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48" r:id="rId4"/>
    <p:sldMasterId id="2147483665" r:id="rId5"/>
  </p:sldMasterIdLst>
  <p:notesMasterIdLst>
    <p:notesMasterId r:id="rId76"/>
  </p:notesMasterIdLst>
  <p:sldIdLst>
    <p:sldId id="256" r:id="rId6"/>
    <p:sldId id="350" r:id="rId7"/>
    <p:sldId id="369" r:id="rId8"/>
    <p:sldId id="351" r:id="rId9"/>
    <p:sldId id="352" r:id="rId10"/>
    <p:sldId id="353" r:id="rId11"/>
    <p:sldId id="372" r:id="rId12"/>
    <p:sldId id="373" r:id="rId13"/>
    <p:sldId id="355" r:id="rId14"/>
    <p:sldId id="356" r:id="rId15"/>
    <p:sldId id="358" r:id="rId16"/>
    <p:sldId id="359" r:id="rId17"/>
    <p:sldId id="360" r:id="rId18"/>
    <p:sldId id="361" r:id="rId19"/>
    <p:sldId id="374" r:id="rId20"/>
    <p:sldId id="363" r:id="rId21"/>
    <p:sldId id="362" r:id="rId22"/>
    <p:sldId id="298" r:id="rId23"/>
    <p:sldId id="340" r:id="rId24"/>
    <p:sldId id="322" r:id="rId25"/>
    <p:sldId id="323" r:id="rId26"/>
    <p:sldId id="324" r:id="rId27"/>
    <p:sldId id="364" r:id="rId28"/>
    <p:sldId id="335" r:id="rId29"/>
    <p:sldId id="366" r:id="rId30"/>
    <p:sldId id="342" r:id="rId31"/>
    <p:sldId id="262" r:id="rId32"/>
    <p:sldId id="367" r:id="rId33"/>
    <p:sldId id="368" r:id="rId34"/>
    <p:sldId id="269" r:id="rId35"/>
    <p:sldId id="327" r:id="rId36"/>
    <p:sldId id="345" r:id="rId37"/>
    <p:sldId id="346" r:id="rId38"/>
    <p:sldId id="344" r:id="rId39"/>
    <p:sldId id="370" r:id="rId40"/>
    <p:sldId id="371" r:id="rId41"/>
    <p:sldId id="285" r:id="rId42"/>
    <p:sldId id="315" r:id="rId43"/>
    <p:sldId id="297" r:id="rId44"/>
    <p:sldId id="296" r:id="rId45"/>
    <p:sldId id="343" r:id="rId46"/>
    <p:sldId id="310" r:id="rId47"/>
    <p:sldId id="319" r:id="rId48"/>
    <p:sldId id="320" r:id="rId49"/>
    <p:sldId id="291" r:id="rId50"/>
    <p:sldId id="341" r:id="rId51"/>
    <p:sldId id="326" r:id="rId52"/>
    <p:sldId id="333" r:id="rId53"/>
    <p:sldId id="334" r:id="rId54"/>
    <p:sldId id="321" r:id="rId55"/>
    <p:sldId id="283" r:id="rId56"/>
    <p:sldId id="309" r:id="rId57"/>
    <p:sldId id="312" r:id="rId58"/>
    <p:sldId id="316" r:id="rId59"/>
    <p:sldId id="300" r:id="rId60"/>
    <p:sldId id="304" r:id="rId61"/>
    <p:sldId id="337" r:id="rId62"/>
    <p:sldId id="301" r:id="rId63"/>
    <p:sldId id="277" r:id="rId64"/>
    <p:sldId id="280" r:id="rId65"/>
    <p:sldId id="273" r:id="rId66"/>
    <p:sldId id="274" r:id="rId67"/>
    <p:sldId id="284" r:id="rId68"/>
    <p:sldId id="263" r:id="rId69"/>
    <p:sldId id="264" r:id="rId70"/>
    <p:sldId id="265" r:id="rId71"/>
    <p:sldId id="266" r:id="rId72"/>
    <p:sldId id="267" r:id="rId73"/>
    <p:sldId id="303" r:id="rId74"/>
    <p:sldId id="32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350"/>
            <p14:sldId id="369"/>
            <p14:sldId id="351"/>
            <p14:sldId id="352"/>
            <p14:sldId id="353"/>
          </p14:sldIdLst>
        </p14:section>
        <p14:section name="Motivation and Key Goals" id="{BA076466-628F-4DEB-8CC2-BCCE174F9349}">
          <p14:sldIdLst>
            <p14:sldId id="372"/>
            <p14:sldId id="373"/>
            <p14:sldId id="355"/>
          </p14:sldIdLst>
        </p14:section>
        <p14:section name="Markets, Assumptions, and Customer Needs" id="{92FD3440-1DA4-4752-8B7C-5EB137EB835B}">
          <p14:sldIdLst>
            <p14:sldId id="356"/>
            <p14:sldId id="358"/>
            <p14:sldId id="359"/>
            <p14:sldId id="360"/>
          </p14:sldIdLst>
        </p14:section>
        <p14:section name="Functional Decomposition" id="{EDA12B6B-2553-4222-8CE3-174EB8BEC33B}">
          <p14:sldIdLst>
            <p14:sldId id="361"/>
          </p14:sldIdLst>
        </p14:section>
        <p14:section name="Purify" id="{58359F91-2F74-4EAD-A212-6B1DB6BB8D43}">
          <p14:sldIdLst>
            <p14:sldId id="374"/>
            <p14:sldId id="363"/>
            <p14:sldId id="362"/>
          </p14:sldIdLst>
        </p14:section>
        <p14:section name="DAQ" id="{252CFF35-56D1-41D4-9613-DC6F9BF0BD00}">
          <p14:sldIdLst>
            <p14:sldId id="298"/>
            <p14:sldId id="340"/>
            <p14:sldId id="322"/>
            <p14:sldId id="323"/>
            <p14:sldId id="324"/>
          </p14:sldIdLst>
        </p14:section>
        <p14:section name="packaging" id="{623C424C-A890-4782-B032-A78D5A84B51A}">
          <p14:sldIdLst>
            <p14:sldId id="364"/>
            <p14:sldId id="335"/>
            <p14:sldId id="366"/>
            <p14:sldId id="342"/>
          </p14:sldIdLst>
        </p14:section>
        <p14:section name="Backup Slides" id="{D2EA30EA-0BC0-4C37-A8F8-2B41D5EE3350}">
          <p14:sldIdLst>
            <p14:sldId id="262"/>
            <p14:sldId id="367"/>
            <p14:sldId id="368"/>
            <p14:sldId id="269"/>
            <p14:sldId id="327"/>
            <p14:sldId id="345"/>
            <p14:sldId id="346"/>
            <p14:sldId id="344"/>
            <p14:sldId id="370"/>
            <p14:sldId id="371"/>
          </p14:sldIdLst>
        </p14:section>
        <p14:section name="Original Slides" id="{4491D6B8-F66A-4184-A10B-A47B065CFF8F}">
          <p14:sldIdLst>
            <p14:sldId id="285"/>
            <p14:sldId id="315"/>
            <p14:sldId id="297"/>
            <p14:sldId id="296"/>
            <p14:sldId id="343"/>
            <p14:sldId id="310"/>
            <p14:sldId id="319"/>
            <p14:sldId id="320"/>
            <p14:sldId id="291"/>
            <p14:sldId id="341"/>
            <p14:sldId id="326"/>
            <p14:sldId id="333"/>
            <p14:sldId id="334"/>
            <p14:sldId id="321"/>
          </p14:sldIdLst>
        </p14:section>
        <p14:section name="Style Guide" id="{F10F3CE5-E087-40FD-B0AE-505C952C1029}">
          <p14:sldIdLst>
            <p14:sldId id="283"/>
            <p14:sldId id="309"/>
          </p14:sldIdLst>
        </p14:section>
        <p14:section name="Future Slides" id="{80070C2A-8901-4D5D-9277-A1432D898414}">
          <p14:sldIdLst>
            <p14:sldId id="312"/>
            <p14:sldId id="316"/>
            <p14:sldId id="300"/>
            <p14:sldId id="304"/>
            <p14:sldId id="337"/>
            <p14:sldId id="301"/>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 name="Logo and Image dump" id="{74ADC386-3BEC-4462-9A85-083205DC97B5}">
          <p14:sldIdLst/>
        </p14:section>
        <p14:section name="References and citations" id="{6803D794-1613-4C21-931C-0BB9A1781136}">
          <p14:sldIdLst>
            <p14:sldId id="303"/>
            <p14:sldId id="3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C6C72C-22F8-327E-8048-ACC84B8D83AC}" name="Kencin Autry" initials="KA" userId="Kencin Autry" providerId="None"/>
  <p188:author id="{52ED1C77-E3DB-0A20-79BE-EF0E36981A75}" name="Lily Thompson" initials="LT" userId="S::lat20d@fsu.edu::21a373b3-48de-483b-abb5-dc03349ece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353"/>
    <a:srgbClr val="66FF33"/>
    <a:srgbClr val="682860"/>
    <a:srgbClr val="09BA61"/>
    <a:srgbClr val="996600"/>
    <a:srgbClr val="EA0000"/>
    <a:srgbClr val="92D050"/>
    <a:srgbClr val="48929B"/>
    <a:srgbClr val="CE005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1" d="100"/>
          <a:sy n="91" d="100"/>
        </p:scale>
        <p:origin x="398" y="-31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y Thompson" userId="S::lat20d@fsu.edu::21a373b3-48de-483b-abb5-dc03349ece14" providerId="AD" clId="Web-{44720BB6-5B9D-48E0-9F6C-5F2210CAC0CA}"/>
    <pc:docChg chg="modSld">
      <pc:chgData name="Lily Thompson" userId="S::lat20d@fsu.edu::21a373b3-48de-483b-abb5-dc03349ece14" providerId="AD" clId="Web-{44720BB6-5B9D-48E0-9F6C-5F2210CAC0CA}" dt="2023-10-17T00:13:56.360" v="234" actId="20577"/>
      <pc:docMkLst>
        <pc:docMk/>
      </pc:docMkLst>
      <pc:sldChg chg="modSp">
        <pc:chgData name="Lily Thompson" userId="S::lat20d@fsu.edu::21a373b3-48de-483b-abb5-dc03349ece14" providerId="AD" clId="Web-{44720BB6-5B9D-48E0-9F6C-5F2210CAC0CA}" dt="2023-10-17T00:13:43.141" v="233" actId="20577"/>
        <pc:sldMkLst>
          <pc:docMk/>
          <pc:sldMk cId="3590480115" sldId="328"/>
        </pc:sldMkLst>
        <pc:spChg chg="mod">
          <ac:chgData name="Lily Thompson" userId="S::lat20d@fsu.edu::21a373b3-48de-483b-abb5-dc03349ece14" providerId="AD" clId="Web-{44720BB6-5B9D-48E0-9F6C-5F2210CAC0CA}" dt="2023-10-17T00:13:43.141" v="233" actId="20577"/>
          <ac:spMkLst>
            <pc:docMk/>
            <pc:sldMk cId="3590480115" sldId="328"/>
            <ac:spMk id="2" creationId="{1E78F7A0-6B50-CB05-0C14-35A19D6A6239}"/>
          </ac:spMkLst>
        </pc:spChg>
      </pc:sldChg>
      <pc:sldChg chg="mod modShow">
        <pc:chgData name="Lily Thompson" userId="S::lat20d@fsu.edu::21a373b3-48de-483b-abb5-dc03349ece14" providerId="AD" clId="Web-{44720BB6-5B9D-48E0-9F6C-5F2210CAC0CA}" dt="2023-10-17T00:10:22.885" v="232"/>
        <pc:sldMkLst>
          <pc:docMk/>
          <pc:sldMk cId="500679508" sldId="337"/>
        </pc:sldMkLst>
      </pc:sldChg>
      <pc:sldChg chg="modSp">
        <pc:chgData name="Lily Thompson" userId="S::lat20d@fsu.edu::21a373b3-48de-483b-abb5-dc03349ece14" providerId="AD" clId="Web-{44720BB6-5B9D-48E0-9F6C-5F2210CAC0CA}" dt="2023-10-16T23:56:20.048" v="28" actId="1076"/>
        <pc:sldMkLst>
          <pc:docMk/>
          <pc:sldMk cId="1341586672" sldId="352"/>
        </pc:sldMkLst>
        <pc:spChg chg="mod">
          <ac:chgData name="Lily Thompson" userId="S::lat20d@fsu.edu::21a373b3-48de-483b-abb5-dc03349ece14" providerId="AD" clId="Web-{44720BB6-5B9D-48E0-9F6C-5F2210CAC0CA}" dt="2023-10-16T23:56:20.048" v="28" actId="1076"/>
          <ac:spMkLst>
            <pc:docMk/>
            <pc:sldMk cId="1341586672" sldId="352"/>
            <ac:spMk id="4" creationId="{389FF7A8-6694-EC08-1337-3644F56ED28B}"/>
          </ac:spMkLst>
        </pc:spChg>
      </pc:sldChg>
      <pc:sldChg chg="modSp">
        <pc:chgData name="Lily Thompson" userId="S::lat20d@fsu.edu::21a373b3-48de-483b-abb5-dc03349ece14" providerId="AD" clId="Web-{44720BB6-5B9D-48E0-9F6C-5F2210CAC0CA}" dt="2023-10-16T23:56:51.377" v="45" actId="20577"/>
        <pc:sldMkLst>
          <pc:docMk/>
          <pc:sldMk cId="3144193321" sldId="353"/>
        </pc:sldMkLst>
        <pc:spChg chg="mod">
          <ac:chgData name="Lily Thompson" userId="S::lat20d@fsu.edu::21a373b3-48de-483b-abb5-dc03349ece14" providerId="AD" clId="Web-{44720BB6-5B9D-48E0-9F6C-5F2210CAC0CA}" dt="2023-10-16T23:56:51.377" v="45" actId="20577"/>
          <ac:spMkLst>
            <pc:docMk/>
            <pc:sldMk cId="3144193321" sldId="353"/>
            <ac:spMk id="4" creationId="{29A530C2-EC20-2746-BC40-E11E3A7BF37E}"/>
          </ac:spMkLst>
        </pc:spChg>
      </pc:sldChg>
      <pc:sldChg chg="modSp">
        <pc:chgData name="Lily Thompson" userId="S::lat20d@fsu.edu::21a373b3-48de-483b-abb5-dc03349ece14" providerId="AD" clId="Web-{44720BB6-5B9D-48E0-9F6C-5F2210CAC0CA}" dt="2023-10-16T23:58:01.567" v="59" actId="1076"/>
        <pc:sldMkLst>
          <pc:docMk/>
          <pc:sldMk cId="37413045" sldId="355"/>
        </pc:sldMkLst>
        <pc:spChg chg="mod">
          <ac:chgData name="Lily Thompson" userId="S::lat20d@fsu.edu::21a373b3-48de-483b-abb5-dc03349ece14" providerId="AD" clId="Web-{44720BB6-5B9D-48E0-9F6C-5F2210CAC0CA}" dt="2023-10-16T23:58:01.567" v="59" actId="1076"/>
          <ac:spMkLst>
            <pc:docMk/>
            <pc:sldMk cId="37413045" sldId="355"/>
            <ac:spMk id="4" creationId="{BCF6C0FE-A419-B6D2-644E-C195B4B437D9}"/>
          </ac:spMkLst>
        </pc:spChg>
      </pc:sldChg>
      <pc:sldChg chg="modSp">
        <pc:chgData name="Lily Thompson" userId="S::lat20d@fsu.edu::21a373b3-48de-483b-abb5-dc03349ece14" providerId="AD" clId="Web-{44720BB6-5B9D-48E0-9F6C-5F2210CAC0CA}" dt="2023-10-17T00:00:00.633" v="80" actId="1076"/>
        <pc:sldMkLst>
          <pc:docMk/>
          <pc:sldMk cId="1099869518" sldId="356"/>
        </pc:sldMkLst>
        <pc:spChg chg="mod">
          <ac:chgData name="Lily Thompson" userId="S::lat20d@fsu.edu::21a373b3-48de-483b-abb5-dc03349ece14" providerId="AD" clId="Web-{44720BB6-5B9D-48E0-9F6C-5F2210CAC0CA}" dt="2023-10-17T00:00:00.633" v="80" actId="1076"/>
          <ac:spMkLst>
            <pc:docMk/>
            <pc:sldMk cId="1099869518" sldId="356"/>
            <ac:spMk id="4" creationId="{FDBACF6D-2061-30E9-EEE9-305091A00C69}"/>
          </ac:spMkLst>
        </pc:spChg>
      </pc:sldChg>
      <pc:sldChg chg="addSp delSp modSp">
        <pc:chgData name="Lily Thompson" userId="S::lat20d@fsu.edu::21a373b3-48de-483b-abb5-dc03349ece14" providerId="AD" clId="Web-{44720BB6-5B9D-48E0-9F6C-5F2210CAC0CA}" dt="2023-10-17T00:01:02.197" v="85" actId="1076"/>
        <pc:sldMkLst>
          <pc:docMk/>
          <pc:sldMk cId="2393062770" sldId="358"/>
        </pc:sldMkLst>
        <pc:spChg chg="del">
          <ac:chgData name="Lily Thompson" userId="S::lat20d@fsu.edu::21a373b3-48de-483b-abb5-dc03349ece14" providerId="AD" clId="Web-{44720BB6-5B9D-48E0-9F6C-5F2210CAC0CA}" dt="2023-10-17T00:00:45.040" v="83"/>
          <ac:spMkLst>
            <pc:docMk/>
            <pc:sldMk cId="2393062770" sldId="358"/>
            <ac:spMk id="4" creationId="{92DBB6AA-EFA2-E883-1DBF-6A57ED09063B}"/>
          </ac:spMkLst>
        </pc:spChg>
        <pc:spChg chg="add mod">
          <ac:chgData name="Lily Thompson" userId="S::lat20d@fsu.edu::21a373b3-48de-483b-abb5-dc03349ece14" providerId="AD" clId="Web-{44720BB6-5B9D-48E0-9F6C-5F2210CAC0CA}" dt="2023-10-17T00:01:02.197" v="85" actId="1076"/>
          <ac:spMkLst>
            <pc:docMk/>
            <pc:sldMk cId="2393062770" sldId="358"/>
            <ac:spMk id="11" creationId="{71E01DA2-BF1D-4050-E93C-17DB608B83F3}"/>
          </ac:spMkLst>
        </pc:spChg>
      </pc:sldChg>
      <pc:sldChg chg="modSp">
        <pc:chgData name="Lily Thompson" userId="S::lat20d@fsu.edu::21a373b3-48de-483b-abb5-dc03349ece14" providerId="AD" clId="Web-{44720BB6-5B9D-48E0-9F6C-5F2210CAC0CA}" dt="2023-10-17T00:01:37.995" v="100" actId="1076"/>
        <pc:sldMkLst>
          <pc:docMk/>
          <pc:sldMk cId="1634361473" sldId="359"/>
        </pc:sldMkLst>
        <pc:spChg chg="mod">
          <ac:chgData name="Lily Thompson" userId="S::lat20d@fsu.edu::21a373b3-48de-483b-abb5-dc03349ece14" providerId="AD" clId="Web-{44720BB6-5B9D-48E0-9F6C-5F2210CAC0CA}" dt="2023-10-17T00:01:37.995" v="100" actId="1076"/>
          <ac:spMkLst>
            <pc:docMk/>
            <pc:sldMk cId="1634361473" sldId="359"/>
            <ac:spMk id="4" creationId="{E7595F73-2D83-2E9D-CA53-9C542212E87D}"/>
          </ac:spMkLst>
        </pc:spChg>
      </pc:sldChg>
      <pc:sldChg chg="modSp">
        <pc:chgData name="Lily Thompson" userId="S::lat20d@fsu.edu::21a373b3-48de-483b-abb5-dc03349ece14" providerId="AD" clId="Web-{44720BB6-5B9D-48E0-9F6C-5F2210CAC0CA}" dt="2023-10-17T00:06:58.051" v="150" actId="1076"/>
        <pc:sldMkLst>
          <pc:docMk/>
          <pc:sldMk cId="402754200" sldId="360"/>
        </pc:sldMkLst>
        <pc:spChg chg="mod">
          <ac:chgData name="Lily Thompson" userId="S::lat20d@fsu.edu::21a373b3-48de-483b-abb5-dc03349ece14" providerId="AD" clId="Web-{44720BB6-5B9D-48E0-9F6C-5F2210CAC0CA}" dt="2023-10-17T00:06:58.051" v="150" actId="1076"/>
          <ac:spMkLst>
            <pc:docMk/>
            <pc:sldMk cId="402754200" sldId="360"/>
            <ac:spMk id="4" creationId="{268DF764-205A-C8FF-9518-393E45474C44}"/>
          </ac:spMkLst>
        </pc:spChg>
      </pc:sldChg>
      <pc:sldChg chg="modSp">
        <pc:chgData name="Lily Thompson" userId="S::lat20d@fsu.edu::21a373b3-48de-483b-abb5-dc03349ece14" providerId="AD" clId="Web-{44720BB6-5B9D-48E0-9F6C-5F2210CAC0CA}" dt="2023-10-17T00:06:23.628" v="148" actId="1076"/>
        <pc:sldMkLst>
          <pc:docMk/>
          <pc:sldMk cId="2145058222" sldId="361"/>
        </pc:sldMkLst>
        <pc:spChg chg="mod">
          <ac:chgData name="Lily Thompson" userId="S::lat20d@fsu.edu::21a373b3-48de-483b-abb5-dc03349ece14" providerId="AD" clId="Web-{44720BB6-5B9D-48E0-9F6C-5F2210CAC0CA}" dt="2023-10-17T00:06:23.628" v="148" actId="1076"/>
          <ac:spMkLst>
            <pc:docMk/>
            <pc:sldMk cId="2145058222" sldId="361"/>
            <ac:spMk id="4" creationId="{802F3091-20E2-EBDA-97BB-1EA316C7C845}"/>
          </ac:spMkLst>
        </pc:spChg>
      </pc:sldChg>
      <pc:sldChg chg="modSp">
        <pc:chgData name="Lily Thompson" userId="S::lat20d@fsu.edu::21a373b3-48de-483b-abb5-dc03349ece14" providerId="AD" clId="Web-{44720BB6-5B9D-48E0-9F6C-5F2210CAC0CA}" dt="2023-10-17T00:07:45.459" v="170" actId="1076"/>
        <pc:sldMkLst>
          <pc:docMk/>
          <pc:sldMk cId="3453373959" sldId="362"/>
        </pc:sldMkLst>
        <pc:spChg chg="mod">
          <ac:chgData name="Lily Thompson" userId="S::lat20d@fsu.edu::21a373b3-48de-483b-abb5-dc03349ece14" providerId="AD" clId="Web-{44720BB6-5B9D-48E0-9F6C-5F2210CAC0CA}" dt="2023-10-17T00:07:45.459" v="170" actId="1076"/>
          <ac:spMkLst>
            <pc:docMk/>
            <pc:sldMk cId="3453373959" sldId="362"/>
            <ac:spMk id="4" creationId="{4E011484-5CD4-DB43-A188-B6AE4F5318A8}"/>
          </ac:spMkLst>
        </pc:spChg>
      </pc:sldChg>
      <pc:sldChg chg="modSp">
        <pc:chgData name="Lily Thompson" userId="S::lat20d@fsu.edu::21a373b3-48de-483b-abb5-dc03349ece14" providerId="AD" clId="Web-{44720BB6-5B9D-48E0-9F6C-5F2210CAC0CA}" dt="2023-10-17T00:13:56.360" v="234" actId="20577"/>
        <pc:sldMkLst>
          <pc:docMk/>
          <pc:sldMk cId="2014520622" sldId="363"/>
        </pc:sldMkLst>
        <pc:spChg chg="mod">
          <ac:chgData name="Lily Thompson" userId="S::lat20d@fsu.edu::21a373b3-48de-483b-abb5-dc03349ece14" providerId="AD" clId="Web-{44720BB6-5B9D-48E0-9F6C-5F2210CAC0CA}" dt="2023-10-17T00:08:20.975" v="188" actId="1076"/>
          <ac:spMkLst>
            <pc:docMk/>
            <pc:sldMk cId="2014520622" sldId="363"/>
            <ac:spMk id="4" creationId="{60A62127-AF17-5AE9-7BBA-A12FE1C5E049}"/>
          </ac:spMkLst>
        </pc:spChg>
        <pc:spChg chg="mod">
          <ac:chgData name="Lily Thompson" userId="S::lat20d@fsu.edu::21a373b3-48de-483b-abb5-dc03349ece14" providerId="AD" clId="Web-{44720BB6-5B9D-48E0-9F6C-5F2210CAC0CA}" dt="2023-10-17T00:13:56.360" v="234" actId="20577"/>
          <ac:spMkLst>
            <pc:docMk/>
            <pc:sldMk cId="2014520622" sldId="363"/>
            <ac:spMk id="8" creationId="{9824654E-2558-D650-0A36-ED6811F94AC2}"/>
          </ac:spMkLst>
        </pc:spChg>
      </pc:sldChg>
      <pc:sldChg chg="modSp">
        <pc:chgData name="Lily Thompson" userId="S::lat20d@fsu.edu::21a373b3-48de-483b-abb5-dc03349ece14" providerId="AD" clId="Web-{44720BB6-5B9D-48E0-9F6C-5F2210CAC0CA}" dt="2023-10-17T00:09:13.930" v="204" actId="1076"/>
        <pc:sldMkLst>
          <pc:docMk/>
          <pc:sldMk cId="2792769154" sldId="364"/>
        </pc:sldMkLst>
        <pc:spChg chg="mod">
          <ac:chgData name="Lily Thompson" userId="S::lat20d@fsu.edu::21a373b3-48de-483b-abb5-dc03349ece14" providerId="AD" clId="Web-{44720BB6-5B9D-48E0-9F6C-5F2210CAC0CA}" dt="2023-10-17T00:09:13.930" v="204" actId="1076"/>
          <ac:spMkLst>
            <pc:docMk/>
            <pc:sldMk cId="2792769154" sldId="364"/>
            <ac:spMk id="4" creationId="{07301C6F-20CB-35CB-BA9D-CA810DFB430B}"/>
          </ac:spMkLst>
        </pc:spChg>
      </pc:sldChg>
      <pc:sldChg chg="modSp">
        <pc:chgData name="Lily Thompson" userId="S::lat20d@fsu.edu::21a373b3-48de-483b-abb5-dc03349ece14" providerId="AD" clId="Web-{44720BB6-5B9D-48E0-9F6C-5F2210CAC0CA}" dt="2023-10-17T00:09:52.243" v="231" actId="1076"/>
        <pc:sldMkLst>
          <pc:docMk/>
          <pc:sldMk cId="2088423370" sldId="366"/>
        </pc:sldMkLst>
        <pc:spChg chg="mod">
          <ac:chgData name="Lily Thompson" userId="S::lat20d@fsu.edu::21a373b3-48de-483b-abb5-dc03349ece14" providerId="AD" clId="Web-{44720BB6-5B9D-48E0-9F6C-5F2210CAC0CA}" dt="2023-10-17T00:09:52.243" v="231" actId="1076"/>
          <ac:spMkLst>
            <pc:docMk/>
            <pc:sldMk cId="2088423370" sldId="366"/>
            <ac:spMk id="4" creationId="{E3355BBB-EAD9-03A9-1D4C-1DAFE2A4F62F}"/>
          </ac:spMkLst>
        </pc:spChg>
      </pc:sldChg>
      <pc:sldChg chg="modSp">
        <pc:chgData name="Lily Thompson" userId="S::lat20d@fsu.edu::21a373b3-48de-483b-abb5-dc03349ece14" providerId="AD" clId="Web-{44720BB6-5B9D-48E0-9F6C-5F2210CAC0CA}" dt="2023-10-16T23:54:32.702" v="12" actId="20577"/>
        <pc:sldMkLst>
          <pc:docMk/>
          <pc:sldMk cId="2957374956" sldId="369"/>
        </pc:sldMkLst>
        <pc:spChg chg="mod">
          <ac:chgData name="Lily Thompson" userId="S::lat20d@fsu.edu::21a373b3-48de-483b-abb5-dc03349ece14" providerId="AD" clId="Web-{44720BB6-5B9D-48E0-9F6C-5F2210CAC0CA}" dt="2023-10-16T23:54:32.702" v="12" actId="20577"/>
          <ac:spMkLst>
            <pc:docMk/>
            <pc:sldMk cId="2957374956" sldId="369"/>
            <ac:spMk id="4" creationId="{8D75F873-FA73-A2DC-549B-C8CAC6F3F233}"/>
          </ac:spMkLst>
        </pc:spChg>
      </pc:sldChg>
    </pc:docChg>
  </pc:docChgLst>
  <pc:docChgLst>
    <pc:chgData name="Matt KENNEDY" userId="1c42adb8-e8da-4ed0-965b-4d7e0172c01f" providerId="ADAL" clId="{CFBA048D-5B66-4E88-817D-6708100C6B58}"/>
    <pc:docChg chg="custSel addSld modSld modSection">
      <pc:chgData name="Matt KENNEDY" userId="1c42adb8-e8da-4ed0-965b-4d7e0172c01f" providerId="ADAL" clId="{CFBA048D-5B66-4E88-817D-6708100C6B58}" dt="2023-10-03T20:35:01.030" v="211" actId="478"/>
      <pc:docMkLst>
        <pc:docMk/>
      </pc:docMkLst>
      <pc:sldChg chg="addSp delSp modSp mod">
        <pc:chgData name="Matt KENNEDY" userId="1c42adb8-e8da-4ed0-965b-4d7e0172c01f" providerId="ADAL" clId="{CFBA048D-5B66-4E88-817D-6708100C6B58}" dt="2023-10-03T20:25:00.621" v="207" actId="1076"/>
        <pc:sldMkLst>
          <pc:docMk/>
          <pc:sldMk cId="1270984281" sldId="286"/>
        </pc:sldMkLst>
        <pc:spChg chg="add mod">
          <ac:chgData name="Matt KENNEDY" userId="1c42adb8-e8da-4ed0-965b-4d7e0172c01f" providerId="ADAL" clId="{CFBA048D-5B66-4E88-817D-6708100C6B58}" dt="2023-10-03T20:04:52.616" v="171" actId="478"/>
          <ac:spMkLst>
            <pc:docMk/>
            <pc:sldMk cId="1270984281" sldId="286"/>
            <ac:spMk id="5" creationId="{E9E0F954-0B05-005C-EB73-9482A207F856}"/>
          </ac:spMkLst>
        </pc:spChg>
        <pc:picChg chg="del">
          <ac:chgData name="Matt KENNEDY" userId="1c42adb8-e8da-4ed0-965b-4d7e0172c01f" providerId="ADAL" clId="{CFBA048D-5B66-4E88-817D-6708100C6B58}" dt="2023-10-03T20:04:52.616" v="171" actId="478"/>
          <ac:picMkLst>
            <pc:docMk/>
            <pc:sldMk cId="1270984281" sldId="286"/>
            <ac:picMk id="9" creationId="{A03A2715-FBE2-9DE0-2DCB-75E42C16EEBE}"/>
          </ac:picMkLst>
        </pc:picChg>
        <pc:picChg chg="add del mod">
          <ac:chgData name="Matt KENNEDY" userId="1c42adb8-e8da-4ed0-965b-4d7e0172c01f" providerId="ADAL" clId="{CFBA048D-5B66-4E88-817D-6708100C6B58}" dt="2023-10-03T20:05:53.963" v="180" actId="478"/>
          <ac:picMkLst>
            <pc:docMk/>
            <pc:sldMk cId="1270984281" sldId="286"/>
            <ac:picMk id="3074" creationId="{073D6F76-F386-B157-A93E-1C055331FC85}"/>
          </ac:picMkLst>
        </pc:picChg>
        <pc:picChg chg="add mod">
          <ac:chgData name="Matt KENNEDY" userId="1c42adb8-e8da-4ed0-965b-4d7e0172c01f" providerId="ADAL" clId="{CFBA048D-5B66-4E88-817D-6708100C6B58}" dt="2023-10-03T20:25:00.621" v="207" actId="1076"/>
          <ac:picMkLst>
            <pc:docMk/>
            <pc:sldMk cId="1270984281" sldId="286"/>
            <ac:picMk id="3076" creationId="{489E635F-AE36-38BA-580F-29262E81DB31}"/>
          </ac:picMkLst>
        </pc:picChg>
      </pc:sldChg>
      <pc:sldChg chg="addSp delSp modSp mod">
        <pc:chgData name="Matt KENNEDY" userId="1c42adb8-e8da-4ed0-965b-4d7e0172c01f" providerId="ADAL" clId="{CFBA048D-5B66-4E88-817D-6708100C6B58}" dt="2023-10-03T20:27:34.468" v="208" actId="14100"/>
        <pc:sldMkLst>
          <pc:docMk/>
          <pc:sldMk cId="2405727058" sldId="287"/>
        </pc:sldMkLst>
        <pc:grpChg chg="del">
          <ac:chgData name="Matt KENNEDY" userId="1c42adb8-e8da-4ed0-965b-4d7e0172c01f" providerId="ADAL" clId="{CFBA048D-5B66-4E88-817D-6708100C6B58}" dt="2023-10-03T20:13:04.409" v="193" actId="478"/>
          <ac:grpSpMkLst>
            <pc:docMk/>
            <pc:sldMk cId="2405727058" sldId="287"/>
            <ac:grpSpMk id="10" creationId="{A84BE263-B4BB-C619-B496-CEBC94CE4316}"/>
          </ac:grpSpMkLst>
        </pc:grpChg>
        <pc:picChg chg="del">
          <ac:chgData name="Matt KENNEDY" userId="1c42adb8-e8da-4ed0-965b-4d7e0172c01f" providerId="ADAL" clId="{CFBA048D-5B66-4E88-817D-6708100C6B58}" dt="2023-10-03T20:13:04.409" v="193" actId="478"/>
          <ac:picMkLst>
            <pc:docMk/>
            <pc:sldMk cId="2405727058" sldId="287"/>
            <ac:picMk id="15" creationId="{AAAC3034-2A79-7FB5-9BA9-ECFACC458CA2}"/>
          </ac:picMkLst>
        </pc:picChg>
        <pc:picChg chg="add mod">
          <ac:chgData name="Matt KENNEDY" userId="1c42adb8-e8da-4ed0-965b-4d7e0172c01f" providerId="ADAL" clId="{CFBA048D-5B66-4E88-817D-6708100C6B58}" dt="2023-10-03T20:13:49.864" v="204" actId="14100"/>
          <ac:picMkLst>
            <pc:docMk/>
            <pc:sldMk cId="2405727058" sldId="287"/>
            <ac:picMk id="23" creationId="{73A9CEA8-DA37-982B-BCF1-1851BC46DCBF}"/>
          </ac:picMkLst>
        </pc:picChg>
        <pc:picChg chg="mod">
          <ac:chgData name="Matt KENNEDY" userId="1c42adb8-e8da-4ed0-965b-4d7e0172c01f" providerId="ADAL" clId="{CFBA048D-5B66-4E88-817D-6708100C6B58}" dt="2023-10-03T20:27:34.468" v="208" actId="14100"/>
          <ac:picMkLst>
            <pc:docMk/>
            <pc:sldMk cId="2405727058" sldId="287"/>
            <ac:picMk id="24" creationId="{EB4995D3-044D-425F-A35E-FB119D518A49}"/>
          </ac:picMkLst>
        </pc:picChg>
      </pc:sldChg>
      <pc:sldChg chg="modSp new mod">
        <pc:chgData name="Matt KENNEDY" userId="1c42adb8-e8da-4ed0-965b-4d7e0172c01f" providerId="ADAL" clId="{CFBA048D-5B66-4E88-817D-6708100C6B58}" dt="2023-10-03T19:55:00.620" v="26" actId="20577"/>
        <pc:sldMkLst>
          <pc:docMk/>
          <pc:sldMk cId="3060998247" sldId="288"/>
        </pc:sldMkLst>
        <pc:spChg chg="mod">
          <ac:chgData name="Matt KENNEDY" userId="1c42adb8-e8da-4ed0-965b-4d7e0172c01f" providerId="ADAL" clId="{CFBA048D-5B66-4E88-817D-6708100C6B58}" dt="2023-10-03T19:55:00.620" v="26" actId="20577"/>
          <ac:spMkLst>
            <pc:docMk/>
            <pc:sldMk cId="3060998247" sldId="288"/>
            <ac:spMk id="5" creationId="{1B779BBC-BCD7-AEF4-21D0-E41EF88A82F8}"/>
          </ac:spMkLst>
        </pc:spChg>
      </pc:sldChg>
      <pc:sldChg chg="delSp modSp new mod">
        <pc:chgData name="Matt KENNEDY" userId="1c42adb8-e8da-4ed0-965b-4d7e0172c01f" providerId="ADAL" clId="{CFBA048D-5B66-4E88-817D-6708100C6B58}" dt="2023-10-03T20:35:01.030" v="211" actId="478"/>
        <pc:sldMkLst>
          <pc:docMk/>
          <pc:sldMk cId="3014378138" sldId="289"/>
        </pc:sldMkLst>
        <pc:spChg chg="mod">
          <ac:chgData name="Matt KENNEDY" userId="1c42adb8-e8da-4ed0-965b-4d7e0172c01f" providerId="ADAL" clId="{CFBA048D-5B66-4E88-817D-6708100C6B58}" dt="2023-10-03T19:55:22.036" v="36" actId="20577"/>
          <ac:spMkLst>
            <pc:docMk/>
            <pc:sldMk cId="3014378138" sldId="289"/>
            <ac:spMk id="5" creationId="{1F32D40B-030E-1805-BB6A-719E82FB10D8}"/>
          </ac:spMkLst>
        </pc:spChg>
        <pc:spChg chg="del">
          <ac:chgData name="Matt KENNEDY" userId="1c42adb8-e8da-4ed0-965b-4d7e0172c01f" providerId="ADAL" clId="{CFBA048D-5B66-4E88-817D-6708100C6B58}" dt="2023-10-03T20:35:01.030" v="211" actId="478"/>
          <ac:spMkLst>
            <pc:docMk/>
            <pc:sldMk cId="3014378138" sldId="289"/>
            <ac:spMk id="11" creationId="{E5148CD7-226B-ED2D-E34D-7A421A6F62C7}"/>
          </ac:spMkLst>
        </pc:spChg>
        <pc:graphicFrameChg chg="mod">
          <ac:chgData name="Matt KENNEDY" userId="1c42adb8-e8da-4ed0-965b-4d7e0172c01f" providerId="ADAL" clId="{CFBA048D-5B66-4E88-817D-6708100C6B58}" dt="2023-10-03T20:03:20.394" v="165"/>
          <ac:graphicFrameMkLst>
            <pc:docMk/>
            <pc:sldMk cId="3014378138" sldId="289"/>
            <ac:graphicFrameMk id="7" creationId="{5F4B019B-B97D-9A6A-E5CE-6B537E5315C5}"/>
          </ac:graphicFrameMkLst>
        </pc:graphicFrameChg>
      </pc:sldChg>
      <pc:sldChg chg="addSp delSp modSp new mod modClrScheme chgLayout">
        <pc:chgData name="Matt KENNEDY" userId="1c42adb8-e8da-4ed0-965b-4d7e0172c01f" providerId="ADAL" clId="{CFBA048D-5B66-4E88-817D-6708100C6B58}" dt="2023-10-03T20:34:57.321" v="210" actId="478"/>
        <pc:sldMkLst>
          <pc:docMk/>
          <pc:sldMk cId="715350199" sldId="290"/>
        </pc:sldMkLst>
        <pc:spChg chg="del mod ord">
          <ac:chgData name="Matt KENNEDY" userId="1c42adb8-e8da-4ed0-965b-4d7e0172c01f" providerId="ADAL" clId="{CFBA048D-5B66-4E88-817D-6708100C6B58}" dt="2023-10-03T19:56:15.882" v="74" actId="700"/>
          <ac:spMkLst>
            <pc:docMk/>
            <pc:sldMk cId="715350199" sldId="290"/>
            <ac:spMk id="2" creationId="{04C9966B-2869-C33E-AC7D-94402BF28987}"/>
          </ac:spMkLst>
        </pc:spChg>
        <pc:spChg chg="del mod ord">
          <ac:chgData name="Matt KENNEDY" userId="1c42adb8-e8da-4ed0-965b-4d7e0172c01f" providerId="ADAL" clId="{CFBA048D-5B66-4E88-817D-6708100C6B58}" dt="2023-10-03T20:34:57.321" v="210" actId="478"/>
          <ac:spMkLst>
            <pc:docMk/>
            <pc:sldMk cId="715350199" sldId="290"/>
            <ac:spMk id="3" creationId="{0A400185-F90B-CD2B-4261-48AB1DAA56DA}"/>
          </ac:spMkLst>
        </pc:spChg>
        <pc:spChg chg="mod ord">
          <ac:chgData name="Matt KENNEDY" userId="1c42adb8-e8da-4ed0-965b-4d7e0172c01f" providerId="ADAL" clId="{CFBA048D-5B66-4E88-817D-6708100C6B58}" dt="2023-10-03T19:59:23.600" v="137" actId="700"/>
          <ac:spMkLst>
            <pc:docMk/>
            <pc:sldMk cId="715350199" sldId="290"/>
            <ac:spMk id="4" creationId="{0FDCF9E0-8755-DD10-E68A-DFA5EE980410}"/>
          </ac:spMkLst>
        </pc:spChg>
        <pc:spChg chg="mod ord">
          <ac:chgData name="Matt KENNEDY" userId="1c42adb8-e8da-4ed0-965b-4d7e0172c01f" providerId="ADAL" clId="{CFBA048D-5B66-4E88-817D-6708100C6B58}" dt="2023-10-03T19:59:38.482" v="147" actId="20577"/>
          <ac:spMkLst>
            <pc:docMk/>
            <pc:sldMk cId="715350199" sldId="290"/>
            <ac:spMk id="5" creationId="{F15CE329-2467-11BA-6941-E43CFE8A151E}"/>
          </ac:spMkLst>
        </pc:spChg>
        <pc:spChg chg="add del mod ord">
          <ac:chgData name="Matt KENNEDY" userId="1c42adb8-e8da-4ed0-965b-4d7e0172c01f" providerId="ADAL" clId="{CFBA048D-5B66-4E88-817D-6708100C6B58}" dt="2023-10-03T19:59:35.161" v="139" actId="478"/>
          <ac:spMkLst>
            <pc:docMk/>
            <pc:sldMk cId="715350199" sldId="290"/>
            <ac:spMk id="6" creationId="{AC2A95F5-A4EB-DEB9-CBB0-3E446CECAA9A}"/>
          </ac:spMkLst>
        </pc:spChg>
        <pc:spChg chg="add del mod ord">
          <ac:chgData name="Matt KENNEDY" userId="1c42adb8-e8da-4ed0-965b-4d7e0172c01f" providerId="ADAL" clId="{CFBA048D-5B66-4E88-817D-6708100C6B58}" dt="2023-10-03T19:58:58.970" v="111"/>
          <ac:spMkLst>
            <pc:docMk/>
            <pc:sldMk cId="715350199" sldId="290"/>
            <ac:spMk id="7" creationId="{9FCBC426-703E-9781-4631-0EA7AF3983F1}"/>
          </ac:spMkLst>
        </pc:spChg>
        <pc:spChg chg="add del mod ord">
          <ac:chgData name="Matt KENNEDY" userId="1c42adb8-e8da-4ed0-965b-4d7e0172c01f" providerId="ADAL" clId="{CFBA048D-5B66-4E88-817D-6708100C6B58}" dt="2023-10-03T19:59:26.863" v="138" actId="478"/>
          <ac:spMkLst>
            <pc:docMk/>
            <pc:sldMk cId="715350199" sldId="290"/>
            <ac:spMk id="8" creationId="{FD0F525D-153D-8278-1A87-14D8494078D9}"/>
          </ac:spMkLst>
        </pc:spChg>
        <pc:spChg chg="add del mod ord">
          <ac:chgData name="Matt KENNEDY" userId="1c42adb8-e8da-4ed0-965b-4d7e0172c01f" providerId="ADAL" clId="{CFBA048D-5B66-4E88-817D-6708100C6B58}" dt="2023-10-03T19:59:18.230" v="135" actId="6264"/>
          <ac:spMkLst>
            <pc:docMk/>
            <pc:sldMk cId="715350199" sldId="290"/>
            <ac:spMk id="9" creationId="{30FD59B7-0239-9CE2-16C6-C985D1D2FDEF}"/>
          </ac:spMkLst>
        </pc:spChg>
        <pc:spChg chg="add del mod">
          <ac:chgData name="Matt KENNEDY" userId="1c42adb8-e8da-4ed0-965b-4d7e0172c01f" providerId="ADAL" clId="{CFBA048D-5B66-4E88-817D-6708100C6B58}" dt="2023-10-03T19:59:18.230" v="135" actId="6264"/>
          <ac:spMkLst>
            <pc:docMk/>
            <pc:sldMk cId="715350199" sldId="290"/>
            <ac:spMk id="10" creationId="{57E43461-D05A-1C6C-7296-7005CE0B1C77}"/>
          </ac:spMkLst>
        </pc:spChg>
        <pc:spChg chg="add del mod">
          <ac:chgData name="Matt KENNEDY" userId="1c42adb8-e8da-4ed0-965b-4d7e0172c01f" providerId="ADAL" clId="{CFBA048D-5B66-4E88-817D-6708100C6B58}" dt="2023-10-03T19:59:18.230" v="135" actId="6264"/>
          <ac:spMkLst>
            <pc:docMk/>
            <pc:sldMk cId="715350199" sldId="290"/>
            <ac:spMk id="11" creationId="{E80116AD-3A30-FBEE-297C-C902CB730F42}"/>
          </ac:spMkLst>
        </pc:spChg>
        <pc:spChg chg="add del mod">
          <ac:chgData name="Matt KENNEDY" userId="1c42adb8-e8da-4ed0-965b-4d7e0172c01f" providerId="ADAL" clId="{CFBA048D-5B66-4E88-817D-6708100C6B58}" dt="2023-10-03T19:59:18.230" v="135" actId="6264"/>
          <ac:spMkLst>
            <pc:docMk/>
            <pc:sldMk cId="715350199" sldId="290"/>
            <ac:spMk id="12" creationId="{0A462B47-6564-AC39-CEBD-D8B16D97776F}"/>
          </ac:spMkLst>
        </pc:spChg>
        <pc:spChg chg="add del mod">
          <ac:chgData name="Matt KENNEDY" userId="1c42adb8-e8da-4ed0-965b-4d7e0172c01f" providerId="ADAL" clId="{CFBA048D-5B66-4E88-817D-6708100C6B58}" dt="2023-10-03T19:59:18.230" v="135" actId="6264"/>
          <ac:spMkLst>
            <pc:docMk/>
            <pc:sldMk cId="715350199" sldId="290"/>
            <ac:spMk id="13" creationId="{6FCD8735-8173-2199-A363-4519879BE3D4}"/>
          </ac:spMkLst>
        </pc:spChg>
        <pc:spChg chg="add del mod">
          <ac:chgData name="Matt KENNEDY" userId="1c42adb8-e8da-4ed0-965b-4d7e0172c01f" providerId="ADAL" clId="{CFBA048D-5B66-4E88-817D-6708100C6B58}" dt="2023-10-03T19:59:18.230" v="135" actId="6264"/>
          <ac:spMkLst>
            <pc:docMk/>
            <pc:sldMk cId="715350199" sldId="290"/>
            <ac:spMk id="14" creationId="{9172C607-0F30-D605-73DA-D2B6159D6A61}"/>
          </ac:spMkLst>
        </pc:spChg>
        <pc:spChg chg="add del mod">
          <ac:chgData name="Matt KENNEDY" userId="1c42adb8-e8da-4ed0-965b-4d7e0172c01f" providerId="ADAL" clId="{CFBA048D-5B66-4E88-817D-6708100C6B58}" dt="2023-10-03T19:59:18.230" v="135" actId="6264"/>
          <ac:spMkLst>
            <pc:docMk/>
            <pc:sldMk cId="715350199" sldId="290"/>
            <ac:spMk id="15" creationId="{32A91C3E-A2DD-E10B-D051-D0DBC6015CDC}"/>
          </ac:spMkLst>
        </pc:spChg>
        <pc:spChg chg="add del mod ord">
          <ac:chgData name="Matt KENNEDY" userId="1c42adb8-e8da-4ed0-965b-4d7e0172c01f" providerId="ADAL" clId="{CFBA048D-5B66-4E88-817D-6708100C6B58}" dt="2023-10-03T19:59:20.367" v="136" actId="6264"/>
          <ac:spMkLst>
            <pc:docMk/>
            <pc:sldMk cId="715350199" sldId="290"/>
            <ac:spMk id="16" creationId="{7037DE2F-6F3A-1C4B-025F-981EDDB3C2B0}"/>
          </ac:spMkLst>
        </pc:spChg>
        <pc:spChg chg="add del mod">
          <ac:chgData name="Matt KENNEDY" userId="1c42adb8-e8da-4ed0-965b-4d7e0172c01f" providerId="ADAL" clId="{CFBA048D-5B66-4E88-817D-6708100C6B58}" dt="2023-10-03T19:59:20.367" v="136" actId="6264"/>
          <ac:spMkLst>
            <pc:docMk/>
            <pc:sldMk cId="715350199" sldId="290"/>
            <ac:spMk id="17" creationId="{DFDB1E79-1471-CE82-6010-BCA135E5AD13}"/>
          </ac:spMkLst>
        </pc:spChg>
        <pc:spChg chg="add del mod">
          <ac:chgData name="Matt KENNEDY" userId="1c42adb8-e8da-4ed0-965b-4d7e0172c01f" providerId="ADAL" clId="{CFBA048D-5B66-4E88-817D-6708100C6B58}" dt="2023-10-03T19:59:20.367" v="136" actId="6264"/>
          <ac:spMkLst>
            <pc:docMk/>
            <pc:sldMk cId="715350199" sldId="290"/>
            <ac:spMk id="18" creationId="{F6F2D851-B049-8B50-DFC7-9640E2155B88}"/>
          </ac:spMkLst>
        </pc:spChg>
        <pc:spChg chg="add del mod">
          <ac:chgData name="Matt KENNEDY" userId="1c42adb8-e8da-4ed0-965b-4d7e0172c01f" providerId="ADAL" clId="{CFBA048D-5B66-4E88-817D-6708100C6B58}" dt="2023-10-03T19:59:20.367" v="136" actId="6264"/>
          <ac:spMkLst>
            <pc:docMk/>
            <pc:sldMk cId="715350199" sldId="290"/>
            <ac:spMk id="19" creationId="{59EC0D07-AEB3-7146-B737-544E1EA6F368}"/>
          </ac:spMkLst>
        </pc:spChg>
        <pc:spChg chg="add del mod">
          <ac:chgData name="Matt KENNEDY" userId="1c42adb8-e8da-4ed0-965b-4d7e0172c01f" providerId="ADAL" clId="{CFBA048D-5B66-4E88-817D-6708100C6B58}" dt="2023-10-03T19:59:20.367" v="136" actId="6264"/>
          <ac:spMkLst>
            <pc:docMk/>
            <pc:sldMk cId="715350199" sldId="290"/>
            <ac:spMk id="20" creationId="{56ACDBF2-066E-C773-1A27-5D5F1EFF5A9F}"/>
          </ac:spMkLst>
        </pc:spChg>
        <pc:spChg chg="add del mod">
          <ac:chgData name="Matt KENNEDY" userId="1c42adb8-e8da-4ed0-965b-4d7e0172c01f" providerId="ADAL" clId="{CFBA048D-5B66-4E88-817D-6708100C6B58}" dt="2023-10-03T19:59:20.367" v="136" actId="6264"/>
          <ac:spMkLst>
            <pc:docMk/>
            <pc:sldMk cId="715350199" sldId="290"/>
            <ac:spMk id="21" creationId="{D5B04B2D-A0CE-79C0-D896-F210FFE752CC}"/>
          </ac:spMkLst>
        </pc:spChg>
        <pc:spChg chg="add del mod">
          <ac:chgData name="Matt KENNEDY" userId="1c42adb8-e8da-4ed0-965b-4d7e0172c01f" providerId="ADAL" clId="{CFBA048D-5B66-4E88-817D-6708100C6B58}" dt="2023-10-03T19:59:20.367" v="136" actId="6264"/>
          <ac:spMkLst>
            <pc:docMk/>
            <pc:sldMk cId="715350199" sldId="290"/>
            <ac:spMk id="22" creationId="{DDE237CA-A6A8-8423-3212-693899EB592D}"/>
          </ac:spMkLst>
        </pc:spChg>
        <pc:spChg chg="add del mod ord">
          <ac:chgData name="Matt KENNEDY" userId="1c42adb8-e8da-4ed0-965b-4d7e0172c01f" providerId="ADAL" clId="{CFBA048D-5B66-4E88-817D-6708100C6B58}" dt="2023-10-03T19:59:23.600" v="137" actId="700"/>
          <ac:spMkLst>
            <pc:docMk/>
            <pc:sldMk cId="715350199" sldId="290"/>
            <ac:spMk id="23" creationId="{C4C6A7EB-7422-5459-B6C6-A45AF6607E51}"/>
          </ac:spMkLst>
        </pc:spChg>
        <pc:picChg chg="add mod ord">
          <ac:chgData name="Matt KENNEDY" userId="1c42adb8-e8da-4ed0-965b-4d7e0172c01f" providerId="ADAL" clId="{CFBA048D-5B66-4E88-817D-6708100C6B58}" dt="2023-10-03T19:59:43.478" v="149" actId="14100"/>
          <ac:picMkLst>
            <pc:docMk/>
            <pc:sldMk cId="715350199" sldId="290"/>
            <ac:picMk id="1026" creationId="{35D6155F-96F1-EF0D-DAEF-68116B3B5C8D}"/>
          </ac:picMkLst>
        </pc:picChg>
        <pc:picChg chg="add mod">
          <ac:chgData name="Matt KENNEDY" userId="1c42adb8-e8da-4ed0-965b-4d7e0172c01f" providerId="ADAL" clId="{CFBA048D-5B66-4E88-817D-6708100C6B58}" dt="2023-10-03T20:02:47.332" v="164" actId="14100"/>
          <ac:picMkLst>
            <pc:docMk/>
            <pc:sldMk cId="715350199" sldId="290"/>
            <ac:picMk id="1028" creationId="{ADBC9338-C960-F849-AB9A-978D3A72BEE3}"/>
          </ac:picMkLst>
        </pc:picChg>
        <pc:picChg chg="add mod">
          <ac:chgData name="Matt KENNEDY" userId="1c42adb8-e8da-4ed0-965b-4d7e0172c01f" providerId="ADAL" clId="{CFBA048D-5B66-4E88-817D-6708100C6B58}" dt="2023-10-03T20:02:21.872" v="162" actId="1076"/>
          <ac:picMkLst>
            <pc:docMk/>
            <pc:sldMk cId="715350199" sldId="290"/>
            <ac:picMk id="1030" creationId="{6CA51A17-BFAA-7053-D807-14131D731B00}"/>
          </ac:picMkLst>
        </pc:picChg>
      </pc:sldChg>
      <pc:sldChg chg="modSp new mod">
        <pc:chgData name="Matt KENNEDY" userId="1c42adb8-e8da-4ed0-965b-4d7e0172c01f" providerId="ADAL" clId="{CFBA048D-5B66-4E88-817D-6708100C6B58}" dt="2023-10-03T19:55:52.625" v="57" actId="20577"/>
        <pc:sldMkLst>
          <pc:docMk/>
          <pc:sldMk cId="2410488473" sldId="291"/>
        </pc:sldMkLst>
        <pc:spChg chg="mod">
          <ac:chgData name="Matt KENNEDY" userId="1c42adb8-e8da-4ed0-965b-4d7e0172c01f" providerId="ADAL" clId="{CFBA048D-5B66-4E88-817D-6708100C6B58}" dt="2023-10-03T19:55:52.625" v="57" actId="20577"/>
          <ac:spMkLst>
            <pc:docMk/>
            <pc:sldMk cId="2410488473" sldId="291"/>
            <ac:spMk id="5" creationId="{3102ED2C-E660-47CA-9EFC-C0C8A5B55B86}"/>
          </ac:spMkLst>
        </pc:spChg>
      </pc:sldChg>
      <pc:sldChg chg="modSp new mod">
        <pc:chgData name="Matt KENNEDY" userId="1c42adb8-e8da-4ed0-965b-4d7e0172c01f" providerId="ADAL" clId="{CFBA048D-5B66-4E88-817D-6708100C6B58}" dt="2023-10-03T19:56:03.503" v="73" actId="20577"/>
        <pc:sldMkLst>
          <pc:docMk/>
          <pc:sldMk cId="3451932924" sldId="292"/>
        </pc:sldMkLst>
        <pc:spChg chg="mod">
          <ac:chgData name="Matt KENNEDY" userId="1c42adb8-e8da-4ed0-965b-4d7e0172c01f" providerId="ADAL" clId="{CFBA048D-5B66-4E88-817D-6708100C6B58}" dt="2023-10-03T19:56:03.503" v="73" actId="20577"/>
          <ac:spMkLst>
            <pc:docMk/>
            <pc:sldMk cId="3451932924" sldId="292"/>
            <ac:spMk id="5" creationId="{37336ACC-2AA1-25A2-ADAB-F3270F8A2CAF}"/>
          </ac:spMkLst>
        </pc:spChg>
      </pc:sldChg>
      <pc:sldChg chg="addSp delSp modSp new mod">
        <pc:chgData name="Matt KENNEDY" userId="1c42adb8-e8da-4ed0-965b-4d7e0172c01f" providerId="ADAL" clId="{CFBA048D-5B66-4E88-817D-6708100C6B58}" dt="2023-10-03T20:34:53.701" v="209" actId="478"/>
        <pc:sldMkLst>
          <pc:docMk/>
          <pc:sldMk cId="3490426637" sldId="293"/>
        </pc:sldMkLst>
        <pc:spChg chg="del">
          <ac:chgData name="Matt KENNEDY" userId="1c42adb8-e8da-4ed0-965b-4d7e0172c01f" providerId="ADAL" clId="{CFBA048D-5B66-4E88-817D-6708100C6B58}" dt="2023-10-03T20:03:58.418" v="166" actId="478"/>
          <ac:spMkLst>
            <pc:docMk/>
            <pc:sldMk cId="3490426637" sldId="293"/>
            <ac:spMk id="2" creationId="{4A4E27F6-D6F1-C660-838B-585798B92F49}"/>
          </ac:spMkLst>
        </pc:spChg>
        <pc:spChg chg="del">
          <ac:chgData name="Matt KENNEDY" userId="1c42adb8-e8da-4ed0-965b-4d7e0172c01f" providerId="ADAL" clId="{CFBA048D-5B66-4E88-817D-6708100C6B58}" dt="2023-10-03T20:04:04.519" v="168" actId="26606"/>
          <ac:spMkLst>
            <pc:docMk/>
            <pc:sldMk cId="3490426637" sldId="293"/>
            <ac:spMk id="3" creationId="{DBCFDF0E-5F1D-BEB1-D05D-358E944F3476}"/>
          </ac:spMkLst>
        </pc:spChg>
        <pc:spChg chg="mod">
          <ac:chgData name="Matt KENNEDY" userId="1c42adb8-e8da-4ed0-965b-4d7e0172c01f" providerId="ADAL" clId="{CFBA048D-5B66-4E88-817D-6708100C6B58}" dt="2023-10-03T20:04:04.519" v="168" actId="26606"/>
          <ac:spMkLst>
            <pc:docMk/>
            <pc:sldMk cId="3490426637" sldId="293"/>
            <ac:spMk id="4" creationId="{5F56C40E-6347-8928-0139-C1378B9F0619}"/>
          </ac:spMkLst>
        </pc:spChg>
        <pc:spChg chg="mod">
          <ac:chgData name="Matt KENNEDY" userId="1c42adb8-e8da-4ed0-965b-4d7e0172c01f" providerId="ADAL" clId="{CFBA048D-5B66-4E88-817D-6708100C6B58}" dt="2023-10-03T20:04:04.519" v="168" actId="26606"/>
          <ac:spMkLst>
            <pc:docMk/>
            <pc:sldMk cId="3490426637" sldId="293"/>
            <ac:spMk id="5" creationId="{7D765C2F-D132-2B62-DAD0-DE5F4AEB988C}"/>
          </ac:spMkLst>
        </pc:spChg>
        <pc:spChg chg="add del">
          <ac:chgData name="Matt KENNEDY" userId="1c42adb8-e8da-4ed0-965b-4d7e0172c01f" providerId="ADAL" clId="{CFBA048D-5B66-4E88-817D-6708100C6B58}" dt="2023-10-03T20:34:53.701" v="209" actId="478"/>
          <ac:spMkLst>
            <pc:docMk/>
            <pc:sldMk cId="3490426637" sldId="293"/>
            <ac:spMk id="2055" creationId="{352B94D2-9458-B228-8135-BD217F61B0D6}"/>
          </ac:spMkLst>
        </pc:spChg>
        <pc:picChg chg="add del mod ord">
          <ac:chgData name="Matt KENNEDY" userId="1c42adb8-e8da-4ed0-965b-4d7e0172c01f" providerId="ADAL" clId="{CFBA048D-5B66-4E88-817D-6708100C6B58}" dt="2023-10-03T20:10:32.221" v="188" actId="478"/>
          <ac:picMkLst>
            <pc:docMk/>
            <pc:sldMk cId="3490426637" sldId="293"/>
            <ac:picMk id="2050" creationId="{F05622E4-8BD9-770B-347E-9F8F732F6057}"/>
          </ac:picMkLst>
        </pc:picChg>
        <pc:picChg chg="add mod">
          <ac:chgData name="Matt KENNEDY" userId="1c42adb8-e8da-4ed0-965b-4d7e0172c01f" providerId="ADAL" clId="{CFBA048D-5B66-4E88-817D-6708100C6B58}" dt="2023-10-03T20:09:24.748" v="186" actId="14100"/>
          <ac:picMkLst>
            <pc:docMk/>
            <pc:sldMk cId="3490426637" sldId="293"/>
            <ac:picMk id="2052" creationId="{2327F232-6D50-6D88-C8E5-921D2B2392AB}"/>
          </ac:picMkLst>
        </pc:picChg>
        <pc:picChg chg="add mod">
          <ac:chgData name="Matt KENNEDY" userId="1c42adb8-e8da-4ed0-965b-4d7e0172c01f" providerId="ADAL" clId="{CFBA048D-5B66-4E88-817D-6708100C6B58}" dt="2023-10-03T20:10:43.722" v="192" actId="1076"/>
          <ac:picMkLst>
            <pc:docMk/>
            <pc:sldMk cId="3490426637" sldId="293"/>
            <ac:picMk id="2054" creationId="{C0C7654C-DA24-BC5F-6616-479580265E2B}"/>
          </ac:picMkLst>
        </pc:picChg>
      </pc:sldChg>
    </pc:docChg>
  </pc:docChgLst>
  <pc:docChgLst>
    <pc:chgData name="Lapadre Proctor" userId="0da5e0d1-73c4-4b15-a3c4-5ff5336c6447" providerId="ADAL" clId="{CD3E7FF5-F06A-F147-9C24-92DCC2530F34}"/>
    <pc:docChg chg="undo custSel modSld">
      <pc:chgData name="Lapadre Proctor" userId="0da5e0d1-73c4-4b15-a3c4-5ff5336c6447" providerId="ADAL" clId="{CD3E7FF5-F06A-F147-9C24-92DCC2530F34}" dt="2023-10-19T20:31:21.994" v="23" actId="20577"/>
      <pc:docMkLst>
        <pc:docMk/>
      </pc:docMkLst>
      <pc:sldChg chg="modSp">
        <pc:chgData name="Lapadre Proctor" userId="0da5e0d1-73c4-4b15-a3c4-5ff5336c6447" providerId="ADAL" clId="{CD3E7FF5-F06A-F147-9C24-92DCC2530F34}" dt="2023-10-19T19:56:48.332" v="2" actId="1076"/>
        <pc:sldMkLst>
          <pc:docMk/>
          <pc:sldMk cId="2066863649" sldId="256"/>
        </pc:sldMkLst>
        <pc:spChg chg="mod">
          <ac:chgData name="Lapadre Proctor" userId="0da5e0d1-73c4-4b15-a3c4-5ff5336c6447" providerId="ADAL" clId="{CD3E7FF5-F06A-F147-9C24-92DCC2530F34}" dt="2023-10-19T19:56:48.332" v="2" actId="1076"/>
          <ac:spMkLst>
            <pc:docMk/>
            <pc:sldMk cId="2066863649" sldId="256"/>
            <ac:spMk id="5" creationId="{4790E275-35BA-DEDB-5AA0-E3ED05143D2E}"/>
          </ac:spMkLst>
        </pc:spChg>
        <pc:spChg chg="mod">
          <ac:chgData name="Lapadre Proctor" userId="0da5e0d1-73c4-4b15-a3c4-5ff5336c6447" providerId="ADAL" clId="{CD3E7FF5-F06A-F147-9C24-92DCC2530F34}" dt="2023-10-19T19:56:42.203" v="0" actId="1076"/>
          <ac:spMkLst>
            <pc:docMk/>
            <pc:sldMk cId="2066863649" sldId="256"/>
            <ac:spMk id="7" creationId="{783DA0E5-0D98-83CA-305E-E08A54C609D4}"/>
          </ac:spMkLst>
        </pc:spChg>
      </pc:sldChg>
      <pc:sldChg chg="modNotesTx">
        <pc:chgData name="Lapadre Proctor" userId="0da5e0d1-73c4-4b15-a3c4-5ff5336c6447" providerId="ADAL" clId="{CD3E7FF5-F06A-F147-9C24-92DCC2530F34}" dt="2023-10-19T20:31:21.994" v="23" actId="20577"/>
        <pc:sldMkLst>
          <pc:docMk/>
          <pc:sldMk cId="973350924" sldId="350"/>
        </pc:sldMkLst>
      </pc:sldChg>
      <pc:sldChg chg="modNotesTx">
        <pc:chgData name="Lapadre Proctor" userId="0da5e0d1-73c4-4b15-a3c4-5ff5336c6447" providerId="ADAL" clId="{CD3E7FF5-F06A-F147-9C24-92DCC2530F34}" dt="2023-10-19T20:25:02.032" v="13" actId="20577"/>
        <pc:sldMkLst>
          <pc:docMk/>
          <pc:sldMk cId="2217076186" sldId="351"/>
        </pc:sldMkLst>
      </pc:sldChg>
      <pc:sldChg chg="modNotesTx">
        <pc:chgData name="Lapadre Proctor" userId="0da5e0d1-73c4-4b15-a3c4-5ff5336c6447" providerId="ADAL" clId="{CD3E7FF5-F06A-F147-9C24-92DCC2530F34}" dt="2023-10-19T20:30:06.920" v="22" actId="20577"/>
        <pc:sldMkLst>
          <pc:docMk/>
          <pc:sldMk cId="1341586672" sldId="352"/>
        </pc:sldMkLst>
      </pc:sldChg>
    </pc:docChg>
  </pc:docChgLst>
  <pc:docChgLst>
    <pc:chgData name="Timothy Norman" userId="S::twn19@fsu.edu::cc343d98-d9c0-4f38-9d50-cd6f44f9c3f5" providerId="AD" clId="Web-{8B2E55D6-7802-4C74-87F8-B2D11174C477}"/>
    <pc:docChg chg="modSld sldOrd modSection">
      <pc:chgData name="Timothy Norman" userId="S::twn19@fsu.edu::cc343d98-d9c0-4f38-9d50-cd6f44f9c3f5" providerId="AD" clId="Web-{8B2E55D6-7802-4C74-87F8-B2D11174C477}" dt="2023-10-16T21:25:30.469" v="6" actId="1076"/>
      <pc:docMkLst>
        <pc:docMk/>
      </pc:docMkLst>
      <pc:sldChg chg="mod ord modShow">
        <pc:chgData name="Timothy Norman" userId="S::twn19@fsu.edu::cc343d98-d9c0-4f38-9d50-cd6f44f9c3f5" providerId="AD" clId="Web-{8B2E55D6-7802-4C74-87F8-B2D11174C477}" dt="2023-10-16T21:13:10.515" v="1"/>
        <pc:sldMkLst>
          <pc:docMk/>
          <pc:sldMk cId="3590426285" sldId="343"/>
        </pc:sldMkLst>
      </pc:sldChg>
      <pc:sldChg chg="modSp">
        <pc:chgData name="Timothy Norman" userId="S::twn19@fsu.edu::cc343d98-d9c0-4f38-9d50-cd6f44f9c3f5" providerId="AD" clId="Web-{8B2E55D6-7802-4C74-87F8-B2D11174C477}" dt="2023-10-16T21:25:30.469" v="6" actId="1076"/>
        <pc:sldMkLst>
          <pc:docMk/>
          <pc:sldMk cId="2145058222" sldId="361"/>
        </pc:sldMkLst>
        <pc:spChg chg="mod">
          <ac:chgData name="Timothy Norman" userId="S::twn19@fsu.edu::cc343d98-d9c0-4f38-9d50-cd6f44f9c3f5" providerId="AD" clId="Web-{8B2E55D6-7802-4C74-87F8-B2D11174C477}" dt="2023-10-16T21:25:20.359" v="5" actId="20577"/>
          <ac:spMkLst>
            <pc:docMk/>
            <pc:sldMk cId="2145058222" sldId="361"/>
            <ac:spMk id="11" creationId="{F48EC010-ADF3-5550-8570-FAA9019B261E}"/>
          </ac:spMkLst>
        </pc:spChg>
        <pc:graphicFrameChg chg="mod">
          <ac:chgData name="Timothy Norman" userId="S::twn19@fsu.edu::cc343d98-d9c0-4f38-9d50-cd6f44f9c3f5" providerId="AD" clId="Web-{8B2E55D6-7802-4C74-87F8-B2D11174C477}" dt="2023-10-16T21:25:30.469" v="6" actId="1076"/>
          <ac:graphicFrameMkLst>
            <pc:docMk/>
            <pc:sldMk cId="2145058222" sldId="361"/>
            <ac:graphicFrameMk id="94" creationId="{84A31160-7B28-F80A-C3E2-23691FE1B7FF}"/>
          </ac:graphicFrameMkLst>
        </pc:graphicFrameChg>
        <pc:graphicFrameChg chg="mod">
          <ac:chgData name="Timothy Norman" userId="S::twn19@fsu.edu::cc343d98-d9c0-4f38-9d50-cd6f44f9c3f5" providerId="AD" clId="Web-{8B2E55D6-7802-4C74-87F8-B2D11174C477}" dt="2023-10-16T21:25:13.031" v="3" actId="1076"/>
          <ac:graphicFrameMkLst>
            <pc:docMk/>
            <pc:sldMk cId="2145058222" sldId="361"/>
            <ac:graphicFrameMk id="96" creationId="{1F6F5E06-DE32-8194-CBB7-D71D76C73F41}"/>
          </ac:graphicFrameMkLst>
        </pc:graphicFrameChg>
        <pc:graphicFrameChg chg="mod">
          <ac:chgData name="Timothy Norman" userId="S::twn19@fsu.edu::cc343d98-d9c0-4f38-9d50-cd6f44f9c3f5" providerId="AD" clId="Web-{8B2E55D6-7802-4C74-87F8-B2D11174C477}" dt="2023-10-16T21:24:42.185" v="2" actId="1076"/>
          <ac:graphicFrameMkLst>
            <pc:docMk/>
            <pc:sldMk cId="2145058222" sldId="361"/>
            <ac:graphicFrameMk id="98" creationId="{762061F9-5AB7-263F-9FDB-E555D0C688F3}"/>
          </ac:graphicFrameMkLst>
        </pc:graphicFrameChg>
      </pc:sldChg>
    </pc:docChg>
  </pc:docChgLst>
  <pc:docChgLst>
    <pc:chgData name="Lily Thompson" userId="S::lat20d@fsu.edu::21a373b3-48de-483b-abb5-dc03349ece14" providerId="AD" clId="Web-{B25D4670-909C-447C-BD89-1BA31EC39478}"/>
    <pc:docChg chg="addSld modSld modSection">
      <pc:chgData name="Lily Thompson" userId="S::lat20d@fsu.edu::21a373b3-48de-483b-abb5-dc03349ece14" providerId="AD" clId="Web-{B25D4670-909C-447C-BD89-1BA31EC39478}" dt="2023-10-17T00:53:39.663" v="89" actId="20577"/>
      <pc:docMkLst>
        <pc:docMk/>
      </pc:docMkLst>
      <pc:sldChg chg="modSp">
        <pc:chgData name="Lily Thompson" userId="S::lat20d@fsu.edu::21a373b3-48de-483b-abb5-dc03349ece14" providerId="AD" clId="Web-{B25D4670-909C-447C-BD89-1BA31EC39478}" dt="2023-10-17T00:35:05.780" v="72" actId="20577"/>
        <pc:sldMkLst>
          <pc:docMk/>
          <pc:sldMk cId="370155971" sldId="329"/>
        </pc:sldMkLst>
        <pc:spChg chg="mod">
          <ac:chgData name="Lily Thompson" userId="S::lat20d@fsu.edu::21a373b3-48de-483b-abb5-dc03349ece14" providerId="AD" clId="Web-{B25D4670-909C-447C-BD89-1BA31EC39478}" dt="2023-10-17T00:35:05.780" v="72" actId="20577"/>
          <ac:spMkLst>
            <pc:docMk/>
            <pc:sldMk cId="370155971" sldId="329"/>
            <ac:spMk id="2" creationId="{8CBDD0C8-E263-C3EE-C9C1-54C6E0B4859B}"/>
          </ac:spMkLst>
        </pc:spChg>
      </pc:sldChg>
      <pc:sldChg chg="modSp">
        <pc:chgData name="Lily Thompson" userId="S::lat20d@fsu.edu::21a373b3-48de-483b-abb5-dc03349ece14" providerId="AD" clId="Web-{B25D4670-909C-447C-BD89-1BA31EC39478}" dt="2023-10-17T00:18:55.729" v="7" actId="1076"/>
        <pc:sldMkLst>
          <pc:docMk/>
          <pc:sldMk cId="973350924" sldId="350"/>
        </pc:sldMkLst>
        <pc:spChg chg="mod">
          <ac:chgData name="Lily Thompson" userId="S::lat20d@fsu.edu::21a373b3-48de-483b-abb5-dc03349ece14" providerId="AD" clId="Web-{B25D4670-909C-447C-BD89-1BA31EC39478}" dt="2023-10-17T00:18:55.729" v="7" actId="1076"/>
          <ac:spMkLst>
            <pc:docMk/>
            <pc:sldMk cId="973350924" sldId="350"/>
            <ac:spMk id="5" creationId="{6FBD48B6-9316-A88F-51A0-6041D387D9C9}"/>
          </ac:spMkLst>
        </pc:spChg>
      </pc:sldChg>
      <pc:sldChg chg="modSp">
        <pc:chgData name="Lily Thompson" userId="S::lat20d@fsu.edu::21a373b3-48de-483b-abb5-dc03349ece14" providerId="AD" clId="Web-{B25D4670-909C-447C-BD89-1BA31EC39478}" dt="2023-10-17T00:20:31.856" v="14" actId="1076"/>
        <pc:sldMkLst>
          <pc:docMk/>
          <pc:sldMk cId="37413045" sldId="355"/>
        </pc:sldMkLst>
        <pc:spChg chg="mod">
          <ac:chgData name="Lily Thompson" userId="S::lat20d@fsu.edu::21a373b3-48de-483b-abb5-dc03349ece14" providerId="AD" clId="Web-{B25D4670-909C-447C-BD89-1BA31EC39478}" dt="2023-10-17T00:20:31.856" v="14" actId="1076"/>
          <ac:spMkLst>
            <pc:docMk/>
            <pc:sldMk cId="37413045" sldId="355"/>
            <ac:spMk id="4" creationId="{BCF6C0FE-A419-B6D2-644E-C195B4B437D9}"/>
          </ac:spMkLst>
        </pc:spChg>
      </pc:sldChg>
      <pc:sldChg chg="modSp">
        <pc:chgData name="Lily Thompson" userId="S::lat20d@fsu.edu::21a373b3-48de-483b-abb5-dc03349ece14" providerId="AD" clId="Web-{B25D4670-909C-447C-BD89-1BA31EC39478}" dt="2023-10-17T00:20:50.059" v="15" actId="1076"/>
        <pc:sldMkLst>
          <pc:docMk/>
          <pc:sldMk cId="1099869518" sldId="356"/>
        </pc:sldMkLst>
        <pc:spChg chg="mod">
          <ac:chgData name="Lily Thompson" userId="S::lat20d@fsu.edu::21a373b3-48de-483b-abb5-dc03349ece14" providerId="AD" clId="Web-{B25D4670-909C-447C-BD89-1BA31EC39478}" dt="2023-10-17T00:20:50.059" v="15" actId="1076"/>
          <ac:spMkLst>
            <pc:docMk/>
            <pc:sldMk cId="1099869518" sldId="356"/>
            <ac:spMk id="4" creationId="{FDBACF6D-2061-30E9-EEE9-305091A00C69}"/>
          </ac:spMkLst>
        </pc:spChg>
      </pc:sldChg>
      <pc:sldChg chg="modSp">
        <pc:chgData name="Lily Thompson" userId="S::lat20d@fsu.edu::21a373b3-48de-483b-abb5-dc03349ece14" providerId="AD" clId="Web-{B25D4670-909C-447C-BD89-1BA31EC39478}" dt="2023-10-17T00:20:59.887" v="16" actId="1076"/>
        <pc:sldMkLst>
          <pc:docMk/>
          <pc:sldMk cId="2393062770" sldId="358"/>
        </pc:sldMkLst>
        <pc:spChg chg="mod">
          <ac:chgData name="Lily Thompson" userId="S::lat20d@fsu.edu::21a373b3-48de-483b-abb5-dc03349ece14" providerId="AD" clId="Web-{B25D4670-909C-447C-BD89-1BA31EC39478}" dt="2023-10-17T00:20:59.887" v="16" actId="1076"/>
          <ac:spMkLst>
            <pc:docMk/>
            <pc:sldMk cId="2393062770" sldId="358"/>
            <ac:spMk id="11" creationId="{71E01DA2-BF1D-4050-E93C-17DB608B83F3}"/>
          </ac:spMkLst>
        </pc:spChg>
      </pc:sldChg>
      <pc:sldChg chg="modSp">
        <pc:chgData name="Lily Thompson" userId="S::lat20d@fsu.edu::21a373b3-48de-483b-abb5-dc03349ece14" providerId="AD" clId="Web-{B25D4670-909C-447C-BD89-1BA31EC39478}" dt="2023-10-17T00:21:56.623" v="22" actId="1076"/>
        <pc:sldMkLst>
          <pc:docMk/>
          <pc:sldMk cId="1634361473" sldId="359"/>
        </pc:sldMkLst>
        <pc:spChg chg="mod">
          <ac:chgData name="Lily Thompson" userId="S::lat20d@fsu.edu::21a373b3-48de-483b-abb5-dc03349ece14" providerId="AD" clId="Web-{B25D4670-909C-447C-BD89-1BA31EC39478}" dt="2023-10-17T00:21:56.623" v="22" actId="1076"/>
          <ac:spMkLst>
            <pc:docMk/>
            <pc:sldMk cId="1634361473" sldId="359"/>
            <ac:spMk id="4" creationId="{E7595F73-2D83-2E9D-CA53-9C542212E87D}"/>
          </ac:spMkLst>
        </pc:spChg>
      </pc:sldChg>
      <pc:sldChg chg="modSp">
        <pc:chgData name="Lily Thompson" userId="S::lat20d@fsu.edu::21a373b3-48de-483b-abb5-dc03349ece14" providerId="AD" clId="Web-{B25D4670-909C-447C-BD89-1BA31EC39478}" dt="2023-10-17T00:22:11.123" v="23" actId="1076"/>
        <pc:sldMkLst>
          <pc:docMk/>
          <pc:sldMk cId="402754200" sldId="360"/>
        </pc:sldMkLst>
        <pc:spChg chg="mod">
          <ac:chgData name="Lily Thompson" userId="S::lat20d@fsu.edu::21a373b3-48de-483b-abb5-dc03349ece14" providerId="AD" clId="Web-{B25D4670-909C-447C-BD89-1BA31EC39478}" dt="2023-10-17T00:22:11.123" v="23" actId="1076"/>
          <ac:spMkLst>
            <pc:docMk/>
            <pc:sldMk cId="402754200" sldId="360"/>
            <ac:spMk id="4" creationId="{268DF764-205A-C8FF-9518-393E45474C44}"/>
          </ac:spMkLst>
        </pc:spChg>
      </pc:sldChg>
      <pc:sldChg chg="modSp">
        <pc:chgData name="Lily Thompson" userId="S::lat20d@fsu.edu::21a373b3-48de-483b-abb5-dc03349ece14" providerId="AD" clId="Web-{B25D4670-909C-447C-BD89-1BA31EC39478}" dt="2023-10-17T00:22:52.765" v="28" actId="1076"/>
        <pc:sldMkLst>
          <pc:docMk/>
          <pc:sldMk cId="2145058222" sldId="361"/>
        </pc:sldMkLst>
        <pc:spChg chg="mod">
          <ac:chgData name="Lily Thompson" userId="S::lat20d@fsu.edu::21a373b3-48de-483b-abb5-dc03349ece14" providerId="AD" clId="Web-{B25D4670-909C-447C-BD89-1BA31EC39478}" dt="2023-10-17T00:22:52.765" v="28" actId="1076"/>
          <ac:spMkLst>
            <pc:docMk/>
            <pc:sldMk cId="2145058222" sldId="361"/>
            <ac:spMk id="4" creationId="{802F3091-20E2-EBDA-97BB-1EA316C7C845}"/>
          </ac:spMkLst>
        </pc:spChg>
      </pc:sldChg>
      <pc:sldChg chg="modSp">
        <pc:chgData name="Lily Thompson" userId="S::lat20d@fsu.edu::21a373b3-48de-483b-abb5-dc03349ece14" providerId="AD" clId="Web-{B25D4670-909C-447C-BD89-1BA31EC39478}" dt="2023-10-17T00:23:24.281" v="29" actId="1076"/>
        <pc:sldMkLst>
          <pc:docMk/>
          <pc:sldMk cId="3453373959" sldId="362"/>
        </pc:sldMkLst>
        <pc:spChg chg="mod">
          <ac:chgData name="Lily Thompson" userId="S::lat20d@fsu.edu::21a373b3-48de-483b-abb5-dc03349ece14" providerId="AD" clId="Web-{B25D4670-909C-447C-BD89-1BA31EC39478}" dt="2023-10-17T00:23:24.281" v="29" actId="1076"/>
          <ac:spMkLst>
            <pc:docMk/>
            <pc:sldMk cId="3453373959" sldId="362"/>
            <ac:spMk id="4" creationId="{4E011484-5CD4-DB43-A188-B6AE4F5318A8}"/>
          </ac:spMkLst>
        </pc:spChg>
      </pc:sldChg>
      <pc:sldChg chg="modSp">
        <pc:chgData name="Lily Thompson" userId="S::lat20d@fsu.edu::21a373b3-48de-483b-abb5-dc03349ece14" providerId="AD" clId="Web-{B25D4670-909C-447C-BD89-1BA31EC39478}" dt="2023-10-17T00:23:50.266" v="32" actId="1076"/>
        <pc:sldMkLst>
          <pc:docMk/>
          <pc:sldMk cId="2014520622" sldId="363"/>
        </pc:sldMkLst>
        <pc:spChg chg="mod">
          <ac:chgData name="Lily Thompson" userId="S::lat20d@fsu.edu::21a373b3-48de-483b-abb5-dc03349ece14" providerId="AD" clId="Web-{B25D4670-909C-447C-BD89-1BA31EC39478}" dt="2023-10-17T00:23:50.266" v="32" actId="1076"/>
          <ac:spMkLst>
            <pc:docMk/>
            <pc:sldMk cId="2014520622" sldId="363"/>
            <ac:spMk id="4" creationId="{60A62127-AF17-5AE9-7BBA-A12FE1C5E049}"/>
          </ac:spMkLst>
        </pc:spChg>
      </pc:sldChg>
      <pc:sldChg chg="modSp">
        <pc:chgData name="Lily Thompson" userId="S::lat20d@fsu.edu::21a373b3-48de-483b-abb5-dc03349ece14" providerId="AD" clId="Web-{B25D4670-909C-447C-BD89-1BA31EC39478}" dt="2023-10-17T00:24:09.188" v="35" actId="1076"/>
        <pc:sldMkLst>
          <pc:docMk/>
          <pc:sldMk cId="2792769154" sldId="364"/>
        </pc:sldMkLst>
        <pc:spChg chg="mod">
          <ac:chgData name="Lily Thompson" userId="S::lat20d@fsu.edu::21a373b3-48de-483b-abb5-dc03349ece14" providerId="AD" clId="Web-{B25D4670-909C-447C-BD89-1BA31EC39478}" dt="2023-10-17T00:24:09.188" v="35" actId="1076"/>
          <ac:spMkLst>
            <pc:docMk/>
            <pc:sldMk cId="2792769154" sldId="364"/>
            <ac:spMk id="4" creationId="{07301C6F-20CB-35CB-BA9D-CA810DFB430B}"/>
          </ac:spMkLst>
        </pc:spChg>
      </pc:sldChg>
      <pc:sldChg chg="modSp">
        <pc:chgData name="Lily Thompson" userId="S::lat20d@fsu.edu::21a373b3-48de-483b-abb5-dc03349ece14" providerId="AD" clId="Web-{B25D4670-909C-447C-BD89-1BA31EC39478}" dt="2023-10-17T00:24:36.423" v="38" actId="1076"/>
        <pc:sldMkLst>
          <pc:docMk/>
          <pc:sldMk cId="2088423370" sldId="366"/>
        </pc:sldMkLst>
        <pc:spChg chg="mod">
          <ac:chgData name="Lily Thompson" userId="S::lat20d@fsu.edu::21a373b3-48de-483b-abb5-dc03349ece14" providerId="AD" clId="Web-{B25D4670-909C-447C-BD89-1BA31EC39478}" dt="2023-10-17T00:24:36.423" v="38" actId="1076"/>
          <ac:spMkLst>
            <pc:docMk/>
            <pc:sldMk cId="2088423370" sldId="366"/>
            <ac:spMk id="4" creationId="{E3355BBB-EAD9-03A9-1D4C-1DAFE2A4F62F}"/>
          </ac:spMkLst>
        </pc:spChg>
      </pc:sldChg>
      <pc:sldChg chg="modSp">
        <pc:chgData name="Lily Thompson" userId="S::lat20d@fsu.edu::21a373b3-48de-483b-abb5-dc03349ece14" providerId="AD" clId="Web-{B25D4670-909C-447C-BD89-1BA31EC39478}" dt="2023-10-17T00:37:43.909" v="79" actId="1076"/>
        <pc:sldMkLst>
          <pc:docMk/>
          <pc:sldMk cId="2957374956" sldId="369"/>
        </pc:sldMkLst>
        <pc:spChg chg="mod">
          <ac:chgData name="Lily Thompson" userId="S::lat20d@fsu.edu::21a373b3-48de-483b-abb5-dc03349ece14" providerId="AD" clId="Web-{B25D4670-909C-447C-BD89-1BA31EC39478}" dt="2023-10-17T00:19:18.885" v="10" actId="1076"/>
          <ac:spMkLst>
            <pc:docMk/>
            <pc:sldMk cId="2957374956" sldId="369"/>
            <ac:spMk id="4" creationId="{8D75F873-FA73-A2DC-549B-C8CAC6F3F233}"/>
          </ac:spMkLst>
        </pc:spChg>
        <pc:spChg chg="mod">
          <ac:chgData name="Lily Thompson" userId="S::lat20d@fsu.edu::21a373b3-48de-483b-abb5-dc03349ece14" providerId="AD" clId="Web-{B25D4670-909C-447C-BD89-1BA31EC39478}" dt="2023-10-17T00:37:40.143" v="78" actId="1076"/>
          <ac:spMkLst>
            <pc:docMk/>
            <pc:sldMk cId="2957374956" sldId="369"/>
            <ac:spMk id="6" creationId="{0EA89EAC-FE9E-6F32-A349-158EE41BC83F}"/>
          </ac:spMkLst>
        </pc:spChg>
        <pc:spChg chg="mod">
          <ac:chgData name="Lily Thompson" userId="S::lat20d@fsu.edu::21a373b3-48de-483b-abb5-dc03349ece14" providerId="AD" clId="Web-{B25D4670-909C-447C-BD89-1BA31EC39478}" dt="2023-10-17T00:37:43.909" v="79" actId="1076"/>
          <ac:spMkLst>
            <pc:docMk/>
            <pc:sldMk cId="2957374956" sldId="369"/>
            <ac:spMk id="7" creationId="{B5E19A3E-3E5C-D4DC-4C98-6B1D0F7C62B1}"/>
          </ac:spMkLst>
        </pc:spChg>
        <pc:picChg chg="mod">
          <ac:chgData name="Lily Thompson" userId="S::lat20d@fsu.edu::21a373b3-48de-483b-abb5-dc03349ece14" providerId="AD" clId="Web-{B25D4670-909C-447C-BD89-1BA31EC39478}" dt="2023-10-17T00:35:50" v="74" actId="1076"/>
          <ac:picMkLst>
            <pc:docMk/>
            <pc:sldMk cId="2957374956" sldId="369"/>
            <ac:picMk id="8" creationId="{C7689FDB-A26D-0BD5-FBFB-B4E07C020728}"/>
          </ac:picMkLst>
        </pc:picChg>
        <pc:picChg chg="mod">
          <ac:chgData name="Lily Thompson" userId="S::lat20d@fsu.edu::21a373b3-48de-483b-abb5-dc03349ece14" providerId="AD" clId="Web-{B25D4670-909C-447C-BD89-1BA31EC39478}" dt="2023-10-17T00:35:46.953" v="73" actId="1076"/>
          <ac:picMkLst>
            <pc:docMk/>
            <pc:sldMk cId="2957374956" sldId="369"/>
            <ac:picMk id="9" creationId="{565794E5-9247-CBA1-DCDC-EFB7F4F61F61}"/>
          </ac:picMkLst>
        </pc:picChg>
        <pc:picChg chg="mod">
          <ac:chgData name="Lily Thompson" userId="S::lat20d@fsu.edu::21a373b3-48de-483b-abb5-dc03349ece14" providerId="AD" clId="Web-{B25D4670-909C-447C-BD89-1BA31EC39478}" dt="2023-10-17T00:36:07.078" v="77" actId="1076"/>
          <ac:picMkLst>
            <pc:docMk/>
            <pc:sldMk cId="2957374956" sldId="369"/>
            <ac:picMk id="10" creationId="{5AC8C6A2-8719-C6CD-1CBD-B8AD792DCE90}"/>
          </ac:picMkLst>
        </pc:picChg>
      </pc:sldChg>
      <pc:sldChg chg="addSp delSp modSp new mod modClrScheme chgLayout">
        <pc:chgData name="Lily Thompson" userId="S::lat20d@fsu.edu::21a373b3-48de-483b-abb5-dc03349ece14" providerId="AD" clId="Web-{B25D4670-909C-447C-BD89-1BA31EC39478}" dt="2023-10-17T00:33:29.216" v="69" actId="20577"/>
        <pc:sldMkLst>
          <pc:docMk/>
          <pc:sldMk cId="1788886291" sldId="370"/>
        </pc:sldMkLst>
        <pc:spChg chg="mod">
          <ac:chgData name="Lily Thompson" userId="S::lat20d@fsu.edu::21a373b3-48de-483b-abb5-dc03349ece14" providerId="AD" clId="Web-{B25D4670-909C-447C-BD89-1BA31EC39478}" dt="2023-10-17T00:33:29.216" v="69" actId="20577"/>
          <ac:spMkLst>
            <pc:docMk/>
            <pc:sldMk cId="1788886291" sldId="370"/>
            <ac:spMk id="2" creationId="{DC8FC78B-B5EC-1DD4-8203-373658755C7F}"/>
          </ac:spMkLst>
        </pc:spChg>
        <pc:spChg chg="del">
          <ac:chgData name="Lily Thompson" userId="S::lat20d@fsu.edu::21a373b3-48de-483b-abb5-dc03349ece14" providerId="AD" clId="Web-{B25D4670-909C-447C-BD89-1BA31EC39478}" dt="2023-10-17T00:32:43.980" v="67"/>
          <ac:spMkLst>
            <pc:docMk/>
            <pc:sldMk cId="1788886291" sldId="370"/>
            <ac:spMk id="3" creationId="{7C2141A2-80CE-14D7-C740-A551C28D7C8E}"/>
          </ac:spMkLst>
        </pc:spChg>
        <pc:spChg chg="mod">
          <ac:chgData name="Lily Thompson" userId="S::lat20d@fsu.edu::21a373b3-48de-483b-abb5-dc03349ece14" providerId="AD" clId="Web-{B25D4670-909C-447C-BD89-1BA31EC39478}" dt="2023-10-17T00:32:43.980" v="67"/>
          <ac:spMkLst>
            <pc:docMk/>
            <pc:sldMk cId="1788886291" sldId="370"/>
            <ac:spMk id="4" creationId="{3BCDB4D6-AC32-D6A6-3A38-3EF067FF4F82}"/>
          </ac:spMkLst>
        </pc:spChg>
        <pc:spChg chg="mod ord">
          <ac:chgData name="Lily Thompson" userId="S::lat20d@fsu.edu::21a373b3-48de-483b-abb5-dc03349ece14" providerId="AD" clId="Web-{B25D4670-909C-447C-BD89-1BA31EC39478}" dt="2023-10-17T00:32:43.980" v="67"/>
          <ac:spMkLst>
            <pc:docMk/>
            <pc:sldMk cId="1788886291" sldId="370"/>
            <ac:spMk id="5" creationId="{940EE0EF-85A0-D4AF-A071-3299F8A72240}"/>
          </ac:spMkLst>
        </pc:spChg>
        <pc:spChg chg="add mod">
          <ac:chgData name="Lily Thompson" userId="S::lat20d@fsu.edu::21a373b3-48de-483b-abb5-dc03349ece14" providerId="AD" clId="Web-{B25D4670-909C-447C-BD89-1BA31EC39478}" dt="2023-10-17T00:32:43.980" v="67"/>
          <ac:spMkLst>
            <pc:docMk/>
            <pc:sldMk cId="1788886291" sldId="370"/>
            <ac:spMk id="10" creationId="{FDE04FC4-2387-245E-E4F5-A56EB5358901}"/>
          </ac:spMkLst>
        </pc:spChg>
      </pc:sldChg>
      <pc:sldChg chg="modSp new">
        <pc:chgData name="Lily Thompson" userId="S::lat20d@fsu.edu::21a373b3-48de-483b-abb5-dc03349ece14" providerId="AD" clId="Web-{B25D4670-909C-447C-BD89-1BA31EC39478}" dt="2023-10-17T00:53:39.663" v="89" actId="20577"/>
        <pc:sldMkLst>
          <pc:docMk/>
          <pc:sldMk cId="2674915406" sldId="371"/>
        </pc:sldMkLst>
        <pc:spChg chg="mod">
          <ac:chgData name="Lily Thompson" userId="S::lat20d@fsu.edu::21a373b3-48de-483b-abb5-dc03349ece14" providerId="AD" clId="Web-{B25D4670-909C-447C-BD89-1BA31EC39478}" dt="2023-10-17T00:53:39.663" v="89" actId="20577"/>
          <ac:spMkLst>
            <pc:docMk/>
            <pc:sldMk cId="2674915406" sldId="371"/>
            <ac:spMk id="2" creationId="{A19E5C82-51B4-4192-FCFE-508FBA0D867C}"/>
          </ac:spMkLst>
        </pc:spChg>
      </pc:sldChg>
    </pc:docChg>
  </pc:docChgLst>
  <pc:docChgLst>
    <pc:chgData name="Timothy Norman" userId="cc343d98-d9c0-4f38-9d50-cd6f44f9c3f5" providerId="ADAL" clId="{988BC2B6-AD8A-4560-8606-7474B8074183}"/>
    <pc:docChg chg="modSld modShowInfo">
      <pc:chgData name="Timothy Norman" userId="cc343d98-d9c0-4f38-9d50-cd6f44f9c3f5" providerId="ADAL" clId="{988BC2B6-AD8A-4560-8606-7474B8074183}" dt="2023-10-18T23:26:47.452" v="4" actId="2744"/>
      <pc:docMkLst>
        <pc:docMk/>
      </pc:docMkLst>
      <pc:sldChg chg="modTransition">
        <pc:chgData name="Timothy Norman" userId="cc343d98-d9c0-4f38-9d50-cd6f44f9c3f5" providerId="ADAL" clId="{988BC2B6-AD8A-4560-8606-7474B8074183}" dt="2023-10-17T19:30:53.877" v="1"/>
        <pc:sldMkLst>
          <pc:docMk/>
          <pc:sldMk cId="1788886291" sldId="370"/>
        </pc:sldMkLst>
      </pc:sldChg>
      <pc:sldChg chg="modTransition">
        <pc:chgData name="Timothy Norman" userId="cc343d98-d9c0-4f38-9d50-cd6f44f9c3f5" providerId="ADAL" clId="{988BC2B6-AD8A-4560-8606-7474B8074183}" dt="2023-10-17T19:32:13.761" v="3"/>
        <pc:sldMkLst>
          <pc:docMk/>
          <pc:sldMk cId="3752287876" sldId="372"/>
        </pc:sldMkLst>
      </pc:sldChg>
    </pc:docChg>
  </pc:docChgLst>
  <pc:docChgLst>
    <pc:chgData name="Lapadre Proctor" userId="0da5e0d1-73c4-4b15-a3c4-5ff5336c6447" providerId="ADAL" clId="{5BA201B1-3DD7-449E-ADB8-A9256923C1A3}"/>
    <pc:docChg chg="undo custSel addSld delSld modSld sldOrd modSection">
      <pc:chgData name="Lapadre Proctor" userId="0da5e0d1-73c4-4b15-a3c4-5ff5336c6447" providerId="ADAL" clId="{5BA201B1-3DD7-449E-ADB8-A9256923C1A3}" dt="2023-10-16T20:50:09.407" v="1595" actId="1076"/>
      <pc:docMkLst>
        <pc:docMk/>
      </pc:docMkLst>
      <pc:sldChg chg="modSp mod">
        <pc:chgData name="Lapadre Proctor" userId="0da5e0d1-73c4-4b15-a3c4-5ff5336c6447" providerId="ADAL" clId="{5BA201B1-3DD7-449E-ADB8-A9256923C1A3}" dt="2023-10-12T20:09:19.831" v="1588" actId="255"/>
        <pc:sldMkLst>
          <pc:docMk/>
          <pc:sldMk cId="2066863649" sldId="256"/>
        </pc:sldMkLst>
        <pc:spChg chg="mod">
          <ac:chgData name="Lapadre Proctor" userId="0da5e0d1-73c4-4b15-a3c4-5ff5336c6447" providerId="ADAL" clId="{5BA201B1-3DD7-449E-ADB8-A9256923C1A3}" dt="2023-10-12T20:09:19.831" v="1588" actId="255"/>
          <ac:spMkLst>
            <pc:docMk/>
            <pc:sldMk cId="2066863649" sldId="256"/>
            <ac:spMk id="7" creationId="{783DA0E5-0D98-83CA-305E-E08A54C609D4}"/>
          </ac:spMkLst>
        </pc:spChg>
      </pc:sldChg>
      <pc:sldChg chg="addSp modSp mod">
        <pc:chgData name="Lapadre Proctor" userId="0da5e0d1-73c4-4b15-a3c4-5ff5336c6447" providerId="ADAL" clId="{5BA201B1-3DD7-449E-ADB8-A9256923C1A3}" dt="2023-10-03T20:10:13.248" v="659" actId="1076"/>
        <pc:sldMkLst>
          <pc:docMk/>
          <pc:sldMk cId="2405727058" sldId="287"/>
        </pc:sldMkLst>
        <pc:picChg chg="add mod">
          <ac:chgData name="Lapadre Proctor" userId="0da5e0d1-73c4-4b15-a3c4-5ff5336c6447" providerId="ADAL" clId="{5BA201B1-3DD7-449E-ADB8-A9256923C1A3}" dt="2023-10-03T20:10:13.248" v="659" actId="1076"/>
          <ac:picMkLst>
            <pc:docMk/>
            <pc:sldMk cId="2405727058" sldId="287"/>
            <ac:picMk id="21" creationId="{6C91F156-6A3D-1C27-C98A-93BB312FB0BF}"/>
          </ac:picMkLst>
        </pc:picChg>
      </pc:sldChg>
      <pc:sldChg chg="addSp delSp modSp mod">
        <pc:chgData name="Lapadre Proctor" userId="0da5e0d1-73c4-4b15-a3c4-5ff5336c6447" providerId="ADAL" clId="{5BA201B1-3DD7-449E-ADB8-A9256923C1A3}" dt="2023-10-03T20:04:18.788" v="286"/>
        <pc:sldMkLst>
          <pc:docMk/>
          <pc:sldMk cId="3014378138" sldId="289"/>
        </pc:sldMkLst>
        <pc:spChg chg="del mod">
          <ac:chgData name="Lapadre Proctor" userId="0da5e0d1-73c4-4b15-a3c4-5ff5336c6447" providerId="ADAL" clId="{5BA201B1-3DD7-449E-ADB8-A9256923C1A3}" dt="2023-10-03T20:02:54.995" v="284" actId="26606"/>
          <ac:spMkLst>
            <pc:docMk/>
            <pc:sldMk cId="3014378138" sldId="289"/>
            <ac:spMk id="2" creationId="{DD2A0043-D882-3AFE-45FD-4ABA8BF40F0B}"/>
          </ac:spMkLst>
        </pc:spChg>
        <pc:spChg chg="del">
          <ac:chgData name="Lapadre Proctor" userId="0da5e0d1-73c4-4b15-a3c4-5ff5336c6447" providerId="ADAL" clId="{5BA201B1-3DD7-449E-ADB8-A9256923C1A3}" dt="2023-10-03T20:02:54.995" v="284" actId="26606"/>
          <ac:spMkLst>
            <pc:docMk/>
            <pc:sldMk cId="3014378138" sldId="289"/>
            <ac:spMk id="3" creationId="{DA7B51F5-A78B-AF13-2E9E-4DB93BEA0662}"/>
          </ac:spMkLst>
        </pc:spChg>
        <pc:spChg chg="mod">
          <ac:chgData name="Lapadre Proctor" userId="0da5e0d1-73c4-4b15-a3c4-5ff5336c6447" providerId="ADAL" clId="{5BA201B1-3DD7-449E-ADB8-A9256923C1A3}" dt="2023-10-03T20:02:54.995" v="284" actId="26606"/>
          <ac:spMkLst>
            <pc:docMk/>
            <pc:sldMk cId="3014378138" sldId="289"/>
            <ac:spMk id="4" creationId="{75992941-BD4C-9B35-72D9-E2FF24DF36E6}"/>
          </ac:spMkLst>
        </pc:spChg>
        <pc:spChg chg="mod">
          <ac:chgData name="Lapadre Proctor" userId="0da5e0d1-73c4-4b15-a3c4-5ff5336c6447" providerId="ADAL" clId="{5BA201B1-3DD7-449E-ADB8-A9256923C1A3}" dt="2023-10-03T20:02:54.995" v="284" actId="26606"/>
          <ac:spMkLst>
            <pc:docMk/>
            <pc:sldMk cId="3014378138" sldId="289"/>
            <ac:spMk id="5" creationId="{1F32D40B-030E-1805-BB6A-719E82FB10D8}"/>
          </ac:spMkLst>
        </pc:spChg>
        <pc:spChg chg="add">
          <ac:chgData name="Lapadre Proctor" userId="0da5e0d1-73c4-4b15-a3c4-5ff5336c6447" providerId="ADAL" clId="{5BA201B1-3DD7-449E-ADB8-A9256923C1A3}" dt="2023-10-03T20:02:54.995" v="284" actId="26606"/>
          <ac:spMkLst>
            <pc:docMk/>
            <pc:sldMk cId="3014378138" sldId="289"/>
            <ac:spMk id="11" creationId="{E5148CD7-226B-ED2D-E34D-7A421A6F62C7}"/>
          </ac:spMkLst>
        </pc:spChg>
        <pc:graphicFrameChg chg="add mod">
          <ac:chgData name="Lapadre Proctor" userId="0da5e0d1-73c4-4b15-a3c4-5ff5336c6447" providerId="ADAL" clId="{5BA201B1-3DD7-449E-ADB8-A9256923C1A3}" dt="2023-10-03T20:04:18.788" v="286"/>
          <ac:graphicFrameMkLst>
            <pc:docMk/>
            <pc:sldMk cId="3014378138" sldId="289"/>
            <ac:graphicFrameMk id="7" creationId="{5F4B019B-B97D-9A6A-E5CE-6B537E5315C5}"/>
          </ac:graphicFrameMkLst>
        </pc:graphicFrameChg>
      </pc:sldChg>
      <pc:sldChg chg="addSp delSp modSp mod modClrScheme chgLayout">
        <pc:chgData name="Lapadre Proctor" userId="0da5e0d1-73c4-4b15-a3c4-5ff5336c6447" providerId="ADAL" clId="{5BA201B1-3DD7-449E-ADB8-A9256923C1A3}" dt="2023-10-12T18:18:15.188" v="977" actId="20577"/>
        <pc:sldMkLst>
          <pc:docMk/>
          <pc:sldMk cId="2410488473" sldId="291"/>
        </pc:sldMkLst>
        <pc:spChg chg="del mod">
          <ac:chgData name="Lapadre Proctor" userId="0da5e0d1-73c4-4b15-a3c4-5ff5336c6447" providerId="ADAL" clId="{5BA201B1-3DD7-449E-ADB8-A9256923C1A3}" dt="2023-10-03T20:07:42.188" v="618" actId="26606"/>
          <ac:spMkLst>
            <pc:docMk/>
            <pc:sldMk cId="2410488473" sldId="291"/>
            <ac:spMk id="2" creationId="{D130820A-3118-59FF-0A1B-D43F3592234D}"/>
          </ac:spMkLst>
        </pc:spChg>
        <pc:spChg chg="del">
          <ac:chgData name="Lapadre Proctor" userId="0da5e0d1-73c4-4b15-a3c4-5ff5336c6447" providerId="ADAL" clId="{5BA201B1-3DD7-449E-ADB8-A9256923C1A3}" dt="2023-10-03T20:07:42.188" v="618" actId="26606"/>
          <ac:spMkLst>
            <pc:docMk/>
            <pc:sldMk cId="2410488473" sldId="291"/>
            <ac:spMk id="3" creationId="{950582EF-3127-F1BD-C049-07E47444221F}"/>
          </ac:spMkLst>
        </pc:spChg>
        <pc:spChg chg="mod ord">
          <ac:chgData name="Lapadre Proctor" userId="0da5e0d1-73c4-4b15-a3c4-5ff5336c6447" providerId="ADAL" clId="{5BA201B1-3DD7-449E-ADB8-A9256923C1A3}" dt="2023-10-03T20:09:03.510" v="658" actId="26606"/>
          <ac:spMkLst>
            <pc:docMk/>
            <pc:sldMk cId="2410488473" sldId="291"/>
            <ac:spMk id="4" creationId="{FA966B90-DD4F-FFC9-4849-619D735EFD7F}"/>
          </ac:spMkLst>
        </pc:spChg>
        <pc:spChg chg="del mod">
          <ac:chgData name="Lapadre Proctor" userId="0da5e0d1-73c4-4b15-a3c4-5ff5336c6447" providerId="ADAL" clId="{5BA201B1-3DD7-449E-ADB8-A9256923C1A3}" dt="2023-10-03T20:08:35.449" v="624" actId="478"/>
          <ac:spMkLst>
            <pc:docMk/>
            <pc:sldMk cId="2410488473" sldId="291"/>
            <ac:spMk id="5" creationId="{3102ED2C-E660-47CA-9EFC-C0C8A5B55B86}"/>
          </ac:spMkLst>
        </pc:spChg>
        <pc:spChg chg="add del mod">
          <ac:chgData name="Lapadre Proctor" userId="0da5e0d1-73c4-4b15-a3c4-5ff5336c6447" providerId="ADAL" clId="{5BA201B1-3DD7-449E-ADB8-A9256923C1A3}" dt="2023-10-03T20:08:40.852" v="625" actId="478"/>
          <ac:spMkLst>
            <pc:docMk/>
            <pc:sldMk cId="2410488473" sldId="291"/>
            <ac:spMk id="8" creationId="{312E4602-5439-42A3-BFC8-4945CD755518}"/>
          </ac:spMkLst>
        </pc:spChg>
        <pc:spChg chg="add mod">
          <ac:chgData name="Lapadre Proctor" userId="0da5e0d1-73c4-4b15-a3c4-5ff5336c6447" providerId="ADAL" clId="{5BA201B1-3DD7-449E-ADB8-A9256923C1A3}" dt="2023-10-03T20:09:03.510" v="658" actId="26606"/>
          <ac:spMkLst>
            <pc:docMk/>
            <pc:sldMk cId="2410488473" sldId="291"/>
            <ac:spMk id="9" creationId="{76636B5F-E76A-C1CD-EB73-88E5E6137252}"/>
          </ac:spMkLst>
        </pc:spChg>
        <pc:spChg chg="add del mod">
          <ac:chgData name="Lapadre Proctor" userId="0da5e0d1-73c4-4b15-a3c4-5ff5336c6447" providerId="ADAL" clId="{5BA201B1-3DD7-449E-ADB8-A9256923C1A3}" dt="2023-10-03T20:08:09.052" v="622" actId="478"/>
          <ac:spMkLst>
            <pc:docMk/>
            <pc:sldMk cId="2410488473" sldId="291"/>
            <ac:spMk id="11" creationId="{5F961DB4-481E-E84B-8D4B-317D8E55EA9A}"/>
          </ac:spMkLst>
        </pc:spChg>
        <pc:spChg chg="add del mod">
          <ac:chgData name="Lapadre Proctor" userId="0da5e0d1-73c4-4b15-a3c4-5ff5336c6447" providerId="ADAL" clId="{5BA201B1-3DD7-449E-ADB8-A9256923C1A3}" dt="2023-10-03T20:09:03.510" v="658" actId="26606"/>
          <ac:spMkLst>
            <pc:docMk/>
            <pc:sldMk cId="2410488473" sldId="291"/>
            <ac:spMk id="13" creationId="{030FB576-CFA2-FECE-3243-26B1D1D0980C}"/>
          </ac:spMkLst>
        </pc:spChg>
        <pc:spChg chg="add del mod">
          <ac:chgData name="Lapadre Proctor" userId="0da5e0d1-73c4-4b15-a3c4-5ff5336c6447" providerId="ADAL" clId="{5BA201B1-3DD7-449E-ADB8-A9256923C1A3}" dt="2023-10-12T17:50:45.935" v="839" actId="26606"/>
          <ac:spMkLst>
            <pc:docMk/>
            <pc:sldMk cId="2410488473" sldId="291"/>
            <ac:spMk id="18" creationId="{07B05A51-65DA-91D0-581D-C09F6EF21338}"/>
          </ac:spMkLst>
        </pc:spChg>
        <pc:spChg chg="add">
          <ac:chgData name="Lapadre Proctor" userId="0da5e0d1-73c4-4b15-a3c4-5ff5336c6447" providerId="ADAL" clId="{5BA201B1-3DD7-449E-ADB8-A9256923C1A3}" dt="2023-10-12T17:50:45.935" v="839" actId="26606"/>
          <ac:spMkLst>
            <pc:docMk/>
            <pc:sldMk cId="2410488473" sldId="291"/>
            <ac:spMk id="23" creationId="{46570568-A97B-599F-C672-E0B95ECBA211}"/>
          </ac:spMkLst>
        </pc:spChg>
        <pc:graphicFrameChg chg="add mod ord modGraphic">
          <ac:chgData name="Lapadre Proctor" userId="0da5e0d1-73c4-4b15-a3c4-5ff5336c6447" providerId="ADAL" clId="{5BA201B1-3DD7-449E-ADB8-A9256923C1A3}" dt="2023-10-12T18:18:15.188" v="977" actId="20577"/>
          <ac:graphicFrameMkLst>
            <pc:docMk/>
            <pc:sldMk cId="2410488473" sldId="291"/>
            <ac:graphicFrameMk id="7" creationId="{05EA409F-4FDE-7F59-6CAA-3310A4CF31FE}"/>
          </ac:graphicFrameMkLst>
        </pc:graphicFrameChg>
      </pc:sldChg>
      <pc:sldChg chg="del ord">
        <pc:chgData name="Lapadre Proctor" userId="0da5e0d1-73c4-4b15-a3c4-5ff5336c6447" providerId="ADAL" clId="{5BA201B1-3DD7-449E-ADB8-A9256923C1A3}" dt="2023-10-03T20:14:13.453" v="695" actId="2696"/>
        <pc:sldMkLst>
          <pc:docMk/>
          <pc:sldMk cId="3451932924" sldId="292"/>
        </pc:sldMkLst>
      </pc:sldChg>
      <pc:sldChg chg="delSp modSp add mod">
        <pc:chgData name="Lapadre Proctor" userId="0da5e0d1-73c4-4b15-a3c4-5ff5336c6447" providerId="ADAL" clId="{5BA201B1-3DD7-449E-ADB8-A9256923C1A3}" dt="2023-10-03T20:12:52.800" v="694" actId="20577"/>
        <pc:sldMkLst>
          <pc:docMk/>
          <pc:sldMk cId="3171290629" sldId="294"/>
        </pc:sldMkLst>
        <pc:spChg chg="mod">
          <ac:chgData name="Lapadre Proctor" userId="0da5e0d1-73c4-4b15-a3c4-5ff5336c6447" providerId="ADAL" clId="{5BA201B1-3DD7-449E-ADB8-A9256923C1A3}" dt="2023-10-03T20:11:44.900" v="686" actId="20577"/>
          <ac:spMkLst>
            <pc:docMk/>
            <pc:sldMk cId="3171290629" sldId="294"/>
            <ac:spMk id="6" creationId="{85327FCF-0459-2456-BB3A-F6DA8B6FFD2C}"/>
          </ac:spMkLst>
        </pc:spChg>
        <pc:spChg chg="mod">
          <ac:chgData name="Lapadre Proctor" userId="0da5e0d1-73c4-4b15-a3c4-5ff5336c6447" providerId="ADAL" clId="{5BA201B1-3DD7-449E-ADB8-A9256923C1A3}" dt="2023-10-03T20:12:52.800" v="694" actId="20577"/>
          <ac:spMkLst>
            <pc:docMk/>
            <pc:sldMk cId="3171290629" sldId="294"/>
            <ac:spMk id="12" creationId="{602AFC1E-7AB1-CD43-56B5-210304222E34}"/>
          </ac:spMkLst>
        </pc:spChg>
        <pc:spChg chg="mod">
          <ac:chgData name="Lapadre Proctor" userId="0da5e0d1-73c4-4b15-a3c4-5ff5336c6447" providerId="ADAL" clId="{5BA201B1-3DD7-449E-ADB8-A9256923C1A3}" dt="2023-10-03T20:12:49.061" v="693" actId="1076"/>
          <ac:spMkLst>
            <pc:docMk/>
            <pc:sldMk cId="3171290629" sldId="294"/>
            <ac:spMk id="13" creationId="{EA2E8241-62D8-5A9D-80C2-65C5FFAA4CD2}"/>
          </ac:spMkLst>
        </pc:spChg>
        <pc:picChg chg="mod">
          <ac:chgData name="Lapadre Proctor" userId="0da5e0d1-73c4-4b15-a3c4-5ff5336c6447" providerId="ADAL" clId="{5BA201B1-3DD7-449E-ADB8-A9256923C1A3}" dt="2023-10-03T20:12:49.061" v="693" actId="1076"/>
          <ac:picMkLst>
            <pc:docMk/>
            <pc:sldMk cId="3171290629" sldId="294"/>
            <ac:picMk id="14" creationId="{B70CE189-DF97-53E9-B89B-58DE545B9DE5}"/>
          </ac:picMkLst>
        </pc:picChg>
        <pc:picChg chg="del mod">
          <ac:chgData name="Lapadre Proctor" userId="0da5e0d1-73c4-4b15-a3c4-5ff5336c6447" providerId="ADAL" clId="{5BA201B1-3DD7-449E-ADB8-A9256923C1A3}" dt="2023-10-03T20:12:43.102" v="692" actId="21"/>
          <ac:picMkLst>
            <pc:docMk/>
            <pc:sldMk cId="3171290629" sldId="294"/>
            <ac:picMk id="18" creationId="{474EAEC7-99C5-A6B5-4D74-0F26CFC749E2}"/>
          </ac:picMkLst>
        </pc:picChg>
        <pc:picChg chg="mod">
          <ac:chgData name="Lapadre Proctor" userId="0da5e0d1-73c4-4b15-a3c4-5ff5336c6447" providerId="ADAL" clId="{5BA201B1-3DD7-449E-ADB8-A9256923C1A3}" dt="2023-10-03T20:12:02.379" v="687" actId="1076"/>
          <ac:picMkLst>
            <pc:docMk/>
            <pc:sldMk cId="3171290629" sldId="294"/>
            <ac:picMk id="3076" creationId="{489E635F-AE36-38BA-580F-29262E81DB31}"/>
          </ac:picMkLst>
        </pc:picChg>
      </pc:sldChg>
      <pc:sldChg chg="addSp delSp modSp mod">
        <pc:chgData name="Lapadre Proctor" userId="0da5e0d1-73c4-4b15-a3c4-5ff5336c6447" providerId="ADAL" clId="{5BA201B1-3DD7-449E-ADB8-A9256923C1A3}" dt="2023-10-12T17:29:36.272" v="835" actId="20577"/>
        <pc:sldMkLst>
          <pc:docMk/>
          <pc:sldMk cId="3176382826" sldId="300"/>
        </pc:sldMkLst>
        <pc:spChg chg="add mod">
          <ac:chgData name="Lapadre Proctor" userId="0da5e0d1-73c4-4b15-a3c4-5ff5336c6447" providerId="ADAL" clId="{5BA201B1-3DD7-449E-ADB8-A9256923C1A3}" dt="2023-10-12T17:29:36.272" v="835" actId="20577"/>
          <ac:spMkLst>
            <pc:docMk/>
            <pc:sldMk cId="3176382826" sldId="300"/>
            <ac:spMk id="3" creationId="{F229FD89-8799-93EA-C009-23F813BBA201}"/>
          </ac:spMkLst>
        </pc:spChg>
        <pc:spChg chg="mod">
          <ac:chgData name="Lapadre Proctor" userId="0da5e0d1-73c4-4b15-a3c4-5ff5336c6447" providerId="ADAL" clId="{5BA201B1-3DD7-449E-ADB8-A9256923C1A3}" dt="2023-10-12T17:27:50.742" v="776" actId="20577"/>
          <ac:spMkLst>
            <pc:docMk/>
            <pc:sldMk cId="3176382826" sldId="300"/>
            <ac:spMk id="9" creationId="{76636B5F-E76A-C1CD-EB73-88E5E6137252}"/>
          </ac:spMkLst>
        </pc:spChg>
        <pc:graphicFrameChg chg="del mod">
          <ac:chgData name="Lapadre Proctor" userId="0da5e0d1-73c4-4b15-a3c4-5ff5336c6447" providerId="ADAL" clId="{5BA201B1-3DD7-449E-ADB8-A9256923C1A3}" dt="2023-10-12T17:28:26.455" v="782" actId="21"/>
          <ac:graphicFrameMkLst>
            <pc:docMk/>
            <pc:sldMk cId="3176382826" sldId="300"/>
            <ac:graphicFrameMk id="7" creationId="{05EA409F-4FDE-7F59-6CAA-3310A4CF31FE}"/>
          </ac:graphicFrameMkLst>
        </pc:graphicFrameChg>
      </pc:sldChg>
      <pc:sldChg chg="addSp delSp modSp mod modShow">
        <pc:chgData name="Lapadre Proctor" userId="0da5e0d1-73c4-4b15-a3c4-5ff5336c6447" providerId="ADAL" clId="{5BA201B1-3DD7-449E-ADB8-A9256923C1A3}" dt="2023-10-12T18:30:49.290" v="1076" actId="729"/>
        <pc:sldMkLst>
          <pc:docMk/>
          <pc:sldMk cId="915020180" sldId="302"/>
        </pc:sldMkLst>
        <pc:spChg chg="add del mod">
          <ac:chgData name="Lapadre Proctor" userId="0da5e0d1-73c4-4b15-a3c4-5ff5336c6447" providerId="ADAL" clId="{5BA201B1-3DD7-449E-ADB8-A9256923C1A3}" dt="2023-10-12T18:21:45.646" v="1003"/>
          <ac:spMkLst>
            <pc:docMk/>
            <pc:sldMk cId="915020180" sldId="302"/>
            <ac:spMk id="3" creationId="{2F947C7C-F55D-8B31-FF00-153F466539D7}"/>
          </ac:spMkLst>
        </pc:spChg>
        <pc:spChg chg="mod">
          <ac:chgData name="Lapadre Proctor" userId="0da5e0d1-73c4-4b15-a3c4-5ff5336c6447" providerId="ADAL" clId="{5BA201B1-3DD7-449E-ADB8-A9256923C1A3}" dt="2023-10-12T18:22:39.773" v="1006" actId="26606"/>
          <ac:spMkLst>
            <pc:docMk/>
            <pc:sldMk cId="915020180" sldId="302"/>
            <ac:spMk id="4" creationId="{FA966B90-DD4F-FFC9-4849-619D735EFD7F}"/>
          </ac:spMkLst>
        </pc:spChg>
        <pc:spChg chg="add del mod">
          <ac:chgData name="Lapadre Proctor" userId="0da5e0d1-73c4-4b15-a3c4-5ff5336c6447" providerId="ADAL" clId="{5BA201B1-3DD7-449E-ADB8-A9256923C1A3}" dt="2023-10-12T18:22:30.574" v="1005"/>
          <ac:spMkLst>
            <pc:docMk/>
            <pc:sldMk cId="915020180" sldId="302"/>
            <ac:spMk id="6" creationId="{6FF4606E-A05C-1D0B-1B9A-36390F095245}"/>
          </ac:spMkLst>
        </pc:spChg>
        <pc:spChg chg="add mod">
          <ac:chgData name="Lapadre Proctor" userId="0da5e0d1-73c4-4b15-a3c4-5ff5336c6447" providerId="ADAL" clId="{5BA201B1-3DD7-449E-ADB8-A9256923C1A3}" dt="2023-10-12T18:27:18.574" v="1075" actId="12788"/>
          <ac:spMkLst>
            <pc:docMk/>
            <pc:sldMk cId="915020180" sldId="302"/>
            <ac:spMk id="10" creationId="{CB1F5EFF-E727-AC7D-63FE-F2C8E1311218}"/>
          </ac:spMkLst>
        </pc:spChg>
        <pc:spChg chg="add mod">
          <ac:chgData name="Lapadre Proctor" userId="0da5e0d1-73c4-4b15-a3c4-5ff5336c6447" providerId="ADAL" clId="{5BA201B1-3DD7-449E-ADB8-A9256923C1A3}" dt="2023-10-12T18:27:18.574" v="1075" actId="12788"/>
          <ac:spMkLst>
            <pc:docMk/>
            <pc:sldMk cId="915020180" sldId="302"/>
            <ac:spMk id="11" creationId="{AAE60B90-A99D-6137-FE77-D860EF79DE90}"/>
          </ac:spMkLst>
        </pc:spChg>
        <pc:spChg chg="del">
          <ac:chgData name="Lapadre Proctor" userId="0da5e0d1-73c4-4b15-a3c4-5ff5336c6447" providerId="ADAL" clId="{5BA201B1-3DD7-449E-ADB8-A9256923C1A3}" dt="2023-10-12T18:22:39.773" v="1006" actId="26606"/>
          <ac:spMkLst>
            <pc:docMk/>
            <pc:sldMk cId="915020180" sldId="302"/>
            <ac:spMk id="18" creationId="{07B05A51-65DA-91D0-581D-C09F6EF21338}"/>
          </ac:spMkLst>
        </pc:spChg>
        <pc:spChg chg="add">
          <ac:chgData name="Lapadre Proctor" userId="0da5e0d1-73c4-4b15-a3c4-5ff5336c6447" providerId="ADAL" clId="{5BA201B1-3DD7-449E-ADB8-A9256923C1A3}" dt="2023-10-12T18:22:39.773" v="1006" actId="26606"/>
          <ac:spMkLst>
            <pc:docMk/>
            <pc:sldMk cId="915020180" sldId="302"/>
            <ac:spMk id="23" creationId="{BBC7EE88-DE93-EE11-40C0-68B89860BBDF}"/>
          </ac:spMkLst>
        </pc:spChg>
        <pc:graphicFrameChg chg="del mod">
          <ac:chgData name="Lapadre Proctor" userId="0da5e0d1-73c4-4b15-a3c4-5ff5336c6447" providerId="ADAL" clId="{5BA201B1-3DD7-449E-ADB8-A9256923C1A3}" dt="2023-10-12T18:22:00.336" v="1004" actId="21"/>
          <ac:graphicFrameMkLst>
            <pc:docMk/>
            <pc:sldMk cId="915020180" sldId="302"/>
            <ac:graphicFrameMk id="7" creationId="{05EA409F-4FDE-7F59-6CAA-3310A4CF31FE}"/>
          </ac:graphicFrameMkLst>
        </pc:graphicFrameChg>
        <pc:picChg chg="add mod ord">
          <ac:chgData name="Lapadre Proctor" userId="0da5e0d1-73c4-4b15-a3c4-5ff5336c6447" providerId="ADAL" clId="{5BA201B1-3DD7-449E-ADB8-A9256923C1A3}" dt="2023-10-12T18:26:58.057" v="1073" actId="1076"/>
          <ac:picMkLst>
            <pc:docMk/>
            <pc:sldMk cId="915020180" sldId="302"/>
            <ac:picMk id="8" creationId="{542A7CEF-22B6-62CA-0B18-2AFDE8448417}"/>
          </ac:picMkLst>
        </pc:picChg>
      </pc:sldChg>
      <pc:sldChg chg="modSp add del mod">
        <pc:chgData name="Lapadre Proctor" userId="0da5e0d1-73c4-4b15-a3c4-5ff5336c6447" providerId="ADAL" clId="{5BA201B1-3DD7-449E-ADB8-A9256923C1A3}" dt="2023-10-12T17:23:07.649" v="774" actId="2696"/>
        <pc:sldMkLst>
          <pc:docMk/>
          <pc:sldMk cId="1561304983" sldId="318"/>
        </pc:sldMkLst>
        <pc:spChg chg="mod">
          <ac:chgData name="Lapadre Proctor" userId="0da5e0d1-73c4-4b15-a3c4-5ff5336c6447" providerId="ADAL" clId="{5BA201B1-3DD7-449E-ADB8-A9256923C1A3}" dt="2023-10-12T17:21:23.758" v="773" actId="33524"/>
          <ac:spMkLst>
            <pc:docMk/>
            <pc:sldMk cId="1561304983" sldId="318"/>
            <ac:spMk id="2" creationId="{3E3B7733-DAC9-03F7-2FDF-A1135972E852}"/>
          </ac:spMkLst>
        </pc:spChg>
      </pc:sldChg>
      <pc:sldChg chg="addSp delSp modSp add mod ord modShow">
        <pc:chgData name="Lapadre Proctor" userId="0da5e0d1-73c4-4b15-a3c4-5ff5336c6447" providerId="ADAL" clId="{5BA201B1-3DD7-449E-ADB8-A9256923C1A3}" dt="2023-10-12T20:07:32.695" v="1585" actId="14100"/>
        <pc:sldMkLst>
          <pc:docMk/>
          <pc:sldMk cId="1204705527" sldId="321"/>
        </pc:sldMkLst>
        <pc:spChg chg="add del mod ord">
          <ac:chgData name="Lapadre Proctor" userId="0da5e0d1-73c4-4b15-a3c4-5ff5336c6447" providerId="ADAL" clId="{5BA201B1-3DD7-449E-ADB8-A9256923C1A3}" dt="2023-10-12T18:32:56.702" v="1087" actId="21"/>
          <ac:spMkLst>
            <pc:docMk/>
            <pc:sldMk cId="1204705527" sldId="321"/>
            <ac:spMk id="3" creationId="{09AA4167-5435-A0EA-08CA-F416BAB5885E}"/>
          </ac:spMkLst>
        </pc:spChg>
        <pc:spChg chg="mod">
          <ac:chgData name="Lapadre Proctor" userId="0da5e0d1-73c4-4b15-a3c4-5ff5336c6447" providerId="ADAL" clId="{5BA201B1-3DD7-449E-ADB8-A9256923C1A3}" dt="2023-10-12T18:33:36.494" v="1094" actId="1076"/>
          <ac:spMkLst>
            <pc:docMk/>
            <pc:sldMk cId="1204705527" sldId="321"/>
            <ac:spMk id="4" creationId="{FA966B90-DD4F-FFC9-4849-619D735EFD7F}"/>
          </ac:spMkLst>
        </pc:spChg>
        <pc:spChg chg="add mod">
          <ac:chgData name="Lapadre Proctor" userId="0da5e0d1-73c4-4b15-a3c4-5ff5336c6447" providerId="ADAL" clId="{5BA201B1-3DD7-449E-ADB8-A9256923C1A3}" dt="2023-10-12T19:42:41.570" v="1565" actId="571"/>
          <ac:spMkLst>
            <pc:docMk/>
            <pc:sldMk cId="1204705527" sldId="321"/>
            <ac:spMk id="7" creationId="{1C5F8E43-9470-EF1C-D24C-27FB2CE6878D}"/>
          </ac:spMkLst>
        </pc:spChg>
        <pc:spChg chg="mod">
          <ac:chgData name="Lapadre Proctor" userId="0da5e0d1-73c4-4b15-a3c4-5ff5336c6447" providerId="ADAL" clId="{5BA201B1-3DD7-449E-ADB8-A9256923C1A3}" dt="2023-10-12T19:40:39.329" v="1563" actId="1076"/>
          <ac:spMkLst>
            <pc:docMk/>
            <pc:sldMk cId="1204705527" sldId="321"/>
            <ac:spMk id="9" creationId="{76636B5F-E76A-C1CD-EB73-88E5E6137252}"/>
          </ac:spMkLst>
        </pc:spChg>
        <pc:spChg chg="mod">
          <ac:chgData name="Lapadre Proctor" userId="0da5e0d1-73c4-4b15-a3c4-5ff5336c6447" providerId="ADAL" clId="{5BA201B1-3DD7-449E-ADB8-A9256923C1A3}" dt="2023-10-12T19:42:41.570" v="1565" actId="571"/>
          <ac:spMkLst>
            <pc:docMk/>
            <pc:sldMk cId="1204705527" sldId="321"/>
            <ac:spMk id="10" creationId="{661FC126-0B9F-9A77-FE25-470BAFE17CCC}"/>
          </ac:spMkLst>
        </pc:spChg>
        <pc:spChg chg="del">
          <ac:chgData name="Lapadre Proctor" userId="0da5e0d1-73c4-4b15-a3c4-5ff5336c6447" providerId="ADAL" clId="{5BA201B1-3DD7-449E-ADB8-A9256923C1A3}" dt="2023-10-12T18:31:42.914" v="1083" actId="21"/>
          <ac:spMkLst>
            <pc:docMk/>
            <pc:sldMk cId="1204705527" sldId="321"/>
            <ac:spMk id="10" creationId="{CB1F5EFF-E727-AC7D-63FE-F2C8E1311218}"/>
          </ac:spMkLst>
        </pc:spChg>
        <pc:spChg chg="del">
          <ac:chgData name="Lapadre Proctor" userId="0da5e0d1-73c4-4b15-a3c4-5ff5336c6447" providerId="ADAL" clId="{5BA201B1-3DD7-449E-ADB8-A9256923C1A3}" dt="2023-10-12T18:31:48.469" v="1084" actId="21"/>
          <ac:spMkLst>
            <pc:docMk/>
            <pc:sldMk cId="1204705527" sldId="321"/>
            <ac:spMk id="11" creationId="{AAE60B90-A99D-6137-FE77-D860EF79DE90}"/>
          </ac:spMkLst>
        </pc:spChg>
        <pc:spChg chg="mod">
          <ac:chgData name="Lapadre Proctor" userId="0da5e0d1-73c4-4b15-a3c4-5ff5336c6447" providerId="ADAL" clId="{5BA201B1-3DD7-449E-ADB8-A9256923C1A3}" dt="2023-10-12T20:07:24.689" v="1584" actId="255"/>
          <ac:spMkLst>
            <pc:docMk/>
            <pc:sldMk cId="1204705527" sldId="321"/>
            <ac:spMk id="12" creationId="{4685982E-5BA9-6F35-9589-B29C822CD6E6}"/>
          </ac:spMkLst>
        </pc:spChg>
        <pc:spChg chg="add mod">
          <ac:chgData name="Lapadre Proctor" userId="0da5e0d1-73c4-4b15-a3c4-5ff5336c6447" providerId="ADAL" clId="{5BA201B1-3DD7-449E-ADB8-A9256923C1A3}" dt="2023-10-12T19:47:05.026" v="1582" actId="12789"/>
          <ac:spMkLst>
            <pc:docMk/>
            <pc:sldMk cId="1204705527" sldId="321"/>
            <ac:spMk id="13" creationId="{3EAC338E-41FB-BFE1-8AF2-CA1F120E7F4E}"/>
          </ac:spMkLst>
        </pc:spChg>
        <pc:spChg chg="add mod topLvl">
          <ac:chgData name="Lapadre Proctor" userId="0da5e0d1-73c4-4b15-a3c4-5ff5336c6447" providerId="ADAL" clId="{5BA201B1-3DD7-449E-ADB8-A9256923C1A3}" dt="2023-10-12T19:47:05.026" v="1582" actId="12789"/>
          <ac:spMkLst>
            <pc:docMk/>
            <pc:sldMk cId="1204705527" sldId="321"/>
            <ac:spMk id="14" creationId="{E2C6665D-A13C-86FC-0158-3587DF111513}"/>
          </ac:spMkLst>
        </pc:spChg>
        <pc:spChg chg="mod">
          <ac:chgData name="Lapadre Proctor" userId="0da5e0d1-73c4-4b15-a3c4-5ff5336c6447" providerId="ADAL" clId="{5BA201B1-3DD7-449E-ADB8-A9256923C1A3}" dt="2023-10-12T20:07:24.689" v="1584" actId="255"/>
          <ac:spMkLst>
            <pc:docMk/>
            <pc:sldMk cId="1204705527" sldId="321"/>
            <ac:spMk id="15" creationId="{1BA82789-761B-0345-886A-10F25C3A101D}"/>
          </ac:spMkLst>
        </pc:spChg>
        <pc:spChg chg="mod topLvl">
          <ac:chgData name="Lapadre Proctor" userId="0da5e0d1-73c4-4b15-a3c4-5ff5336c6447" providerId="ADAL" clId="{5BA201B1-3DD7-449E-ADB8-A9256923C1A3}" dt="2023-10-12T20:07:24.689" v="1584" actId="255"/>
          <ac:spMkLst>
            <pc:docMk/>
            <pc:sldMk cId="1204705527" sldId="321"/>
            <ac:spMk id="16" creationId="{AE358E52-5393-CC06-3F88-80B637171FBA}"/>
          </ac:spMkLst>
        </pc:spChg>
        <pc:grpChg chg="add mod">
          <ac:chgData name="Lapadre Proctor" userId="0da5e0d1-73c4-4b15-a3c4-5ff5336c6447" providerId="ADAL" clId="{5BA201B1-3DD7-449E-ADB8-A9256923C1A3}" dt="2023-10-12T19:42:41.570" v="1565" actId="571"/>
          <ac:grpSpMkLst>
            <pc:docMk/>
            <pc:sldMk cId="1204705527" sldId="321"/>
            <ac:grpSpMk id="8" creationId="{D2764010-390D-8BAF-70BF-67B918F1684D}"/>
          </ac:grpSpMkLst>
        </pc:grpChg>
        <pc:grpChg chg="mod">
          <ac:chgData name="Lapadre Proctor" userId="0da5e0d1-73c4-4b15-a3c4-5ff5336c6447" providerId="ADAL" clId="{5BA201B1-3DD7-449E-ADB8-A9256923C1A3}" dt="2023-10-12T20:07:32.695" v="1585" actId="14100"/>
          <ac:grpSpMkLst>
            <pc:docMk/>
            <pc:sldMk cId="1204705527" sldId="321"/>
            <ac:grpSpMk id="17" creationId="{C258E6C9-E910-5853-BDF0-F45899511721}"/>
          </ac:grpSpMkLst>
        </pc:grpChg>
        <pc:grpChg chg="del mod">
          <ac:chgData name="Lapadre Proctor" userId="0da5e0d1-73c4-4b15-a3c4-5ff5336c6447" providerId="ADAL" clId="{5BA201B1-3DD7-449E-ADB8-A9256923C1A3}" dt="2023-10-12T19:31:56.310" v="1533" actId="165"/>
          <ac:grpSpMkLst>
            <pc:docMk/>
            <pc:sldMk cId="1204705527" sldId="321"/>
            <ac:grpSpMk id="19" creationId="{0AE5EA0F-1193-711D-4F42-AA51826C0256}"/>
          </ac:grpSpMkLst>
        </pc:grpChg>
        <pc:grpChg chg="mod">
          <ac:chgData name="Lapadre Proctor" userId="0da5e0d1-73c4-4b15-a3c4-5ff5336c6447" providerId="ADAL" clId="{5BA201B1-3DD7-449E-ADB8-A9256923C1A3}" dt="2023-10-12T19:23:30.482" v="1530" actId="1076"/>
          <ac:grpSpMkLst>
            <pc:docMk/>
            <pc:sldMk cId="1204705527" sldId="321"/>
            <ac:grpSpMk id="21" creationId="{0B986FFF-97B6-7789-4E7F-E166BCE97E54}"/>
          </ac:grpSpMkLst>
        </pc:grpChg>
        <pc:picChg chg="add del mod">
          <ac:chgData name="Lapadre Proctor" userId="0da5e0d1-73c4-4b15-a3c4-5ff5336c6447" providerId="ADAL" clId="{5BA201B1-3DD7-449E-ADB8-A9256923C1A3}" dt="2023-10-12T18:34:52.415" v="1099" actId="27803"/>
          <ac:picMkLst>
            <pc:docMk/>
            <pc:sldMk cId="1204705527" sldId="321"/>
            <ac:picMk id="5" creationId="{4685982E-5BA9-6F35-9589-B29C822CD6E6}"/>
          </ac:picMkLst>
        </pc:picChg>
        <pc:picChg chg="add del mod">
          <ac:chgData name="Lapadre Proctor" userId="0da5e0d1-73c4-4b15-a3c4-5ff5336c6447" providerId="ADAL" clId="{5BA201B1-3DD7-449E-ADB8-A9256923C1A3}" dt="2023-10-12T18:39:29.792" v="1158" actId="27803"/>
          <ac:picMkLst>
            <pc:docMk/>
            <pc:sldMk cId="1204705527" sldId="321"/>
            <ac:picMk id="6" creationId="{1BA82789-761B-0345-886A-10F25C3A101D}"/>
          </ac:picMkLst>
        </pc:picChg>
        <pc:picChg chg="add del mod">
          <ac:chgData name="Lapadre Proctor" userId="0da5e0d1-73c4-4b15-a3c4-5ff5336c6447" providerId="ADAL" clId="{5BA201B1-3DD7-449E-ADB8-A9256923C1A3}" dt="2023-10-12T18:40:58.285" v="1208" actId="27803"/>
          <ac:picMkLst>
            <pc:docMk/>
            <pc:sldMk cId="1204705527" sldId="321"/>
            <ac:picMk id="7" creationId="{AE358E52-5393-CC06-3F88-80B637171FBA}"/>
          </ac:picMkLst>
        </pc:picChg>
        <pc:picChg chg="del">
          <ac:chgData name="Lapadre Proctor" userId="0da5e0d1-73c4-4b15-a3c4-5ff5336c6447" providerId="ADAL" clId="{5BA201B1-3DD7-449E-ADB8-A9256923C1A3}" dt="2023-10-12T18:31:23.228" v="1081" actId="21"/>
          <ac:picMkLst>
            <pc:docMk/>
            <pc:sldMk cId="1204705527" sldId="321"/>
            <ac:picMk id="8" creationId="{542A7CEF-22B6-62CA-0B18-2AFDE8448417}"/>
          </ac:picMkLst>
        </pc:picChg>
        <pc:picChg chg="mod">
          <ac:chgData name="Lapadre Proctor" userId="0da5e0d1-73c4-4b15-a3c4-5ff5336c6447" providerId="ADAL" clId="{5BA201B1-3DD7-449E-ADB8-A9256923C1A3}" dt="2023-10-12T19:42:41.570" v="1565" actId="571"/>
          <ac:picMkLst>
            <pc:docMk/>
            <pc:sldMk cId="1204705527" sldId="321"/>
            <ac:picMk id="11" creationId="{8B77201F-14EC-14C1-D26D-BE5353694C10}"/>
          </ac:picMkLst>
        </pc:picChg>
        <pc:picChg chg="add mod">
          <ac:chgData name="Lapadre Proctor" userId="0da5e0d1-73c4-4b15-a3c4-5ff5336c6447" providerId="ADAL" clId="{5BA201B1-3DD7-449E-ADB8-A9256923C1A3}" dt="2023-10-12T19:13:24.378" v="1529" actId="1076"/>
          <ac:picMkLst>
            <pc:docMk/>
            <pc:sldMk cId="1204705527" sldId="321"/>
            <ac:picMk id="18" creationId="{D1FC814B-0B0E-9535-DBCA-50F7FE99352D}"/>
          </ac:picMkLst>
        </pc:picChg>
        <pc:picChg chg="add mod">
          <ac:chgData name="Lapadre Proctor" userId="0da5e0d1-73c4-4b15-a3c4-5ff5336c6447" providerId="ADAL" clId="{5BA201B1-3DD7-449E-ADB8-A9256923C1A3}" dt="2023-10-12T19:13:20.273" v="1528" actId="1076"/>
          <ac:picMkLst>
            <pc:docMk/>
            <pc:sldMk cId="1204705527" sldId="321"/>
            <ac:picMk id="20" creationId="{9AB9AAB6-9F0A-DDB9-C830-6CE9E0CD4561}"/>
          </ac:picMkLst>
        </pc:picChg>
        <pc:picChg chg="add mod topLvl">
          <ac:chgData name="Lapadre Proctor" userId="0da5e0d1-73c4-4b15-a3c4-5ff5336c6447" providerId="ADAL" clId="{5BA201B1-3DD7-449E-ADB8-A9256923C1A3}" dt="2023-10-12T19:32:03.714" v="1535" actId="1076"/>
          <ac:picMkLst>
            <pc:docMk/>
            <pc:sldMk cId="1204705527" sldId="321"/>
            <ac:picMk id="22" creationId="{9F7C6E75-C275-4D39-FC64-CC7B073E08AE}"/>
          </ac:picMkLst>
        </pc:picChg>
      </pc:sldChg>
      <pc:sldChg chg="modSp mod">
        <pc:chgData name="Lapadre Proctor" userId="0da5e0d1-73c4-4b15-a3c4-5ff5336c6447" providerId="ADAL" clId="{5BA201B1-3DD7-449E-ADB8-A9256923C1A3}" dt="2023-10-16T20:50:09.407" v="1595" actId="1076"/>
        <pc:sldMkLst>
          <pc:docMk/>
          <pc:sldMk cId="3164856064" sldId="365"/>
        </pc:sldMkLst>
        <pc:spChg chg="mod">
          <ac:chgData name="Lapadre Proctor" userId="0da5e0d1-73c4-4b15-a3c4-5ff5336c6447" providerId="ADAL" clId="{5BA201B1-3DD7-449E-ADB8-A9256923C1A3}" dt="2023-10-16T20:50:01.895" v="1594" actId="1076"/>
          <ac:spMkLst>
            <pc:docMk/>
            <pc:sldMk cId="3164856064" sldId="365"/>
            <ac:spMk id="7" creationId="{F7F2E836-E7CC-F961-36F3-423E0C4C4B21}"/>
          </ac:spMkLst>
        </pc:spChg>
        <pc:grpChg chg="mod">
          <ac:chgData name="Lapadre Proctor" userId="0da5e0d1-73c4-4b15-a3c4-5ff5336c6447" providerId="ADAL" clId="{5BA201B1-3DD7-449E-ADB8-A9256923C1A3}" dt="2023-10-16T20:50:09.407" v="1595" actId="1076"/>
          <ac:grpSpMkLst>
            <pc:docMk/>
            <pc:sldMk cId="3164856064" sldId="365"/>
            <ac:grpSpMk id="9" creationId="{82212BC4-DC0C-603A-9486-7308457445E7}"/>
          </ac:grpSpMkLst>
        </pc:grpChg>
      </pc:sldChg>
    </pc:docChg>
  </pc:docChgLst>
  <pc:docChgLst>
    <pc:chgData name="Timothy Norman" userId="S::twn19@fsu.edu::cc343d98-d9c0-4f38-9d50-cd6f44f9c3f5" providerId="AD" clId="Web-{39253BB3-751A-4278-A843-6B3B74524ADF}"/>
    <pc:docChg chg="modSld">
      <pc:chgData name="Timothy Norman" userId="S::twn19@fsu.edu::cc343d98-d9c0-4f38-9d50-cd6f44f9c3f5" providerId="AD" clId="Web-{39253BB3-751A-4278-A843-6B3B74524ADF}" dt="2023-10-03T19:56:12.684" v="15" actId="20577"/>
      <pc:docMkLst>
        <pc:docMk/>
      </pc:docMkLst>
      <pc:sldChg chg="modSp">
        <pc:chgData name="Timothy Norman" userId="S::twn19@fsu.edu::cc343d98-d9c0-4f38-9d50-cd6f44f9c3f5" providerId="AD" clId="Web-{39253BB3-751A-4278-A843-6B3B74524ADF}" dt="2023-10-03T19:56:12.684" v="15" actId="20577"/>
        <pc:sldMkLst>
          <pc:docMk/>
          <pc:sldMk cId="2066863649" sldId="256"/>
        </pc:sldMkLst>
        <pc:spChg chg="mod">
          <ac:chgData name="Timothy Norman" userId="S::twn19@fsu.edu::cc343d98-d9c0-4f38-9d50-cd6f44f9c3f5" providerId="AD" clId="Web-{39253BB3-751A-4278-A843-6B3B74524ADF}" dt="2023-10-03T19:56:12.684" v="15" actId="20577"/>
          <ac:spMkLst>
            <pc:docMk/>
            <pc:sldMk cId="2066863649" sldId="256"/>
            <ac:spMk id="5" creationId="{4790E275-35BA-DEDB-5AA0-E3ED05143D2E}"/>
          </ac:spMkLst>
        </pc:spChg>
      </pc:sldChg>
    </pc:docChg>
  </pc:docChgLst>
  <pc:docChgLst>
    <pc:chgData name="Lily Thompson" userId="21a373b3-48de-483b-abb5-dc03349ece14" providerId="ADAL" clId="{609734DA-B677-F541-8040-55555F65C928}"/>
    <pc:docChg chg="undo custSel addSld delSld modSld sldOrd modMainMaster modSection">
      <pc:chgData name="Lily Thompson" userId="21a373b3-48de-483b-abb5-dc03349ece14" providerId="ADAL" clId="{609734DA-B677-F541-8040-55555F65C928}" dt="2023-10-17T11:20:51.365" v="3193" actId="1076"/>
      <pc:docMkLst>
        <pc:docMk/>
      </pc:docMkLst>
      <pc:sldChg chg="modSp mod">
        <pc:chgData name="Lily Thompson" userId="21a373b3-48de-483b-abb5-dc03349ece14" providerId="ADAL" clId="{609734DA-B677-F541-8040-55555F65C928}" dt="2023-10-12T20:15:37.605" v="2239" actId="20577"/>
        <pc:sldMkLst>
          <pc:docMk/>
          <pc:sldMk cId="2066863649" sldId="256"/>
        </pc:sldMkLst>
        <pc:spChg chg="mod">
          <ac:chgData name="Lily Thompson" userId="21a373b3-48de-483b-abb5-dc03349ece14" providerId="ADAL" clId="{609734DA-B677-F541-8040-55555F65C928}" dt="2023-10-12T20:15:37.605" v="2239" actId="20577"/>
          <ac:spMkLst>
            <pc:docMk/>
            <pc:sldMk cId="2066863649" sldId="256"/>
            <ac:spMk id="7" creationId="{783DA0E5-0D98-83CA-305E-E08A54C609D4}"/>
          </ac:spMkLst>
        </pc:spChg>
      </pc:sldChg>
      <pc:sldChg chg="addSp modSp mod">
        <pc:chgData name="Lily Thompson" userId="21a373b3-48de-483b-abb5-dc03349ece14" providerId="ADAL" clId="{609734DA-B677-F541-8040-55555F65C928}" dt="2023-10-12T20:13:42.659" v="2235" actId="20577"/>
        <pc:sldMkLst>
          <pc:docMk/>
          <pc:sldMk cId="780381080" sldId="269"/>
        </pc:sldMkLst>
        <pc:spChg chg="add mod">
          <ac:chgData name="Lily Thompson" userId="21a373b3-48de-483b-abb5-dc03349ece14" providerId="ADAL" clId="{609734DA-B677-F541-8040-55555F65C928}" dt="2023-10-12T20:10:31.833" v="2147" actId="1076"/>
          <ac:spMkLst>
            <pc:docMk/>
            <pc:sldMk cId="780381080" sldId="269"/>
            <ac:spMk id="2" creationId="{8D80E456-8CCF-5CA5-D11C-C259D2743AE4}"/>
          </ac:spMkLst>
        </pc:spChg>
        <pc:spChg chg="add mod">
          <ac:chgData name="Lily Thompson" userId="21a373b3-48de-483b-abb5-dc03349ece14" providerId="ADAL" clId="{609734DA-B677-F541-8040-55555F65C928}" dt="2023-10-12T20:10:28.515" v="2146" actId="1076"/>
          <ac:spMkLst>
            <pc:docMk/>
            <pc:sldMk cId="780381080" sldId="269"/>
            <ac:spMk id="4" creationId="{857944C9-20AA-86AC-B7E6-DB7C33BFC0A9}"/>
          </ac:spMkLst>
        </pc:spChg>
        <pc:spChg chg="add mod">
          <ac:chgData name="Lily Thompson" userId="21a373b3-48de-483b-abb5-dc03349ece14" providerId="ADAL" clId="{609734DA-B677-F541-8040-55555F65C928}" dt="2023-10-12T20:13:42.659" v="2235" actId="20577"/>
          <ac:spMkLst>
            <pc:docMk/>
            <pc:sldMk cId="780381080" sldId="269"/>
            <ac:spMk id="6" creationId="{E435691B-E298-A0A5-1AE6-CE9A95A6D005}"/>
          </ac:spMkLst>
        </pc:spChg>
        <pc:spChg chg="add mod">
          <ac:chgData name="Lily Thompson" userId="21a373b3-48de-483b-abb5-dc03349ece14" providerId="ADAL" clId="{609734DA-B677-F541-8040-55555F65C928}" dt="2023-10-12T20:13:33.915" v="2233" actId="20577"/>
          <ac:spMkLst>
            <pc:docMk/>
            <pc:sldMk cId="780381080" sldId="269"/>
            <ac:spMk id="7" creationId="{3500A090-018B-7712-08CC-ADCF1E2EBF76}"/>
          </ac:spMkLst>
        </pc:spChg>
        <pc:spChg chg="mod">
          <ac:chgData name="Lily Thompson" userId="21a373b3-48de-483b-abb5-dc03349ece14" providerId="ADAL" clId="{609734DA-B677-F541-8040-55555F65C928}" dt="2023-10-12T19:24:58.002" v="1812" actId="20577"/>
          <ac:spMkLst>
            <pc:docMk/>
            <pc:sldMk cId="780381080" sldId="269"/>
            <ac:spMk id="10" creationId="{33E30505-295E-B843-FFA9-B5212A55A9A9}"/>
          </ac:spMkLst>
        </pc:spChg>
        <pc:spChg chg="mod">
          <ac:chgData name="Lily Thompson" userId="21a373b3-48de-483b-abb5-dc03349ece14" providerId="ADAL" clId="{609734DA-B677-F541-8040-55555F65C928}" dt="2023-10-12T20:09:17.948" v="2127" actId="14100"/>
          <ac:spMkLst>
            <pc:docMk/>
            <pc:sldMk cId="780381080" sldId="269"/>
            <ac:spMk id="11" creationId="{6168D9B8-F9D7-D816-7ED4-53764B7BFDE5}"/>
          </ac:spMkLst>
        </pc:spChg>
      </pc:sldChg>
      <pc:sldChg chg="addSp modSp mod">
        <pc:chgData name="Lily Thompson" userId="21a373b3-48de-483b-abb5-dc03349ece14" providerId="ADAL" clId="{609734DA-B677-F541-8040-55555F65C928}" dt="2023-10-12T18:34:44.098" v="1671" actId="255"/>
        <pc:sldMkLst>
          <pc:docMk/>
          <pc:sldMk cId="3369190698" sldId="285"/>
        </pc:sldMkLst>
        <pc:spChg chg="add mod">
          <ac:chgData name="Lily Thompson" userId="21a373b3-48de-483b-abb5-dc03349ece14" providerId="ADAL" clId="{609734DA-B677-F541-8040-55555F65C928}" dt="2023-10-10T19:06:43.353" v="307" actId="20577"/>
          <ac:spMkLst>
            <pc:docMk/>
            <pc:sldMk cId="3369190698" sldId="285"/>
            <ac:spMk id="2" creationId="{E85C85CA-3F63-5C8D-2289-C4F2AF4366E8}"/>
          </ac:spMkLst>
        </pc:spChg>
        <pc:spChg chg="mod">
          <ac:chgData name="Lily Thompson" userId="21a373b3-48de-483b-abb5-dc03349ece14" providerId="ADAL" clId="{609734DA-B677-F541-8040-55555F65C928}" dt="2023-10-12T18:34:44.098" v="1671" actId="255"/>
          <ac:spMkLst>
            <pc:docMk/>
            <pc:sldMk cId="3369190698" sldId="285"/>
            <ac:spMk id="7" creationId="{44BC8655-90C6-D232-0E84-EAC98BD81E95}"/>
          </ac:spMkLst>
        </pc:spChg>
      </pc:sldChg>
      <pc:sldChg chg="addSp delSp modSp mod">
        <pc:chgData name="Lily Thompson" userId="21a373b3-48de-483b-abb5-dc03349ece14" providerId="ADAL" clId="{609734DA-B677-F541-8040-55555F65C928}" dt="2023-10-10T19:02:09.324" v="61" actId="1076"/>
        <pc:sldMkLst>
          <pc:docMk/>
          <pc:sldMk cId="1270984281" sldId="286"/>
        </pc:sldMkLst>
        <pc:spChg chg="mod">
          <ac:chgData name="Lily Thompson" userId="21a373b3-48de-483b-abb5-dc03349ece14" providerId="ADAL" clId="{609734DA-B677-F541-8040-55555F65C928}" dt="2023-10-10T19:02:09.324" v="61" actId="1076"/>
          <ac:spMkLst>
            <pc:docMk/>
            <pc:sldMk cId="1270984281" sldId="286"/>
            <ac:spMk id="12" creationId="{602AFC1E-7AB1-CD43-56B5-210304222E34}"/>
          </ac:spMkLst>
        </pc:spChg>
        <pc:spChg chg="mod">
          <ac:chgData name="Lily Thompson" userId="21a373b3-48de-483b-abb5-dc03349ece14" providerId="ADAL" clId="{609734DA-B677-F541-8040-55555F65C928}" dt="2023-10-10T19:01:43.518" v="57" actId="1076"/>
          <ac:spMkLst>
            <pc:docMk/>
            <pc:sldMk cId="1270984281" sldId="286"/>
            <ac:spMk id="13" creationId="{EA2E8241-62D8-5A9D-80C2-65C5FFAA4CD2}"/>
          </ac:spMkLst>
        </pc:spChg>
        <pc:picChg chg="add del mod">
          <ac:chgData name="Lily Thompson" userId="21a373b3-48de-483b-abb5-dc03349ece14" providerId="ADAL" clId="{609734DA-B677-F541-8040-55555F65C928}" dt="2023-10-10T19:00:37.016" v="45" actId="478"/>
          <ac:picMkLst>
            <pc:docMk/>
            <pc:sldMk cId="1270984281" sldId="286"/>
            <ac:picMk id="2" creationId="{2F4C14C1-5AE4-F8F2-703A-C58EE09AC8DC}"/>
          </ac:picMkLst>
        </pc:picChg>
        <pc:picChg chg="mod">
          <ac:chgData name="Lily Thompson" userId="21a373b3-48de-483b-abb5-dc03349ece14" providerId="ADAL" clId="{609734DA-B677-F541-8040-55555F65C928}" dt="2023-10-10T19:01:18.631" v="54" actId="1076"/>
          <ac:picMkLst>
            <pc:docMk/>
            <pc:sldMk cId="1270984281" sldId="286"/>
            <ac:picMk id="14" creationId="{B70CE189-DF97-53E9-B89B-58DE545B9DE5}"/>
          </ac:picMkLst>
        </pc:picChg>
        <pc:picChg chg="mod">
          <ac:chgData name="Lily Thompson" userId="21a373b3-48de-483b-abb5-dc03349ece14" providerId="ADAL" clId="{609734DA-B677-F541-8040-55555F65C928}" dt="2023-10-10T19:01:13.207" v="53" actId="1076"/>
          <ac:picMkLst>
            <pc:docMk/>
            <pc:sldMk cId="1270984281" sldId="286"/>
            <ac:picMk id="18" creationId="{474EAEC7-99C5-A6B5-4D74-0F26CFC749E2}"/>
          </ac:picMkLst>
        </pc:picChg>
        <pc:picChg chg="mod">
          <ac:chgData name="Lily Thompson" userId="21a373b3-48de-483b-abb5-dc03349ece14" providerId="ADAL" clId="{609734DA-B677-F541-8040-55555F65C928}" dt="2023-10-10T19:01:06.468" v="52" actId="1076"/>
          <ac:picMkLst>
            <pc:docMk/>
            <pc:sldMk cId="1270984281" sldId="286"/>
            <ac:picMk id="3076" creationId="{489E635F-AE36-38BA-580F-29262E81DB31}"/>
          </ac:picMkLst>
        </pc:picChg>
      </pc:sldChg>
      <pc:sldChg chg="addSp delSp modSp mod">
        <pc:chgData name="Lily Thompson" userId="21a373b3-48de-483b-abb5-dc03349ece14" providerId="ADAL" clId="{609734DA-B677-F541-8040-55555F65C928}" dt="2023-10-10T18:47:43.853" v="29" actId="1076"/>
        <pc:sldMkLst>
          <pc:docMk/>
          <pc:sldMk cId="2405727058" sldId="287"/>
        </pc:sldMkLst>
        <pc:spChg chg="add del">
          <ac:chgData name="Lily Thompson" userId="21a373b3-48de-483b-abb5-dc03349ece14" providerId="ADAL" clId="{609734DA-B677-F541-8040-55555F65C928}" dt="2023-10-10T18:37:20.266" v="1" actId="22"/>
          <ac:spMkLst>
            <pc:docMk/>
            <pc:sldMk cId="2405727058" sldId="287"/>
            <ac:spMk id="5" creationId="{AB7265A9-193D-066D-160A-970445AAD45F}"/>
          </ac:spMkLst>
        </pc:spChg>
        <pc:spChg chg="mod">
          <ac:chgData name="Lily Thompson" userId="21a373b3-48de-483b-abb5-dc03349ece14" providerId="ADAL" clId="{609734DA-B677-F541-8040-55555F65C928}" dt="2023-10-10T18:46:41.769" v="24" actId="1076"/>
          <ac:spMkLst>
            <pc:docMk/>
            <pc:sldMk cId="2405727058" sldId="287"/>
            <ac:spMk id="7" creationId="{5D4BB74A-9A94-BC0B-9EB1-D2202F7EEE7B}"/>
          </ac:spMkLst>
        </pc:spChg>
        <pc:spChg chg="add del">
          <ac:chgData name="Lily Thompson" userId="21a373b3-48de-483b-abb5-dc03349ece14" providerId="ADAL" clId="{609734DA-B677-F541-8040-55555F65C928}" dt="2023-10-10T18:37:44.666" v="3" actId="22"/>
          <ac:spMkLst>
            <pc:docMk/>
            <pc:sldMk cId="2405727058" sldId="287"/>
            <ac:spMk id="9" creationId="{FEEB28B1-F04A-D6DC-C105-3D8A70661925}"/>
          </ac:spMkLst>
        </pc:spChg>
        <pc:spChg chg="mod">
          <ac:chgData name="Lily Thompson" userId="21a373b3-48de-483b-abb5-dc03349ece14" providerId="ADAL" clId="{609734DA-B677-F541-8040-55555F65C928}" dt="2023-10-10T18:46:24.641" v="22" actId="1076"/>
          <ac:spMkLst>
            <pc:docMk/>
            <pc:sldMk cId="2405727058" sldId="287"/>
            <ac:spMk id="12" creationId="{E0359946-B9A4-5A99-8626-5D56DB8756F2}"/>
          </ac:spMkLst>
        </pc:spChg>
        <pc:spChg chg="mod">
          <ac:chgData name="Lily Thompson" userId="21a373b3-48de-483b-abb5-dc03349ece14" providerId="ADAL" clId="{609734DA-B677-F541-8040-55555F65C928}" dt="2023-10-10T18:46:50.155" v="25" actId="1076"/>
          <ac:spMkLst>
            <pc:docMk/>
            <pc:sldMk cId="2405727058" sldId="287"/>
            <ac:spMk id="14" creationId="{B8F32CCC-9B1E-6138-F1E1-EA3047830F2E}"/>
          </ac:spMkLst>
        </pc:spChg>
        <pc:spChg chg="mod">
          <ac:chgData name="Lily Thompson" userId="21a373b3-48de-483b-abb5-dc03349ece14" providerId="ADAL" clId="{609734DA-B677-F541-8040-55555F65C928}" dt="2023-10-10T18:46:36.146" v="23" actId="1076"/>
          <ac:spMkLst>
            <pc:docMk/>
            <pc:sldMk cId="2405727058" sldId="287"/>
            <ac:spMk id="16" creationId="{AEF7B994-970E-2825-D149-6089A60523D1}"/>
          </ac:spMkLst>
        </pc:spChg>
        <pc:spChg chg="mod">
          <ac:chgData name="Lily Thompson" userId="21a373b3-48de-483b-abb5-dc03349ece14" providerId="ADAL" clId="{609734DA-B677-F541-8040-55555F65C928}" dt="2023-10-10T18:46:58.449" v="26" actId="1076"/>
          <ac:spMkLst>
            <pc:docMk/>
            <pc:sldMk cId="2405727058" sldId="287"/>
            <ac:spMk id="18" creationId="{E72ABEFD-13E1-DD75-3047-1E1D4D2E52C4}"/>
          </ac:spMkLst>
        </pc:spChg>
        <pc:picChg chg="add mod">
          <ac:chgData name="Lily Thompson" userId="21a373b3-48de-483b-abb5-dc03349ece14" providerId="ADAL" clId="{609734DA-B677-F541-8040-55555F65C928}" dt="2023-10-10T18:38:28.627" v="5" actId="1076"/>
          <ac:picMkLst>
            <pc:docMk/>
            <pc:sldMk cId="2405727058" sldId="287"/>
            <ac:picMk id="10" creationId="{C036B9EA-2195-38C2-78FF-220643A037D0}"/>
          </ac:picMkLst>
        </pc:picChg>
        <pc:picChg chg="mod">
          <ac:chgData name="Lily Thompson" userId="21a373b3-48de-483b-abb5-dc03349ece14" providerId="ADAL" clId="{609734DA-B677-F541-8040-55555F65C928}" dt="2023-10-10T18:42:59.978" v="13" actId="1076"/>
          <ac:picMkLst>
            <pc:docMk/>
            <pc:sldMk cId="2405727058" sldId="287"/>
            <ac:picMk id="21" creationId="{6C91F156-6A3D-1C27-C98A-93BB312FB0BF}"/>
          </ac:picMkLst>
        </pc:picChg>
        <pc:picChg chg="mod modCrop">
          <ac:chgData name="Lily Thompson" userId="21a373b3-48de-483b-abb5-dc03349ece14" providerId="ADAL" clId="{609734DA-B677-F541-8040-55555F65C928}" dt="2023-10-10T18:44:34.092" v="17" actId="732"/>
          <ac:picMkLst>
            <pc:docMk/>
            <pc:sldMk cId="2405727058" sldId="287"/>
            <ac:picMk id="22" creationId="{49E6E7A4-4BC4-7E7B-0B14-5EE3A7D23A8D}"/>
          </ac:picMkLst>
        </pc:picChg>
        <pc:picChg chg="mod">
          <ac:chgData name="Lily Thompson" userId="21a373b3-48de-483b-abb5-dc03349ece14" providerId="ADAL" clId="{609734DA-B677-F541-8040-55555F65C928}" dt="2023-10-10T18:47:43.853" v="29" actId="1076"/>
          <ac:picMkLst>
            <pc:docMk/>
            <pc:sldMk cId="2405727058" sldId="287"/>
            <ac:picMk id="23" creationId="{73A9CEA8-DA37-982B-BCF1-1851BC46DCBF}"/>
          </ac:picMkLst>
        </pc:picChg>
        <pc:picChg chg="mod">
          <ac:chgData name="Lily Thompson" userId="21a373b3-48de-483b-abb5-dc03349ece14" providerId="ADAL" clId="{609734DA-B677-F541-8040-55555F65C928}" dt="2023-10-10T18:45:11.750" v="21" actId="14100"/>
          <ac:picMkLst>
            <pc:docMk/>
            <pc:sldMk cId="2405727058" sldId="287"/>
            <ac:picMk id="24" creationId="{EB4995D3-044D-425F-A35E-FB119D518A49}"/>
          </ac:picMkLst>
        </pc:picChg>
      </pc:sldChg>
      <pc:sldChg chg="modSp mod">
        <pc:chgData name="Lily Thompson" userId="21a373b3-48de-483b-abb5-dc03349ece14" providerId="ADAL" clId="{609734DA-B677-F541-8040-55555F65C928}" dt="2023-10-10T19:07:36.363" v="352" actId="20577"/>
        <pc:sldMkLst>
          <pc:docMk/>
          <pc:sldMk cId="3060998247" sldId="288"/>
        </pc:sldMkLst>
        <pc:spChg chg="mod">
          <ac:chgData name="Lily Thompson" userId="21a373b3-48de-483b-abb5-dc03349ece14" providerId="ADAL" clId="{609734DA-B677-F541-8040-55555F65C928}" dt="2023-10-10T19:07:36.363" v="352" actId="20577"/>
          <ac:spMkLst>
            <pc:docMk/>
            <pc:sldMk cId="3060998247" sldId="288"/>
            <ac:spMk id="2" creationId="{9AF5F3BE-E2CC-A69B-7AE4-6FCE8D7E09AB}"/>
          </ac:spMkLst>
        </pc:spChg>
      </pc:sldChg>
      <pc:sldChg chg="addSp delSp modSp mod">
        <pc:chgData name="Lily Thompson" userId="21a373b3-48de-483b-abb5-dc03349ece14" providerId="ADAL" clId="{609734DA-B677-F541-8040-55555F65C928}" dt="2023-10-10T19:36:09.982" v="423" actId="12084"/>
        <pc:sldMkLst>
          <pc:docMk/>
          <pc:sldMk cId="715350199" sldId="290"/>
        </pc:sldMkLst>
        <pc:spChg chg="add del mod">
          <ac:chgData name="Lily Thompson" userId="21a373b3-48de-483b-abb5-dc03349ece14" providerId="ADAL" clId="{609734DA-B677-F541-8040-55555F65C928}" dt="2023-10-10T19:36:09.982" v="423" actId="12084"/>
          <ac:spMkLst>
            <pc:docMk/>
            <pc:sldMk cId="715350199" sldId="290"/>
            <ac:spMk id="2" creationId="{ED4BAAB2-7D0F-F563-0EBA-694349AF5156}"/>
          </ac:spMkLst>
        </pc:spChg>
        <pc:spChg chg="add mod">
          <ac:chgData name="Lily Thompson" userId="21a373b3-48de-483b-abb5-dc03349ece14" providerId="ADAL" clId="{609734DA-B677-F541-8040-55555F65C928}" dt="2023-10-10T19:30:42.682" v="403" actId="20577"/>
          <ac:spMkLst>
            <pc:docMk/>
            <pc:sldMk cId="715350199" sldId="290"/>
            <ac:spMk id="3" creationId="{ADCA083D-EAE1-9B6E-A8FB-EA4B6255AC25}"/>
          </ac:spMkLst>
        </pc:spChg>
        <pc:spChg chg="add mod">
          <ac:chgData name="Lily Thompson" userId="21a373b3-48de-483b-abb5-dc03349ece14" providerId="ADAL" clId="{609734DA-B677-F541-8040-55555F65C928}" dt="2023-10-10T19:30:53.012" v="421" actId="20577"/>
          <ac:spMkLst>
            <pc:docMk/>
            <pc:sldMk cId="715350199" sldId="290"/>
            <ac:spMk id="6" creationId="{69055444-4409-0F81-C4C9-D281946478BC}"/>
          </ac:spMkLst>
        </pc:spChg>
        <pc:graphicFrameChg chg="add del mod">
          <ac:chgData name="Lily Thompson" userId="21a373b3-48de-483b-abb5-dc03349ece14" providerId="ADAL" clId="{609734DA-B677-F541-8040-55555F65C928}" dt="2023-10-10T19:36:09.982" v="423" actId="12084"/>
          <ac:graphicFrameMkLst>
            <pc:docMk/>
            <pc:sldMk cId="715350199" sldId="290"/>
            <ac:graphicFrameMk id="7" creationId="{64066426-29C7-C8FF-0C2A-B7D451E1E48C}"/>
          </ac:graphicFrameMkLst>
        </pc:graphicFrameChg>
      </pc:sldChg>
      <pc:sldChg chg="modSp">
        <pc:chgData name="Lily Thompson" userId="21a373b3-48de-483b-abb5-dc03349ece14" providerId="ADAL" clId="{609734DA-B677-F541-8040-55555F65C928}" dt="2023-10-12T19:22:24.286" v="1781" actId="20577"/>
        <pc:sldMkLst>
          <pc:docMk/>
          <pc:sldMk cId="2410488473" sldId="291"/>
        </pc:sldMkLst>
        <pc:graphicFrameChg chg="mod">
          <ac:chgData name="Lily Thompson" userId="21a373b3-48de-483b-abb5-dc03349ece14" providerId="ADAL" clId="{609734DA-B677-F541-8040-55555F65C928}" dt="2023-10-12T19:22:24.286" v="1781" actId="20577"/>
          <ac:graphicFrameMkLst>
            <pc:docMk/>
            <pc:sldMk cId="2410488473" sldId="291"/>
            <ac:graphicFrameMk id="7" creationId="{05EA409F-4FDE-7F59-6CAA-3310A4CF31FE}"/>
          </ac:graphicFrameMkLst>
        </pc:graphicFrameChg>
      </pc:sldChg>
      <pc:sldChg chg="addSp delSp modSp mod">
        <pc:chgData name="Lily Thompson" userId="21a373b3-48de-483b-abb5-dc03349ece14" providerId="ADAL" clId="{609734DA-B677-F541-8040-55555F65C928}" dt="2023-10-10T19:38:56.533" v="470" actId="1076"/>
        <pc:sldMkLst>
          <pc:docMk/>
          <pc:sldMk cId="3490426637" sldId="293"/>
        </pc:sldMkLst>
        <pc:spChg chg="add mod">
          <ac:chgData name="Lily Thompson" userId="21a373b3-48de-483b-abb5-dc03349ece14" providerId="ADAL" clId="{609734DA-B677-F541-8040-55555F65C928}" dt="2023-10-10T19:37:06.148" v="463" actId="313"/>
          <ac:spMkLst>
            <pc:docMk/>
            <pc:sldMk cId="3490426637" sldId="293"/>
            <ac:spMk id="2" creationId="{C6DD41C1-DCEA-9FEF-5DEF-C8854A987748}"/>
          </ac:spMkLst>
        </pc:spChg>
        <pc:spChg chg="add del mod">
          <ac:chgData name="Lily Thompson" userId="21a373b3-48de-483b-abb5-dc03349ece14" providerId="ADAL" clId="{609734DA-B677-F541-8040-55555F65C928}" dt="2023-10-10T19:38:21.617" v="466"/>
          <ac:spMkLst>
            <pc:docMk/>
            <pc:sldMk cId="3490426637" sldId="293"/>
            <ac:spMk id="3" creationId="{12D7515A-60D0-E3FF-12D1-B9B4B06C5A97}"/>
          </ac:spMkLst>
        </pc:spChg>
        <pc:spChg chg="add mod">
          <ac:chgData name="Lily Thompson" userId="21a373b3-48de-483b-abb5-dc03349ece14" providerId="ADAL" clId="{609734DA-B677-F541-8040-55555F65C928}" dt="2023-10-10T19:38:56.533" v="470" actId="1076"/>
          <ac:spMkLst>
            <pc:docMk/>
            <pc:sldMk cId="3490426637" sldId="293"/>
            <ac:spMk id="6" creationId="{5952EAEF-D993-241E-D697-A7F76F7029B9}"/>
          </ac:spMkLst>
        </pc:spChg>
      </pc:sldChg>
      <pc:sldChg chg="modNotesTx">
        <pc:chgData name="Lily Thompson" userId="21a373b3-48de-483b-abb5-dc03349ece14" providerId="ADAL" clId="{609734DA-B677-F541-8040-55555F65C928}" dt="2023-10-11T16:32:13.162" v="669" actId="20577"/>
        <pc:sldMkLst>
          <pc:docMk/>
          <pc:sldMk cId="3319429230" sldId="295"/>
        </pc:sldMkLst>
      </pc:sldChg>
      <pc:sldChg chg="modSp mod">
        <pc:chgData name="Lily Thompson" userId="21a373b3-48de-483b-abb5-dc03349ece14" providerId="ADAL" clId="{609734DA-B677-F541-8040-55555F65C928}" dt="2023-10-12T18:03:12.980" v="1632" actId="1076"/>
        <pc:sldMkLst>
          <pc:docMk/>
          <pc:sldMk cId="3711136031" sldId="296"/>
        </pc:sldMkLst>
        <pc:grpChg chg="mod">
          <ac:chgData name="Lily Thompson" userId="21a373b3-48de-483b-abb5-dc03349ece14" providerId="ADAL" clId="{609734DA-B677-F541-8040-55555F65C928}" dt="2023-10-12T18:03:12.980" v="1632" actId="1076"/>
          <ac:grpSpMkLst>
            <pc:docMk/>
            <pc:sldMk cId="3711136031" sldId="296"/>
            <ac:grpSpMk id="302" creationId="{DAF7E4B4-6B93-A3CB-C991-355B527425AA}"/>
          </ac:grpSpMkLst>
        </pc:grpChg>
      </pc:sldChg>
      <pc:sldChg chg="addSp delSp modSp mod modNotesTx">
        <pc:chgData name="Lily Thompson" userId="21a373b3-48de-483b-abb5-dc03349ece14" providerId="ADAL" clId="{609734DA-B677-F541-8040-55555F65C928}" dt="2023-10-12T20:54:04.038" v="3010"/>
        <pc:sldMkLst>
          <pc:docMk/>
          <pc:sldMk cId="3550235207" sldId="297"/>
        </pc:sldMkLst>
        <pc:spChg chg="del mod">
          <ac:chgData name="Lily Thompson" userId="21a373b3-48de-483b-abb5-dc03349ece14" providerId="ADAL" clId="{609734DA-B677-F541-8040-55555F65C928}" dt="2023-10-12T17:41:43.565" v="1568" actId="478"/>
          <ac:spMkLst>
            <pc:docMk/>
            <pc:sldMk cId="3550235207" sldId="297"/>
            <ac:spMk id="2" creationId="{3E3B7733-DAC9-03F7-2FDF-A1135972E852}"/>
          </ac:spMkLst>
        </pc:spChg>
        <pc:spChg chg="add del mod">
          <ac:chgData name="Lily Thompson" userId="21a373b3-48de-483b-abb5-dc03349ece14" providerId="ADAL" clId="{609734DA-B677-F541-8040-55555F65C928}" dt="2023-10-12T20:54:04.038" v="3010"/>
          <ac:spMkLst>
            <pc:docMk/>
            <pc:sldMk cId="3550235207" sldId="297"/>
            <ac:spMk id="2" creationId="{5977A267-EFB0-66C9-9322-D7EA7CF81833}"/>
          </ac:spMkLst>
        </pc:spChg>
        <pc:spChg chg="add del mod">
          <ac:chgData name="Lily Thompson" userId="21a373b3-48de-483b-abb5-dc03349ece14" providerId="ADAL" clId="{609734DA-B677-F541-8040-55555F65C928}" dt="2023-10-12T20:54:02.727" v="3008"/>
          <ac:spMkLst>
            <pc:docMk/>
            <pc:sldMk cId="3550235207" sldId="297"/>
            <ac:spMk id="6" creationId="{FABA603E-28ED-618E-6D07-45FEF351CFBB}"/>
          </ac:spMkLst>
        </pc:spChg>
        <pc:spChg chg="add del mod">
          <ac:chgData name="Lily Thompson" userId="21a373b3-48de-483b-abb5-dc03349ece14" providerId="ADAL" clId="{609734DA-B677-F541-8040-55555F65C928}" dt="2023-10-12T17:41:17.007" v="1562" actId="478"/>
          <ac:spMkLst>
            <pc:docMk/>
            <pc:sldMk cId="3550235207" sldId="297"/>
            <ac:spMk id="9" creationId="{5BCE9E37-7842-A773-267E-A2DB604BD18B}"/>
          </ac:spMkLst>
        </pc:spChg>
        <pc:spChg chg="add del mod">
          <ac:chgData name="Lily Thompson" userId="21a373b3-48de-483b-abb5-dc03349ece14" providerId="ADAL" clId="{609734DA-B677-F541-8040-55555F65C928}" dt="2023-10-12T17:41:48.502" v="1569" actId="478"/>
          <ac:spMkLst>
            <pc:docMk/>
            <pc:sldMk cId="3550235207" sldId="297"/>
            <ac:spMk id="16" creationId="{FF0C0C71-AEAD-26ED-3EBF-D730209D553B}"/>
          </ac:spMkLst>
        </pc:spChg>
        <pc:spChg chg="add mod">
          <ac:chgData name="Lily Thompson" userId="21a373b3-48de-483b-abb5-dc03349ece14" providerId="ADAL" clId="{609734DA-B677-F541-8040-55555F65C928}" dt="2023-10-12T17:49:00.431" v="1593" actId="1076"/>
          <ac:spMkLst>
            <pc:docMk/>
            <pc:sldMk cId="3550235207" sldId="297"/>
            <ac:spMk id="17" creationId="{59AE974F-95D0-9E10-1948-0835F3916EE0}"/>
          </ac:spMkLst>
        </pc:spChg>
        <pc:graphicFrameChg chg="add mod modGraphic">
          <ac:chgData name="Lily Thompson" userId="21a373b3-48de-483b-abb5-dc03349ece14" providerId="ADAL" clId="{609734DA-B677-F541-8040-55555F65C928}" dt="2023-10-12T18:33:25.196" v="1669" actId="2711"/>
          <ac:graphicFrameMkLst>
            <pc:docMk/>
            <pc:sldMk cId="3550235207" sldId="297"/>
            <ac:graphicFrameMk id="10" creationId="{F998CFA1-47BA-8617-2EDA-3AC0E9A47D5D}"/>
          </ac:graphicFrameMkLst>
        </pc:graphicFrameChg>
        <pc:picChg chg="add del mod">
          <ac:chgData name="Lily Thompson" userId="21a373b3-48de-483b-abb5-dc03349ece14" providerId="ADAL" clId="{609734DA-B677-F541-8040-55555F65C928}" dt="2023-10-10T19:08:03.499" v="354" actId="478"/>
          <ac:picMkLst>
            <pc:docMk/>
            <pc:sldMk cId="3550235207" sldId="297"/>
            <ac:picMk id="6" creationId="{067155E0-1841-C6CB-024C-EC07BC30AA6A}"/>
          </ac:picMkLst>
        </pc:picChg>
        <pc:picChg chg="add del mod">
          <ac:chgData name="Lily Thompson" userId="21a373b3-48de-483b-abb5-dc03349ece14" providerId="ADAL" clId="{609734DA-B677-F541-8040-55555F65C928}" dt="2023-10-11T16:34:23.599" v="671" actId="478"/>
          <ac:picMkLst>
            <pc:docMk/>
            <pc:sldMk cId="3550235207" sldId="297"/>
            <ac:picMk id="8" creationId="{D42501A0-8F2E-8BBC-F570-4BB723EE72E2}"/>
          </ac:picMkLst>
        </pc:picChg>
        <pc:picChg chg="add mod">
          <ac:chgData name="Lily Thompson" userId="21a373b3-48de-483b-abb5-dc03349ece14" providerId="ADAL" clId="{609734DA-B677-F541-8040-55555F65C928}" dt="2023-10-12T17:49:20.517" v="1595" actId="1076"/>
          <ac:picMkLst>
            <pc:docMk/>
            <pc:sldMk cId="3550235207" sldId="297"/>
            <ac:picMk id="12" creationId="{4AA14106-8D18-BC68-AD3A-D51369DAD489}"/>
          </ac:picMkLst>
        </pc:picChg>
        <pc:picChg chg="add mod">
          <ac:chgData name="Lily Thompson" userId="21a373b3-48de-483b-abb5-dc03349ece14" providerId="ADAL" clId="{609734DA-B677-F541-8040-55555F65C928}" dt="2023-10-12T17:49:31.761" v="1596" actId="1076"/>
          <ac:picMkLst>
            <pc:docMk/>
            <pc:sldMk cId="3550235207" sldId="297"/>
            <ac:picMk id="14" creationId="{03DF3213-9C09-BC69-D4F5-43E6B59D4442}"/>
          </ac:picMkLst>
        </pc:picChg>
      </pc:sldChg>
      <pc:sldChg chg="modSp mod">
        <pc:chgData name="Lily Thompson" userId="21a373b3-48de-483b-abb5-dc03349ece14" providerId="ADAL" clId="{609734DA-B677-F541-8040-55555F65C928}" dt="2023-10-12T20:49:33.014" v="2982" actId="20577"/>
        <pc:sldMkLst>
          <pc:docMk/>
          <pc:sldMk cId="9167705" sldId="303"/>
        </pc:sldMkLst>
        <pc:spChg chg="mod">
          <ac:chgData name="Lily Thompson" userId="21a373b3-48de-483b-abb5-dc03349ece14" providerId="ADAL" clId="{609734DA-B677-F541-8040-55555F65C928}" dt="2023-10-12T20:49:33.014" v="2982" actId="20577"/>
          <ac:spMkLst>
            <pc:docMk/>
            <pc:sldMk cId="9167705" sldId="303"/>
            <ac:spMk id="2" creationId="{480B5E54-3761-8817-7ED9-69AB275AAED5}"/>
          </ac:spMkLst>
        </pc:spChg>
      </pc:sldChg>
      <pc:sldChg chg="addSp modSp mod">
        <pc:chgData name="Lily Thompson" userId="21a373b3-48de-483b-abb5-dc03349ece14" providerId="ADAL" clId="{609734DA-B677-F541-8040-55555F65C928}" dt="2023-10-12T18:35:50.381" v="1677" actId="255"/>
        <pc:sldMkLst>
          <pc:docMk/>
          <pc:sldMk cId="3457738615" sldId="310"/>
        </pc:sldMkLst>
        <pc:spChg chg="add mod">
          <ac:chgData name="Lily Thompson" userId="21a373b3-48de-483b-abb5-dc03349ece14" providerId="ADAL" clId="{609734DA-B677-F541-8040-55555F65C928}" dt="2023-10-12T18:35:50.381" v="1677" actId="255"/>
          <ac:spMkLst>
            <pc:docMk/>
            <pc:sldMk cId="3457738615" sldId="310"/>
            <ac:spMk id="18" creationId="{D7A48F18-D17A-3C84-E9B1-CCB484D85628}"/>
          </ac:spMkLst>
        </pc:spChg>
        <pc:spChg chg="mod">
          <ac:chgData name="Lily Thompson" userId="21a373b3-48de-483b-abb5-dc03349ece14" providerId="ADAL" clId="{609734DA-B677-F541-8040-55555F65C928}" dt="2023-10-12T18:35:27.080" v="1672" actId="2711"/>
          <ac:spMkLst>
            <pc:docMk/>
            <pc:sldMk cId="3457738615" sldId="310"/>
            <ac:spMk id="21" creationId="{A4D2A6DC-36B8-B245-A741-3D5C97E7DD6F}"/>
          </ac:spMkLst>
        </pc:spChg>
        <pc:spChg chg="mod">
          <ac:chgData name="Lily Thompson" userId="21a373b3-48de-483b-abb5-dc03349ece14" providerId="ADAL" clId="{609734DA-B677-F541-8040-55555F65C928}" dt="2023-10-12T18:35:31.382" v="1673" actId="2711"/>
          <ac:spMkLst>
            <pc:docMk/>
            <pc:sldMk cId="3457738615" sldId="310"/>
            <ac:spMk id="25" creationId="{9C0C9AD8-297D-7F3D-AA77-747A2F97C43B}"/>
          </ac:spMkLst>
        </pc:spChg>
        <pc:spChg chg="mod">
          <ac:chgData name="Lily Thompson" userId="21a373b3-48de-483b-abb5-dc03349ece14" providerId="ADAL" clId="{609734DA-B677-F541-8040-55555F65C928}" dt="2023-10-12T18:35:37.399" v="1674" actId="2711"/>
          <ac:spMkLst>
            <pc:docMk/>
            <pc:sldMk cId="3457738615" sldId="310"/>
            <ac:spMk id="29" creationId="{A3313195-2D35-BB9D-D076-6247F997BEFB}"/>
          </ac:spMkLst>
        </pc:spChg>
        <pc:picChg chg="mod">
          <ac:chgData name="Lily Thompson" userId="21a373b3-48de-483b-abb5-dc03349ece14" providerId="ADAL" clId="{609734DA-B677-F541-8040-55555F65C928}" dt="2023-10-11T16:44:15.481" v="1167" actId="1076"/>
          <ac:picMkLst>
            <pc:docMk/>
            <pc:sldMk cId="3457738615" sldId="310"/>
            <ac:picMk id="12" creationId="{A513B885-F787-427F-EAD0-72F1A7C86703}"/>
          </ac:picMkLst>
        </pc:picChg>
      </pc:sldChg>
      <pc:sldChg chg="addSp delSp modSp add mod ord modNotesTx">
        <pc:chgData name="Lily Thompson" userId="21a373b3-48de-483b-abb5-dc03349ece14" providerId="ADAL" clId="{609734DA-B677-F541-8040-55555F65C928}" dt="2023-10-13T11:08:51.423" v="3148" actId="20578"/>
        <pc:sldMkLst>
          <pc:docMk/>
          <pc:sldMk cId="1424103626" sldId="315"/>
        </pc:sldMkLst>
        <pc:spChg chg="del mod">
          <ac:chgData name="Lily Thompson" userId="21a373b3-48de-483b-abb5-dc03349ece14" providerId="ADAL" clId="{609734DA-B677-F541-8040-55555F65C928}" dt="2023-10-12T17:56:30.761" v="1605" actId="478"/>
          <ac:spMkLst>
            <pc:docMk/>
            <pc:sldMk cId="1424103626" sldId="315"/>
            <ac:spMk id="2" creationId="{3E3B7733-DAC9-03F7-2FDF-A1135972E852}"/>
          </ac:spMkLst>
        </pc:spChg>
        <pc:spChg chg="add mod">
          <ac:chgData name="Lily Thompson" userId="21a373b3-48de-483b-abb5-dc03349ece14" providerId="ADAL" clId="{609734DA-B677-F541-8040-55555F65C928}" dt="2023-10-12T18:34:14.825" v="1670" actId="255"/>
          <ac:spMkLst>
            <pc:docMk/>
            <pc:sldMk cId="1424103626" sldId="315"/>
            <ac:spMk id="6" creationId="{8F0948AF-13C1-14C4-9A2F-45E2AE3F3768}"/>
          </ac:spMkLst>
        </pc:spChg>
        <pc:picChg chg="mod">
          <ac:chgData name="Lily Thompson" userId="21a373b3-48de-483b-abb5-dc03349ece14" providerId="ADAL" clId="{609734DA-B677-F541-8040-55555F65C928}" dt="2023-10-12T18:00:25.449" v="1626" actId="1076"/>
          <ac:picMkLst>
            <pc:docMk/>
            <pc:sldMk cId="1424103626" sldId="315"/>
            <ac:picMk id="8" creationId="{D42501A0-8F2E-8BBC-F570-4BB723EE72E2}"/>
          </ac:picMkLst>
        </pc:picChg>
      </pc:sldChg>
      <pc:sldChg chg="add">
        <pc:chgData name="Lily Thompson" userId="21a373b3-48de-483b-abb5-dc03349ece14" providerId="ADAL" clId="{609734DA-B677-F541-8040-55555F65C928}" dt="2023-10-11T16:44:52.349" v="1168" actId="2890"/>
        <pc:sldMkLst>
          <pc:docMk/>
          <pc:sldMk cId="3317312568" sldId="316"/>
        </pc:sldMkLst>
      </pc:sldChg>
      <pc:sldChg chg="addSp delSp modSp mod">
        <pc:chgData name="Lily Thompson" userId="21a373b3-48de-483b-abb5-dc03349ece14" providerId="ADAL" clId="{609734DA-B677-F541-8040-55555F65C928}" dt="2023-10-17T03:04:17.411" v="3191" actId="478"/>
        <pc:sldMkLst>
          <pc:docMk/>
          <pc:sldMk cId="1591239965" sldId="317"/>
        </pc:sldMkLst>
        <pc:spChg chg="add del mod">
          <ac:chgData name="Lily Thompson" userId="21a373b3-48de-483b-abb5-dc03349ece14" providerId="ADAL" clId="{609734DA-B677-F541-8040-55555F65C928}" dt="2023-10-17T03:04:17.411" v="3191" actId="478"/>
          <ac:spMkLst>
            <pc:docMk/>
            <pc:sldMk cId="1591239965" sldId="317"/>
            <ac:spMk id="10" creationId="{20B7A33B-9658-6D6F-DD8D-DD8210C2D016}"/>
          </ac:spMkLst>
        </pc:spChg>
        <pc:cxnChg chg="add mod">
          <ac:chgData name="Lily Thompson" userId="21a373b3-48de-483b-abb5-dc03349ece14" providerId="ADAL" clId="{609734DA-B677-F541-8040-55555F65C928}" dt="2023-10-12T18:12:16.701" v="1648" actId="14100"/>
          <ac:cxnSpMkLst>
            <pc:docMk/>
            <pc:sldMk cId="1591239965" sldId="317"/>
            <ac:cxnSpMk id="9" creationId="{008090B7-4D89-4AE0-71AB-AB2F9D876184}"/>
          </ac:cxnSpMkLst>
        </pc:cxnChg>
        <pc:cxnChg chg="add mod">
          <ac:chgData name="Lily Thompson" userId="21a373b3-48de-483b-abb5-dc03349ece14" providerId="ADAL" clId="{609734DA-B677-F541-8040-55555F65C928}" dt="2023-10-12T18:14:29.867" v="1655" actId="14100"/>
          <ac:cxnSpMkLst>
            <pc:docMk/>
            <pc:sldMk cId="1591239965" sldId="317"/>
            <ac:cxnSpMk id="19" creationId="{78011CD4-5406-8839-7EAD-BCB566A3CCF6}"/>
          </ac:cxnSpMkLst>
        </pc:cxnChg>
      </pc:sldChg>
      <pc:sldChg chg="modSp mod modAnim">
        <pc:chgData name="Lily Thompson" userId="21a373b3-48de-483b-abb5-dc03349ece14" providerId="ADAL" clId="{609734DA-B677-F541-8040-55555F65C928}" dt="2023-10-12T20:46:24.963" v="2971" actId="207"/>
        <pc:sldMkLst>
          <pc:docMk/>
          <pc:sldMk cId="3457795193" sldId="318"/>
        </pc:sldMkLst>
        <pc:spChg chg="mod">
          <ac:chgData name="Lily Thompson" userId="21a373b3-48de-483b-abb5-dc03349ece14" providerId="ADAL" clId="{609734DA-B677-F541-8040-55555F65C928}" dt="2023-10-12T20:46:02.639" v="2967" actId="207"/>
          <ac:spMkLst>
            <pc:docMk/>
            <pc:sldMk cId="3457795193" sldId="318"/>
            <ac:spMk id="23" creationId="{8639BE54-3EC4-001F-A0BD-360522FB2C04}"/>
          </ac:spMkLst>
        </pc:spChg>
        <pc:spChg chg="mod">
          <ac:chgData name="Lily Thompson" userId="21a373b3-48de-483b-abb5-dc03349ece14" providerId="ADAL" clId="{609734DA-B677-F541-8040-55555F65C928}" dt="2023-10-12T20:46:07.887" v="2968" actId="207"/>
          <ac:spMkLst>
            <pc:docMk/>
            <pc:sldMk cId="3457795193" sldId="318"/>
            <ac:spMk id="24" creationId="{BBCB906B-AA93-68A9-FDD3-02715F657893}"/>
          </ac:spMkLst>
        </pc:spChg>
        <pc:spChg chg="mod">
          <ac:chgData name="Lily Thompson" userId="21a373b3-48de-483b-abb5-dc03349ece14" providerId="ADAL" clId="{609734DA-B677-F541-8040-55555F65C928}" dt="2023-10-12T20:46:19.478" v="2969" actId="207"/>
          <ac:spMkLst>
            <pc:docMk/>
            <pc:sldMk cId="3457795193" sldId="318"/>
            <ac:spMk id="25" creationId="{31F4E423-F232-692B-5139-A049A9D8AB1B}"/>
          </ac:spMkLst>
        </pc:spChg>
        <pc:spChg chg="mod">
          <ac:chgData name="Lily Thompson" userId="21a373b3-48de-483b-abb5-dc03349ece14" providerId="ADAL" clId="{609734DA-B677-F541-8040-55555F65C928}" dt="2023-10-12T20:46:22.181" v="2970" actId="207"/>
          <ac:spMkLst>
            <pc:docMk/>
            <pc:sldMk cId="3457795193" sldId="318"/>
            <ac:spMk id="26" creationId="{4E28FAF2-25D9-A071-740F-CC6C9532FA21}"/>
          </ac:spMkLst>
        </pc:spChg>
        <pc:spChg chg="mod">
          <ac:chgData name="Lily Thompson" userId="21a373b3-48de-483b-abb5-dc03349ece14" providerId="ADAL" clId="{609734DA-B677-F541-8040-55555F65C928}" dt="2023-10-12T20:46:24.963" v="2971" actId="207"/>
          <ac:spMkLst>
            <pc:docMk/>
            <pc:sldMk cId="3457795193" sldId="318"/>
            <ac:spMk id="27" creationId="{6661E556-3BE5-2E61-61CA-0979E3082B31}"/>
          </ac:spMkLst>
        </pc:spChg>
      </pc:sldChg>
      <pc:sldChg chg="modSp mod">
        <pc:chgData name="Lily Thompson" userId="21a373b3-48de-483b-abb5-dc03349ece14" providerId="ADAL" clId="{609734DA-B677-F541-8040-55555F65C928}" dt="2023-10-12T20:43:36.217" v="2965" actId="1076"/>
        <pc:sldMkLst>
          <pc:docMk/>
          <pc:sldMk cId="1204705527" sldId="321"/>
        </pc:sldMkLst>
        <pc:spChg chg="mod">
          <ac:chgData name="Lily Thompson" userId="21a373b3-48de-483b-abb5-dc03349ece14" providerId="ADAL" clId="{609734DA-B677-F541-8040-55555F65C928}" dt="2023-10-12T20:43:32.712" v="2964" actId="1076"/>
          <ac:spMkLst>
            <pc:docMk/>
            <pc:sldMk cId="1204705527" sldId="321"/>
            <ac:spMk id="12" creationId="{4685982E-5BA9-6F35-9589-B29C822CD6E6}"/>
          </ac:spMkLst>
        </pc:spChg>
        <pc:spChg chg="mod">
          <ac:chgData name="Lily Thompson" userId="21a373b3-48de-483b-abb5-dc03349ece14" providerId="ADAL" clId="{609734DA-B677-F541-8040-55555F65C928}" dt="2023-10-12T20:42:35.325" v="2959" actId="20577"/>
          <ac:spMkLst>
            <pc:docMk/>
            <pc:sldMk cId="1204705527" sldId="321"/>
            <ac:spMk id="15" creationId="{1BA82789-761B-0345-886A-10F25C3A101D}"/>
          </ac:spMkLst>
        </pc:spChg>
        <pc:spChg chg="mod">
          <ac:chgData name="Lily Thompson" userId="21a373b3-48de-483b-abb5-dc03349ece14" providerId="ADAL" clId="{609734DA-B677-F541-8040-55555F65C928}" dt="2023-10-12T20:42:01.291" v="2949" actId="1076"/>
          <ac:spMkLst>
            <pc:docMk/>
            <pc:sldMk cId="1204705527" sldId="321"/>
            <ac:spMk id="16" creationId="{AE358E52-5393-CC06-3F88-80B637171FBA}"/>
          </ac:spMkLst>
        </pc:spChg>
        <pc:grpChg chg="mod">
          <ac:chgData name="Lily Thompson" userId="21a373b3-48de-483b-abb5-dc03349ece14" providerId="ADAL" clId="{609734DA-B677-F541-8040-55555F65C928}" dt="2023-10-12T20:42:41.636" v="2960" actId="1076"/>
          <ac:grpSpMkLst>
            <pc:docMk/>
            <pc:sldMk cId="1204705527" sldId="321"/>
            <ac:grpSpMk id="17" creationId="{C258E6C9-E910-5853-BDF0-F45899511721}"/>
          </ac:grpSpMkLst>
        </pc:grpChg>
        <pc:grpChg chg="mod">
          <ac:chgData name="Lily Thompson" userId="21a373b3-48de-483b-abb5-dc03349ece14" providerId="ADAL" clId="{609734DA-B677-F541-8040-55555F65C928}" dt="2023-10-12T20:43:36.217" v="2965" actId="1076"/>
          <ac:grpSpMkLst>
            <pc:docMk/>
            <pc:sldMk cId="1204705527" sldId="321"/>
            <ac:grpSpMk id="21" creationId="{0B986FFF-97B6-7789-4E7F-E166BCE97E54}"/>
          </ac:grpSpMkLst>
        </pc:grpChg>
        <pc:picChg chg="mod">
          <ac:chgData name="Lily Thompson" userId="21a373b3-48de-483b-abb5-dc03349ece14" providerId="ADAL" clId="{609734DA-B677-F541-8040-55555F65C928}" dt="2023-10-12T20:42:47.959" v="2961" actId="1076"/>
          <ac:picMkLst>
            <pc:docMk/>
            <pc:sldMk cId="1204705527" sldId="321"/>
            <ac:picMk id="20" creationId="{9AB9AAB6-9F0A-DDB9-C830-6CE9E0CD4561}"/>
          </ac:picMkLst>
        </pc:picChg>
      </pc:sldChg>
      <pc:sldChg chg="modSp new mod">
        <pc:chgData name="Lily Thompson" userId="21a373b3-48de-483b-abb5-dc03349ece14" providerId="ADAL" clId="{609734DA-B677-F541-8040-55555F65C928}" dt="2023-10-12T20:45:14.943" v="2966" actId="313"/>
        <pc:sldMkLst>
          <pc:docMk/>
          <pc:sldMk cId="68037319" sldId="327"/>
        </pc:sldMkLst>
        <pc:spChg chg="mod">
          <ac:chgData name="Lily Thompson" userId="21a373b3-48de-483b-abb5-dc03349ece14" providerId="ADAL" clId="{609734DA-B677-F541-8040-55555F65C928}" dt="2023-10-12T20:45:14.943" v="2966" actId="313"/>
          <ac:spMkLst>
            <pc:docMk/>
            <pc:sldMk cId="68037319" sldId="327"/>
            <ac:spMk id="2" creationId="{537F756C-45F0-D09A-BC3A-40AC330FD0E4}"/>
          </ac:spMkLst>
        </pc:spChg>
        <pc:spChg chg="mod">
          <ac:chgData name="Lily Thompson" userId="21a373b3-48de-483b-abb5-dc03349ece14" providerId="ADAL" clId="{609734DA-B677-F541-8040-55555F65C928}" dt="2023-10-12T20:33:52.863" v="2649" actId="20577"/>
          <ac:spMkLst>
            <pc:docMk/>
            <pc:sldMk cId="68037319" sldId="327"/>
            <ac:spMk id="5" creationId="{8E1ACFDC-CCB9-90C4-2CE2-110ACB5F6D35}"/>
          </ac:spMkLst>
        </pc:spChg>
      </pc:sldChg>
      <pc:sldChg chg="modSp new mod">
        <pc:chgData name="Lily Thompson" userId="21a373b3-48de-483b-abb5-dc03349ece14" providerId="ADAL" clId="{609734DA-B677-F541-8040-55555F65C928}" dt="2023-10-12T20:50:41.416" v="3003" actId="20577"/>
        <pc:sldMkLst>
          <pc:docMk/>
          <pc:sldMk cId="370155971" sldId="328"/>
        </pc:sldMkLst>
        <pc:spChg chg="mod">
          <ac:chgData name="Lily Thompson" userId="21a373b3-48de-483b-abb5-dc03349ece14" providerId="ADAL" clId="{609734DA-B677-F541-8040-55555F65C928}" dt="2023-10-12T20:50:41.416" v="3003" actId="20577"/>
          <ac:spMkLst>
            <pc:docMk/>
            <pc:sldMk cId="370155971" sldId="328"/>
            <ac:spMk id="2" creationId="{8CBDD0C8-E263-C3EE-C9C1-54C6E0B4859B}"/>
          </ac:spMkLst>
        </pc:spChg>
        <pc:spChg chg="mod">
          <ac:chgData name="Lily Thompson" userId="21a373b3-48de-483b-abb5-dc03349ece14" providerId="ADAL" clId="{609734DA-B677-F541-8040-55555F65C928}" dt="2023-10-12T20:49:40.808" v="2992" actId="20577"/>
          <ac:spMkLst>
            <pc:docMk/>
            <pc:sldMk cId="370155971" sldId="328"/>
            <ac:spMk id="5" creationId="{A19106BF-4873-0A0F-0DAC-177143F77F3E}"/>
          </ac:spMkLst>
        </pc:spChg>
      </pc:sldChg>
      <pc:sldChg chg="mod modShow">
        <pc:chgData name="Lily Thompson" userId="21a373b3-48de-483b-abb5-dc03349ece14" providerId="ADAL" clId="{609734DA-B677-F541-8040-55555F65C928}" dt="2023-10-12T20:51:31.200" v="3004" actId="729"/>
        <pc:sldMkLst>
          <pc:docMk/>
          <pc:sldMk cId="370155971" sldId="329"/>
        </pc:sldMkLst>
      </pc:sldChg>
      <pc:sldChg chg="new del">
        <pc:chgData name="Lily Thompson" userId="21a373b3-48de-483b-abb5-dc03349ece14" providerId="ADAL" clId="{609734DA-B677-F541-8040-55555F65C928}" dt="2023-10-13T11:07:43.729" v="3145" actId="2696"/>
        <pc:sldMkLst>
          <pc:docMk/>
          <pc:sldMk cId="2541264983" sldId="330"/>
        </pc:sldMkLst>
      </pc:sldChg>
      <pc:sldChg chg="modSp new del mod">
        <pc:chgData name="Lily Thompson" userId="21a373b3-48de-483b-abb5-dc03349ece14" providerId="ADAL" clId="{609734DA-B677-F541-8040-55555F65C928}" dt="2023-10-13T11:07:46.837" v="3147" actId="2696"/>
        <pc:sldMkLst>
          <pc:docMk/>
          <pc:sldMk cId="481147592" sldId="331"/>
        </pc:sldMkLst>
        <pc:spChg chg="mod">
          <ac:chgData name="Lily Thompson" userId="21a373b3-48de-483b-abb5-dc03349ece14" providerId="ADAL" clId="{609734DA-B677-F541-8040-55555F65C928}" dt="2023-10-12T20:55:19.984" v="3046" actId="20577"/>
          <ac:spMkLst>
            <pc:docMk/>
            <pc:sldMk cId="481147592" sldId="331"/>
            <ac:spMk id="4" creationId="{69321465-1755-12C8-4D66-84FCD90B5EC1}"/>
          </ac:spMkLst>
        </pc:spChg>
      </pc:sldChg>
      <pc:sldChg chg="new del">
        <pc:chgData name="Lily Thompson" userId="21a373b3-48de-483b-abb5-dc03349ece14" providerId="ADAL" clId="{609734DA-B677-F541-8040-55555F65C928}" dt="2023-10-13T11:07:44.723" v="3146" actId="2696"/>
        <pc:sldMkLst>
          <pc:docMk/>
          <pc:sldMk cId="3403576722" sldId="332"/>
        </pc:sldMkLst>
      </pc:sldChg>
      <pc:sldChg chg="modSp mod">
        <pc:chgData name="Lily Thompson" userId="21a373b3-48de-483b-abb5-dc03349ece14" providerId="ADAL" clId="{609734DA-B677-F541-8040-55555F65C928}" dt="2023-10-16T20:31:54.007" v="3156" actId="20577"/>
        <pc:sldMkLst>
          <pc:docMk/>
          <pc:sldMk cId="37413045" sldId="355"/>
        </pc:sldMkLst>
        <pc:spChg chg="mod">
          <ac:chgData name="Lily Thompson" userId="21a373b3-48de-483b-abb5-dc03349ece14" providerId="ADAL" clId="{609734DA-B677-F541-8040-55555F65C928}" dt="2023-10-16T20:31:54.007" v="3156" actId="20577"/>
          <ac:spMkLst>
            <pc:docMk/>
            <pc:sldMk cId="37413045" sldId="355"/>
            <ac:spMk id="4" creationId="{BCF6C0FE-A419-B6D2-644E-C195B4B437D9}"/>
          </ac:spMkLst>
        </pc:spChg>
      </pc:sldChg>
      <pc:sldChg chg="modSp mod">
        <pc:chgData name="Lily Thompson" userId="21a373b3-48de-483b-abb5-dc03349ece14" providerId="ADAL" clId="{609734DA-B677-F541-8040-55555F65C928}" dt="2023-10-17T11:20:51.365" v="3193" actId="1076"/>
        <pc:sldMkLst>
          <pc:docMk/>
          <pc:sldMk cId="2524302309" sldId="374"/>
        </pc:sldMkLst>
        <pc:spChg chg="mod">
          <ac:chgData name="Lily Thompson" userId="21a373b3-48de-483b-abb5-dc03349ece14" providerId="ADAL" clId="{609734DA-B677-F541-8040-55555F65C928}" dt="2023-10-17T11:20:51.365" v="3193" actId="1076"/>
          <ac:spMkLst>
            <pc:docMk/>
            <pc:sldMk cId="2524302309" sldId="374"/>
            <ac:spMk id="14" creationId="{C5C66882-A1A7-742F-4FBB-00BE9AF81057}"/>
          </ac:spMkLst>
        </pc:spChg>
      </pc:sldChg>
      <pc:sldMasterChg chg="modSldLayout">
        <pc:chgData name="Lily Thompson" userId="21a373b3-48de-483b-abb5-dc03349ece14" providerId="ADAL" clId="{609734DA-B677-F541-8040-55555F65C928}" dt="2023-10-12T20:58:12.386" v="3143" actId="207"/>
        <pc:sldMasterMkLst>
          <pc:docMk/>
          <pc:sldMasterMk cId="1557120337" sldId="2147483665"/>
        </pc:sldMasterMkLst>
        <pc:sldLayoutChg chg="addSp delSp modSp mod">
          <pc:chgData name="Lily Thompson" userId="21a373b3-48de-483b-abb5-dc03349ece14" providerId="ADAL" clId="{609734DA-B677-F541-8040-55555F65C928}" dt="2023-10-12T20:58:12.386" v="3143" actId="207"/>
          <pc:sldLayoutMkLst>
            <pc:docMk/>
            <pc:sldMasterMk cId="1557120337" sldId="2147483665"/>
            <pc:sldLayoutMk cId="880258663" sldId="2147483669"/>
          </pc:sldLayoutMkLst>
          <pc:spChg chg="add del">
            <ac:chgData name="Lily Thompson" userId="21a373b3-48de-483b-abb5-dc03349ece14" providerId="ADAL" clId="{609734DA-B677-F541-8040-55555F65C928}" dt="2023-10-12T20:56:14.530" v="3059" actId="11529"/>
            <ac:spMkLst>
              <pc:docMk/>
              <pc:sldMasterMk cId="1557120337" sldId="2147483665"/>
              <pc:sldLayoutMk cId="880258663" sldId="2147483669"/>
              <ac:spMk id="5" creationId="{99558872-AD74-6827-A783-C2F32DC867ED}"/>
            </ac:spMkLst>
          </pc:spChg>
          <pc:spChg chg="del mod">
            <ac:chgData name="Lily Thompson" userId="21a373b3-48de-483b-abb5-dc03349ece14" providerId="ADAL" clId="{609734DA-B677-F541-8040-55555F65C928}" dt="2023-10-12T20:55:52.884" v="3058" actId="478"/>
            <ac:spMkLst>
              <pc:docMk/>
              <pc:sldMasterMk cId="1557120337" sldId="2147483665"/>
              <pc:sldLayoutMk cId="880258663" sldId="2147483669"/>
              <ac:spMk id="6" creationId="{035E70C4-9C12-F084-D1BF-2D793D9A18FB}"/>
            </ac:spMkLst>
          </pc:spChg>
          <pc:spChg chg="add mod">
            <ac:chgData name="Lily Thompson" userId="21a373b3-48de-483b-abb5-dc03349ece14" providerId="ADAL" clId="{609734DA-B677-F541-8040-55555F65C928}" dt="2023-10-12T20:58:12.386" v="3143" actId="207"/>
            <ac:spMkLst>
              <pc:docMk/>
              <pc:sldMasterMk cId="1557120337" sldId="2147483665"/>
              <pc:sldLayoutMk cId="880258663" sldId="2147483669"/>
              <ac:spMk id="7" creationId="{31C80485-CEC9-83FA-25DE-D62574C186FB}"/>
            </ac:spMkLst>
          </pc:spChg>
        </pc:sldLayoutChg>
      </pc:sldMasterChg>
    </pc:docChg>
  </pc:docChgLst>
  <pc:docChgLst>
    <pc:chgData name="Timothy Norman" userId="S::twn19@fsu.edu::cc343d98-d9c0-4f38-9d50-cd6f44f9c3f5" providerId="AD" clId="Web-{331371A3-E269-4F6C-B0BD-C5029B141421}"/>
    <pc:docChg chg="sldOrd">
      <pc:chgData name="Timothy Norman" userId="S::twn19@fsu.edu::cc343d98-d9c0-4f38-9d50-cd6f44f9c3f5" providerId="AD" clId="Web-{331371A3-E269-4F6C-B0BD-C5029B141421}" dt="2023-10-12T18:28:05.647" v="0"/>
      <pc:docMkLst>
        <pc:docMk/>
      </pc:docMkLst>
      <pc:sldChg chg="ord">
        <pc:chgData name="Timothy Norman" userId="S::twn19@fsu.edu::cc343d98-d9c0-4f38-9d50-cd6f44f9c3f5" providerId="AD" clId="Web-{331371A3-E269-4F6C-B0BD-C5029B141421}" dt="2023-10-12T18:28:05.647" v="0"/>
        <pc:sldMkLst>
          <pc:docMk/>
          <pc:sldMk cId="3550235207" sldId="297"/>
        </pc:sldMkLst>
      </pc:sldChg>
    </pc:docChg>
  </pc:docChgLst>
  <pc:docChgLst>
    <pc:chgData name="Lapadre Proctor" userId="S::ljp20@fsu.edu::0da5e0d1-73c4-4b15-a3c4-5ff5336c6447" providerId="AD" clId="Web-{E14959A0-D8F2-4AB5-8761-82ABBC408BD2}"/>
    <pc:docChg chg="modSld">
      <pc:chgData name="Lapadre Proctor" userId="S::ljp20@fsu.edu::0da5e0d1-73c4-4b15-a3c4-5ff5336c6447" providerId="AD" clId="Web-{E14959A0-D8F2-4AB5-8761-82ABBC408BD2}" dt="2023-10-03T19:59:26.643" v="11"/>
      <pc:docMkLst>
        <pc:docMk/>
      </pc:docMkLst>
      <pc:sldChg chg="modSp">
        <pc:chgData name="Lapadre Proctor" userId="S::ljp20@fsu.edu::0da5e0d1-73c4-4b15-a3c4-5ff5336c6447" providerId="AD" clId="Web-{E14959A0-D8F2-4AB5-8761-82ABBC408BD2}" dt="2023-10-03T19:56:15.591" v="10" actId="20577"/>
        <pc:sldMkLst>
          <pc:docMk/>
          <pc:sldMk cId="2066863649" sldId="256"/>
        </pc:sldMkLst>
        <pc:spChg chg="mod">
          <ac:chgData name="Lapadre Proctor" userId="S::ljp20@fsu.edu::0da5e0d1-73c4-4b15-a3c4-5ff5336c6447" providerId="AD" clId="Web-{E14959A0-D8F2-4AB5-8761-82ABBC408BD2}" dt="2023-10-03T19:56:15.591" v="10" actId="20577"/>
          <ac:spMkLst>
            <pc:docMk/>
            <pc:sldMk cId="2066863649" sldId="256"/>
            <ac:spMk id="7" creationId="{783DA0E5-0D98-83CA-305E-E08A54C609D4}"/>
          </ac:spMkLst>
        </pc:spChg>
      </pc:sldChg>
      <pc:sldChg chg="addSp modSp">
        <pc:chgData name="Lapadre Proctor" userId="S::ljp20@fsu.edu::0da5e0d1-73c4-4b15-a3c4-5ff5336c6447" providerId="AD" clId="Web-{E14959A0-D8F2-4AB5-8761-82ABBC408BD2}" dt="2023-10-03T19:59:26.643" v="11"/>
        <pc:sldMkLst>
          <pc:docMk/>
          <pc:sldMk cId="2405727058" sldId="287"/>
        </pc:sldMkLst>
        <pc:picChg chg="add mod">
          <ac:chgData name="Lapadre Proctor" userId="S::ljp20@fsu.edu::0da5e0d1-73c4-4b15-a3c4-5ff5336c6447" providerId="AD" clId="Web-{E14959A0-D8F2-4AB5-8761-82ABBC408BD2}" dt="2023-10-03T19:59:26.643" v="11"/>
          <ac:picMkLst>
            <pc:docMk/>
            <pc:sldMk cId="2405727058" sldId="287"/>
            <ac:picMk id="2" creationId="{79E8D639-657F-F85C-E856-19BCED09AB14}"/>
          </ac:picMkLst>
        </pc:picChg>
      </pc:sldChg>
    </pc:docChg>
  </pc:docChgLst>
  <pc:docChgLst>
    <pc:chgData name="Matt Kennedy" userId="1c42adb8-e8da-4ed0-965b-4d7e0172c01f" providerId="ADAL" clId="{27A8DC42-57AD-4445-92F3-F5790316136D}"/>
    <pc:docChg chg="modSld">
      <pc:chgData name="Matt Kennedy" userId="1c42adb8-e8da-4ed0-965b-4d7e0172c01f" providerId="ADAL" clId="{27A8DC42-57AD-4445-92F3-F5790316136D}" dt="2023-10-17T02:49:23.356" v="60" actId="1076"/>
      <pc:docMkLst>
        <pc:docMk/>
      </pc:docMkLst>
      <pc:sldChg chg="addSp modSp mod">
        <pc:chgData name="Matt Kennedy" userId="1c42adb8-e8da-4ed0-965b-4d7e0172c01f" providerId="ADAL" clId="{27A8DC42-57AD-4445-92F3-F5790316136D}" dt="2023-10-17T02:49:23.356" v="60" actId="1076"/>
        <pc:sldMkLst>
          <pc:docMk/>
          <pc:sldMk cId="3378180626" sldId="342"/>
        </pc:sldMkLst>
        <pc:spChg chg="add mod">
          <ac:chgData name="Matt Kennedy" userId="1c42adb8-e8da-4ed0-965b-4d7e0172c01f" providerId="ADAL" clId="{27A8DC42-57AD-4445-92F3-F5790316136D}" dt="2023-10-17T02:45:02.812" v="25" actId="1076"/>
          <ac:spMkLst>
            <pc:docMk/>
            <pc:sldMk cId="3378180626" sldId="342"/>
            <ac:spMk id="13" creationId="{4F663D62-21FD-4651-78C1-D2446A920D78}"/>
          </ac:spMkLst>
        </pc:spChg>
        <pc:spChg chg="add mod">
          <ac:chgData name="Matt Kennedy" userId="1c42adb8-e8da-4ed0-965b-4d7e0172c01f" providerId="ADAL" clId="{27A8DC42-57AD-4445-92F3-F5790316136D}" dt="2023-10-17T02:49:23.356" v="60" actId="1076"/>
          <ac:spMkLst>
            <pc:docMk/>
            <pc:sldMk cId="3378180626" sldId="342"/>
            <ac:spMk id="30" creationId="{BFD9AAB7-9A15-1B1D-AFB5-8BD13EBAE6C8}"/>
          </ac:spMkLst>
        </pc:spChg>
        <pc:picChg chg="add mod">
          <ac:chgData name="Matt Kennedy" userId="1c42adb8-e8da-4ed0-965b-4d7e0172c01f" providerId="ADAL" clId="{27A8DC42-57AD-4445-92F3-F5790316136D}" dt="2023-10-17T02:44:34.796" v="24" actId="1076"/>
          <ac:picMkLst>
            <pc:docMk/>
            <pc:sldMk cId="3378180626" sldId="342"/>
            <ac:picMk id="17" creationId="{629C8F0B-252A-6D1E-E7DC-DA2319179CED}"/>
          </ac:picMkLst>
        </pc:picChg>
        <pc:picChg chg="add mod">
          <ac:chgData name="Matt Kennedy" userId="1c42adb8-e8da-4ed0-965b-4d7e0172c01f" providerId="ADAL" clId="{27A8DC42-57AD-4445-92F3-F5790316136D}" dt="2023-10-17T02:47:02.828" v="27" actId="1076"/>
          <ac:picMkLst>
            <pc:docMk/>
            <pc:sldMk cId="3378180626" sldId="342"/>
            <ac:picMk id="28" creationId="{D28C07E3-2EEC-1754-F754-F4564458ED3B}"/>
          </ac:picMkLst>
        </pc:picChg>
      </pc:sldChg>
    </pc:docChg>
  </pc:docChgLst>
  <pc:docChgLst>
    <pc:chgData name="Lily Thompson" userId="S::lat20d@fsu.edu::21a373b3-48de-483b-abb5-dc03349ece14" providerId="AD" clId="Web-{96A5EEF1-7494-4D34-872B-BF3691967D96}"/>
    <pc:docChg chg="mod modSld">
      <pc:chgData name="Lily Thompson" userId="S::lat20d@fsu.edu::21a373b3-48de-483b-abb5-dc03349ece14" providerId="AD" clId="Web-{96A5EEF1-7494-4D34-872B-BF3691967D96}" dt="2023-10-12T23:35:49.974" v="6"/>
      <pc:docMkLst>
        <pc:docMk/>
      </pc:docMkLst>
      <pc:sldChg chg="modSp">
        <pc:chgData name="Lily Thompson" userId="S::lat20d@fsu.edu::21a373b3-48de-483b-abb5-dc03349ece14" providerId="AD" clId="Web-{96A5EEF1-7494-4D34-872B-BF3691967D96}" dt="2023-10-12T23:33:17.448" v="3" actId="1076"/>
        <pc:sldMkLst>
          <pc:docMk/>
          <pc:sldMk cId="1270984281" sldId="286"/>
        </pc:sldMkLst>
        <pc:spChg chg="mod">
          <ac:chgData name="Lily Thompson" userId="S::lat20d@fsu.edu::21a373b3-48de-483b-abb5-dc03349ece14" providerId="AD" clId="Web-{96A5EEF1-7494-4D34-872B-BF3691967D96}" dt="2023-10-12T23:33:17.448" v="3" actId="1076"/>
          <ac:spMkLst>
            <pc:docMk/>
            <pc:sldMk cId="1270984281" sldId="286"/>
            <ac:spMk id="12" creationId="{602AFC1E-7AB1-CD43-56B5-210304222E34}"/>
          </ac:spMkLst>
        </pc:spChg>
      </pc:sldChg>
      <pc:sldChg chg="addCm">
        <pc:chgData name="Lily Thompson" userId="S::lat20d@fsu.edu::21a373b3-48de-483b-abb5-dc03349ece14" providerId="AD" clId="Web-{96A5EEF1-7494-4D34-872B-BF3691967D96}" dt="2023-10-12T23:35:49.974" v="6"/>
        <pc:sldMkLst>
          <pc:docMk/>
          <pc:sldMk cId="1211535569" sldId="298"/>
        </pc:sldMkLst>
        <pc:extLst>
          <p:ext xmlns:p="http://schemas.openxmlformats.org/presentationml/2006/main" uri="{D6D511B9-2390-475A-947B-AFAB55BFBCF1}">
            <pc226:cmChg xmlns:pc226="http://schemas.microsoft.com/office/powerpoint/2022/06/main/command" chg="add">
              <pc226:chgData name="Lily Thompson" userId="S::lat20d@fsu.edu::21a373b3-48de-483b-abb5-dc03349ece14" providerId="AD" clId="Web-{96A5EEF1-7494-4D34-872B-BF3691967D96}" dt="2023-10-12T23:35:49.974" v="6"/>
              <pc2:cmMkLst xmlns:pc2="http://schemas.microsoft.com/office/powerpoint/2019/9/main/command">
                <pc:docMk/>
                <pc:sldMk cId="1211535569" sldId="298"/>
                <pc2:cmMk id="{FBA19971-D398-4465-BD82-0DCE0D6BA8F2}"/>
              </pc2:cmMkLst>
            </pc226:cmChg>
          </p:ext>
        </pc:extLst>
      </pc:sldChg>
      <pc:sldChg chg="modCm">
        <pc:chgData name="Lily Thompson" userId="S::lat20d@fsu.edu::21a373b3-48de-483b-abb5-dc03349ece14" providerId="AD" clId="Web-{96A5EEF1-7494-4D34-872B-BF3691967D96}" dt="2023-10-12T23:34:54.470" v="5"/>
        <pc:sldMkLst>
          <pc:docMk/>
          <pc:sldMk cId="3457795193" sldId="318"/>
        </pc:sldMkLst>
        <pc:extLst>
          <p:ext xmlns:p="http://schemas.openxmlformats.org/presentationml/2006/main" uri="{D6D511B9-2390-475A-947B-AFAB55BFBCF1}">
            <pc226:cmChg xmlns:pc226="http://schemas.microsoft.com/office/powerpoint/2022/06/main/command" chg="">
              <pc226:chgData name="Lily Thompson" userId="S::lat20d@fsu.edu::21a373b3-48de-483b-abb5-dc03349ece14" providerId="AD" clId="Web-{96A5EEF1-7494-4D34-872B-BF3691967D96}" dt="2023-10-12T23:34:54.470" v="5"/>
              <pc2:cmMkLst xmlns:pc2="http://schemas.microsoft.com/office/powerpoint/2019/9/main/command">
                <pc:docMk/>
                <pc:sldMk cId="3457795193" sldId="318"/>
                <pc2:cmMk id="{6C605521-A394-417B-B990-E265527F6C3E}"/>
              </pc2:cmMkLst>
              <pc226:cmRplyChg chg="add">
                <pc226:chgData name="Lily Thompson" userId="S::lat20d@fsu.edu::21a373b3-48de-483b-abb5-dc03349ece14" providerId="AD" clId="Web-{96A5EEF1-7494-4D34-872B-BF3691967D96}" dt="2023-10-12T23:34:54.470" v="5"/>
                <pc2:cmRplyMkLst xmlns:pc2="http://schemas.microsoft.com/office/powerpoint/2019/9/main/command">
                  <pc:docMk/>
                  <pc:sldMk cId="3457795193" sldId="318"/>
                  <pc2:cmMk id="{6C605521-A394-417B-B990-E265527F6C3E}"/>
                  <pc2:cmRplyMk id="{3A1AE957-5061-4B50-9C07-6BC76C78FCD3}"/>
                </pc2:cmRplyMkLst>
              </pc226:cmRplyChg>
            </pc226:cmChg>
          </p:ext>
        </pc:extLst>
      </pc:sldChg>
    </pc:docChg>
  </pc:docChgLst>
  <pc:docChgLst>
    <pc:chgData name="Timothy Norman" userId="S::twn19@fsu.edu::cc343d98-d9c0-4f38-9d50-cd6f44f9c3f5" providerId="AD" clId="Web-{200286DA-2EA6-45CB-B532-3CEE6F731546}"/>
    <pc:docChg chg="modSld">
      <pc:chgData name="Timothy Norman" userId="S::twn19@fsu.edu::cc343d98-d9c0-4f38-9d50-cd6f44f9c3f5" providerId="AD" clId="Web-{200286DA-2EA6-45CB-B532-3CEE6F731546}" dt="2023-10-17T02:50:29.416" v="29" actId="1076"/>
      <pc:docMkLst>
        <pc:docMk/>
      </pc:docMkLst>
      <pc:sldChg chg="addSp modSp">
        <pc:chgData name="Timothy Norman" userId="S::twn19@fsu.edu::cc343d98-d9c0-4f38-9d50-cd6f44f9c3f5" providerId="AD" clId="Web-{200286DA-2EA6-45CB-B532-3CEE6F731546}" dt="2023-10-17T02:50:29.416" v="29" actId="1076"/>
        <pc:sldMkLst>
          <pc:docMk/>
          <pc:sldMk cId="3378180626" sldId="342"/>
        </pc:sldMkLst>
        <pc:spChg chg="add mod">
          <ac:chgData name="Timothy Norman" userId="S::twn19@fsu.edu::cc343d98-d9c0-4f38-9d50-cd6f44f9c3f5" providerId="AD" clId="Web-{200286DA-2EA6-45CB-B532-3CEE6F731546}" dt="2023-10-17T02:50:29.416" v="29" actId="1076"/>
          <ac:spMkLst>
            <pc:docMk/>
            <pc:sldMk cId="3378180626" sldId="342"/>
            <ac:spMk id="27" creationId="{7CE891B9-D25C-D9A3-D1D4-0F6667359FFD}"/>
          </ac:spMkLst>
        </pc:spChg>
        <pc:picChg chg="add mod">
          <ac:chgData name="Timothy Norman" userId="S::twn19@fsu.edu::cc343d98-d9c0-4f38-9d50-cd6f44f9c3f5" providerId="AD" clId="Web-{200286DA-2EA6-45CB-B532-3CEE6F731546}" dt="2023-10-17T02:50:20.807" v="28" actId="1076"/>
          <ac:picMkLst>
            <pc:docMk/>
            <pc:sldMk cId="3378180626" sldId="342"/>
            <ac:picMk id="15" creationId="{E4198649-CC11-5BBA-E98A-BFC429D4F73B}"/>
          </ac:picMkLst>
        </pc:picChg>
      </pc:sldChg>
    </pc:docChg>
  </pc:docChgLst>
  <pc:docChgLst>
    <pc:chgData name="Timothy Norman" userId="S::twn19@fsu.edu::cc343d98-d9c0-4f38-9d50-cd6f44f9c3f5" providerId="AD" clId="Web-{553E2D1F-2CF6-40CD-A045-B702071D6940}"/>
    <pc:docChg chg="modSld sldOrd">
      <pc:chgData name="Timothy Norman" userId="S::twn19@fsu.edu::cc343d98-d9c0-4f38-9d50-cd6f44f9c3f5" providerId="AD" clId="Web-{553E2D1F-2CF6-40CD-A045-B702071D6940}" dt="2023-10-03T20:14:48.384" v="49" actId="20577"/>
      <pc:docMkLst>
        <pc:docMk/>
      </pc:docMkLst>
      <pc:sldChg chg="modSp">
        <pc:chgData name="Timothy Norman" userId="S::twn19@fsu.edu::cc343d98-d9c0-4f38-9d50-cd6f44f9c3f5" providerId="AD" clId="Web-{553E2D1F-2CF6-40CD-A045-B702071D6940}" dt="2023-10-03T20:14:48.384" v="49" actId="20577"/>
        <pc:sldMkLst>
          <pc:docMk/>
          <pc:sldMk cId="2066863649" sldId="256"/>
        </pc:sldMkLst>
        <pc:spChg chg="mod">
          <ac:chgData name="Timothy Norman" userId="S::twn19@fsu.edu::cc343d98-d9c0-4f38-9d50-cd6f44f9c3f5" providerId="AD" clId="Web-{553E2D1F-2CF6-40CD-A045-B702071D6940}" dt="2023-10-03T20:14:48.384" v="49" actId="20577"/>
          <ac:spMkLst>
            <pc:docMk/>
            <pc:sldMk cId="2066863649" sldId="256"/>
            <ac:spMk id="6" creationId="{1A98657A-6FD2-A346-6456-FE7CA89F9095}"/>
          </ac:spMkLst>
        </pc:spChg>
      </pc:sldChg>
      <pc:sldChg chg="modSp">
        <pc:chgData name="Timothy Norman" userId="S::twn19@fsu.edu::cc343d98-d9c0-4f38-9d50-cd6f44f9c3f5" providerId="AD" clId="Web-{553E2D1F-2CF6-40CD-A045-B702071D6940}" dt="2023-10-03T20:13:06.288" v="47" actId="20577"/>
        <pc:sldMkLst>
          <pc:docMk/>
          <pc:sldMk cId="1270984281" sldId="286"/>
        </pc:sldMkLst>
        <pc:spChg chg="mod">
          <ac:chgData name="Timothy Norman" userId="S::twn19@fsu.edu::cc343d98-d9c0-4f38-9d50-cd6f44f9c3f5" providerId="AD" clId="Web-{553E2D1F-2CF6-40CD-A045-B702071D6940}" dt="2023-10-03T20:12:59.116" v="41" actId="20577"/>
          <ac:spMkLst>
            <pc:docMk/>
            <pc:sldMk cId="1270984281" sldId="286"/>
            <ac:spMk id="12" creationId="{602AFC1E-7AB1-CD43-56B5-210304222E34}"/>
          </ac:spMkLst>
        </pc:spChg>
        <pc:spChg chg="mod">
          <ac:chgData name="Timothy Norman" userId="S::twn19@fsu.edu::cc343d98-d9c0-4f38-9d50-cd6f44f9c3f5" providerId="AD" clId="Web-{553E2D1F-2CF6-40CD-A045-B702071D6940}" dt="2023-10-03T20:13:06.288" v="47" actId="20577"/>
          <ac:spMkLst>
            <pc:docMk/>
            <pc:sldMk cId="1270984281" sldId="286"/>
            <ac:spMk id="13" creationId="{EA2E8241-62D8-5A9D-80C2-65C5FFAA4CD2}"/>
          </ac:spMkLst>
        </pc:spChg>
      </pc:sldChg>
      <pc:sldChg chg="modSp ord">
        <pc:chgData name="Timothy Norman" userId="S::twn19@fsu.edu::cc343d98-d9c0-4f38-9d50-cd6f44f9c3f5" providerId="AD" clId="Web-{553E2D1F-2CF6-40CD-A045-B702071D6940}" dt="2023-10-03T20:12:44.022" v="38" actId="20577"/>
        <pc:sldMkLst>
          <pc:docMk/>
          <pc:sldMk cId="3060998247" sldId="288"/>
        </pc:sldMkLst>
        <pc:spChg chg="mod">
          <ac:chgData name="Timothy Norman" userId="S::twn19@fsu.edu::cc343d98-d9c0-4f38-9d50-cd6f44f9c3f5" providerId="AD" clId="Web-{553E2D1F-2CF6-40CD-A045-B702071D6940}" dt="2023-10-03T20:12:44.022" v="38" actId="20577"/>
          <ac:spMkLst>
            <pc:docMk/>
            <pc:sldMk cId="3060998247" sldId="288"/>
            <ac:spMk id="2" creationId="{9AF5F3BE-E2CC-A69B-7AE4-6FCE8D7E09AB}"/>
          </ac:spMkLst>
        </pc:spChg>
        <pc:spChg chg="mod">
          <ac:chgData name="Timothy Norman" userId="S::twn19@fsu.edu::cc343d98-d9c0-4f38-9d50-cd6f44f9c3f5" providerId="AD" clId="Web-{553E2D1F-2CF6-40CD-A045-B702071D6940}" dt="2023-10-03T20:11:20.739" v="5" actId="20577"/>
          <ac:spMkLst>
            <pc:docMk/>
            <pc:sldMk cId="3060998247" sldId="288"/>
            <ac:spMk id="5" creationId="{1B779BBC-BCD7-AEF4-21D0-E41EF88A82F8}"/>
          </ac:spMkLst>
        </pc:spChg>
      </pc:sldChg>
    </pc:docChg>
  </pc:docChgLst>
  <pc:docChgLst>
    <pc:chgData name="Matt Kennedy" userId="1c42adb8-e8da-4ed0-965b-4d7e0172c01f" providerId="ADAL" clId="{CFBA048D-5B66-4E88-817D-6708100C6B58}"/>
    <pc:docChg chg="undo custSel addSld delSld modSld sldOrd addSection delSection modSection">
      <pc:chgData name="Matt Kennedy" userId="1c42adb8-e8da-4ed0-965b-4d7e0172c01f" providerId="ADAL" clId="{CFBA048D-5B66-4E88-817D-6708100C6B58}" dt="2023-10-16T23:13:43.581" v="4396" actId="14100"/>
      <pc:docMkLst>
        <pc:docMk/>
      </pc:docMkLst>
      <pc:sldChg chg="modSp mod ord modShow">
        <pc:chgData name="Matt Kennedy" userId="1c42adb8-e8da-4ed0-965b-4d7e0172c01f" providerId="ADAL" clId="{CFBA048D-5B66-4E88-817D-6708100C6B58}" dt="2023-10-16T17:09:09.810" v="4195"/>
        <pc:sldMkLst>
          <pc:docMk/>
          <pc:sldMk cId="3369190698" sldId="285"/>
        </pc:sldMkLst>
        <pc:spChg chg="mod">
          <ac:chgData name="Matt Kennedy" userId="1c42adb8-e8da-4ed0-965b-4d7e0172c01f" providerId="ADAL" clId="{CFBA048D-5B66-4E88-817D-6708100C6B58}" dt="2023-10-16T16:58:18.745" v="4158" actId="1076"/>
          <ac:spMkLst>
            <pc:docMk/>
            <pc:sldMk cId="3369190698" sldId="285"/>
            <ac:spMk id="6" creationId="{A8AA5DF1-6D6C-C612-FD45-A08FE1C4C2CD}"/>
          </ac:spMkLst>
        </pc:spChg>
      </pc:sldChg>
      <pc:sldChg chg="addSp delSp modSp mod">
        <pc:chgData name="Matt Kennedy" userId="1c42adb8-e8da-4ed0-965b-4d7e0172c01f" providerId="ADAL" clId="{CFBA048D-5B66-4E88-817D-6708100C6B58}" dt="2023-10-12T22:04:02.129" v="3481" actId="14100"/>
        <pc:sldMkLst>
          <pc:docMk/>
          <pc:sldMk cId="2405727058" sldId="287"/>
        </pc:sldMkLst>
        <pc:picChg chg="add del mod">
          <ac:chgData name="Matt Kennedy" userId="1c42adb8-e8da-4ed0-965b-4d7e0172c01f" providerId="ADAL" clId="{CFBA048D-5B66-4E88-817D-6708100C6B58}" dt="2023-10-12T21:58:02.207" v="3444" actId="478"/>
          <ac:picMkLst>
            <pc:docMk/>
            <pc:sldMk cId="2405727058" sldId="287"/>
            <ac:picMk id="8" creationId="{36D408C2-0A30-103C-0ED7-69BE9A66F0D2}"/>
          </ac:picMkLst>
        </pc:picChg>
        <pc:picChg chg="add del mod">
          <ac:chgData name="Matt Kennedy" userId="1c42adb8-e8da-4ed0-965b-4d7e0172c01f" providerId="ADAL" clId="{CFBA048D-5B66-4E88-817D-6708100C6B58}" dt="2023-10-12T22:01:45.124" v="3467" actId="478"/>
          <ac:picMkLst>
            <pc:docMk/>
            <pc:sldMk cId="2405727058" sldId="287"/>
            <ac:picMk id="13" creationId="{C16C068D-07B1-CAB0-753E-969D4A960543}"/>
          </ac:picMkLst>
        </pc:picChg>
        <pc:picChg chg="add del mod modCrop">
          <ac:chgData name="Matt Kennedy" userId="1c42adb8-e8da-4ed0-965b-4d7e0172c01f" providerId="ADAL" clId="{CFBA048D-5B66-4E88-817D-6708100C6B58}" dt="2023-10-12T22:03:34.974" v="3477" actId="478"/>
          <ac:picMkLst>
            <pc:docMk/>
            <pc:sldMk cId="2405727058" sldId="287"/>
            <ac:picMk id="19" creationId="{404F6DA0-59FA-2073-FAE0-B4CEB0537F3F}"/>
          </ac:picMkLst>
        </pc:picChg>
        <pc:picChg chg="add mod">
          <ac:chgData name="Matt Kennedy" userId="1c42adb8-e8da-4ed0-965b-4d7e0172c01f" providerId="ADAL" clId="{CFBA048D-5B66-4E88-817D-6708100C6B58}" dt="2023-10-12T22:04:02.129" v="3481" actId="14100"/>
          <ac:picMkLst>
            <pc:docMk/>
            <pc:sldMk cId="2405727058" sldId="287"/>
            <ac:picMk id="26" creationId="{6D18BAD4-9ADD-2169-3582-CA0AC6C420E9}"/>
          </ac:picMkLst>
        </pc:picChg>
      </pc:sldChg>
      <pc:sldChg chg="ord">
        <pc:chgData name="Matt Kennedy" userId="1c42adb8-e8da-4ed0-965b-4d7e0172c01f" providerId="ADAL" clId="{CFBA048D-5B66-4E88-817D-6708100C6B58}" dt="2023-10-16T18:35:21.877" v="4241"/>
        <pc:sldMkLst>
          <pc:docMk/>
          <pc:sldMk cId="2410488473" sldId="291"/>
        </pc:sldMkLst>
      </pc:sldChg>
      <pc:sldChg chg="addSp delSp modSp mod">
        <pc:chgData name="Matt Kennedy" userId="1c42adb8-e8da-4ed0-965b-4d7e0172c01f" providerId="ADAL" clId="{CFBA048D-5B66-4E88-817D-6708100C6B58}" dt="2023-10-12T20:04:32.389" v="317" actId="207"/>
        <pc:sldMkLst>
          <pc:docMk/>
          <pc:sldMk cId="3319429230" sldId="295"/>
        </pc:sldMkLst>
        <pc:spChg chg="add del mod">
          <ac:chgData name="Matt Kennedy" userId="1c42adb8-e8da-4ed0-965b-4d7e0172c01f" providerId="ADAL" clId="{CFBA048D-5B66-4E88-817D-6708100C6B58}" dt="2023-10-12T19:45:52.738" v="1" actId="478"/>
          <ac:spMkLst>
            <pc:docMk/>
            <pc:sldMk cId="3319429230" sldId="295"/>
            <ac:spMk id="3" creationId="{3B64C1D7-517D-CF6C-AF47-45AF8CD9D760}"/>
          </ac:spMkLst>
        </pc:spChg>
        <pc:spChg chg="del">
          <ac:chgData name="Matt Kennedy" userId="1c42adb8-e8da-4ed0-965b-4d7e0172c01f" providerId="ADAL" clId="{CFBA048D-5B66-4E88-817D-6708100C6B58}" dt="2023-10-12T19:50:59.617" v="8" actId="478"/>
          <ac:spMkLst>
            <pc:docMk/>
            <pc:sldMk cId="3319429230" sldId="295"/>
            <ac:spMk id="4" creationId="{FA966B90-DD4F-FFC9-4849-619D735EFD7F}"/>
          </ac:spMkLst>
        </pc:spChg>
        <pc:spChg chg="add del mod">
          <ac:chgData name="Matt Kennedy" userId="1c42adb8-e8da-4ed0-965b-4d7e0172c01f" providerId="ADAL" clId="{CFBA048D-5B66-4E88-817D-6708100C6B58}" dt="2023-10-12T19:50:59.617" v="8" actId="478"/>
          <ac:spMkLst>
            <pc:docMk/>
            <pc:sldMk cId="3319429230" sldId="295"/>
            <ac:spMk id="5" creationId="{1B46EAF2-1C80-99FD-C723-D11D9A25EEFF}"/>
          </ac:spMkLst>
        </pc:spChg>
        <pc:spChg chg="add del mod">
          <ac:chgData name="Matt Kennedy" userId="1c42adb8-e8da-4ed0-965b-4d7e0172c01f" providerId="ADAL" clId="{CFBA048D-5B66-4E88-817D-6708100C6B58}" dt="2023-10-12T19:55:29.446" v="172" actId="478"/>
          <ac:spMkLst>
            <pc:docMk/>
            <pc:sldMk cId="3319429230" sldId="295"/>
            <ac:spMk id="6" creationId="{672B55FB-9756-74C7-6FAD-735A4F404FBD}"/>
          </ac:spMkLst>
        </pc:spChg>
        <pc:spChg chg="add del mod">
          <ac:chgData name="Matt Kennedy" userId="1c42adb8-e8da-4ed0-965b-4d7e0172c01f" providerId="ADAL" clId="{CFBA048D-5B66-4E88-817D-6708100C6B58}" dt="2023-10-12T19:55:26.048" v="171" actId="478"/>
          <ac:spMkLst>
            <pc:docMk/>
            <pc:sldMk cId="3319429230" sldId="295"/>
            <ac:spMk id="8" creationId="{63C24FA0-E8D0-0F2C-A491-9EA559F0384E}"/>
          </ac:spMkLst>
        </pc:spChg>
        <pc:spChg chg="add del mod">
          <ac:chgData name="Matt Kennedy" userId="1c42adb8-e8da-4ed0-965b-4d7e0172c01f" providerId="ADAL" clId="{CFBA048D-5B66-4E88-817D-6708100C6B58}" dt="2023-10-12T19:55:26.048" v="171" actId="478"/>
          <ac:spMkLst>
            <pc:docMk/>
            <pc:sldMk cId="3319429230" sldId="295"/>
            <ac:spMk id="10" creationId="{597C8B96-7834-C487-BF24-FF8AF6BB0C50}"/>
          </ac:spMkLst>
        </pc:spChg>
        <pc:spChg chg="add del mod">
          <ac:chgData name="Matt Kennedy" userId="1c42adb8-e8da-4ed0-965b-4d7e0172c01f" providerId="ADAL" clId="{CFBA048D-5B66-4E88-817D-6708100C6B58}" dt="2023-10-12T19:55:26.048" v="171" actId="478"/>
          <ac:spMkLst>
            <pc:docMk/>
            <pc:sldMk cId="3319429230" sldId="295"/>
            <ac:spMk id="11" creationId="{40F0632B-3F88-B804-718C-3AACFC4B2DFB}"/>
          </ac:spMkLst>
        </pc:spChg>
        <pc:spChg chg="add del mod">
          <ac:chgData name="Matt Kennedy" userId="1c42adb8-e8da-4ed0-965b-4d7e0172c01f" providerId="ADAL" clId="{CFBA048D-5B66-4E88-817D-6708100C6B58}" dt="2023-10-12T19:55:26.048" v="171" actId="478"/>
          <ac:spMkLst>
            <pc:docMk/>
            <pc:sldMk cId="3319429230" sldId="295"/>
            <ac:spMk id="12" creationId="{F4022706-619D-7D94-839E-93CE2D64F1B6}"/>
          </ac:spMkLst>
        </pc:spChg>
        <pc:spChg chg="add del mod">
          <ac:chgData name="Matt Kennedy" userId="1c42adb8-e8da-4ed0-965b-4d7e0172c01f" providerId="ADAL" clId="{CFBA048D-5B66-4E88-817D-6708100C6B58}" dt="2023-10-12T19:55:26.048" v="171" actId="478"/>
          <ac:spMkLst>
            <pc:docMk/>
            <pc:sldMk cId="3319429230" sldId="295"/>
            <ac:spMk id="13" creationId="{C5B3225D-6543-4510-914E-349FF4F4E44A}"/>
          </ac:spMkLst>
        </pc:spChg>
        <pc:spChg chg="add del mod">
          <ac:chgData name="Matt Kennedy" userId="1c42adb8-e8da-4ed0-965b-4d7e0172c01f" providerId="ADAL" clId="{CFBA048D-5B66-4E88-817D-6708100C6B58}" dt="2023-10-12T19:50:59.617" v="8" actId="478"/>
          <ac:spMkLst>
            <pc:docMk/>
            <pc:sldMk cId="3319429230" sldId="295"/>
            <ac:spMk id="14" creationId="{4C4A2942-0B62-582C-7FBE-237B8A89550B}"/>
          </ac:spMkLst>
        </pc:spChg>
        <pc:spChg chg="add del mod">
          <ac:chgData name="Matt Kennedy" userId="1c42adb8-e8da-4ed0-965b-4d7e0172c01f" providerId="ADAL" clId="{CFBA048D-5B66-4E88-817D-6708100C6B58}" dt="2023-10-12T19:50:59.617" v="8" actId="478"/>
          <ac:spMkLst>
            <pc:docMk/>
            <pc:sldMk cId="3319429230" sldId="295"/>
            <ac:spMk id="15" creationId="{C4364DA4-7504-A5B7-5DBE-21C05B707C5E}"/>
          </ac:spMkLst>
        </pc:spChg>
        <pc:spChg chg="add del mod">
          <ac:chgData name="Matt Kennedy" userId="1c42adb8-e8da-4ed0-965b-4d7e0172c01f" providerId="ADAL" clId="{CFBA048D-5B66-4E88-817D-6708100C6B58}" dt="2023-10-12T19:50:59.617" v="8" actId="478"/>
          <ac:spMkLst>
            <pc:docMk/>
            <pc:sldMk cId="3319429230" sldId="295"/>
            <ac:spMk id="16" creationId="{D4EAA3A9-5D05-7A63-B43F-CA8985AD061F}"/>
          </ac:spMkLst>
        </pc:spChg>
        <pc:spChg chg="add del mod">
          <ac:chgData name="Matt Kennedy" userId="1c42adb8-e8da-4ed0-965b-4d7e0172c01f" providerId="ADAL" clId="{CFBA048D-5B66-4E88-817D-6708100C6B58}" dt="2023-10-12T19:50:59.617" v="8" actId="478"/>
          <ac:spMkLst>
            <pc:docMk/>
            <pc:sldMk cId="3319429230" sldId="295"/>
            <ac:spMk id="17" creationId="{5DABA465-52FA-3062-271D-EFC1C4351342}"/>
          </ac:spMkLst>
        </pc:spChg>
        <pc:spChg chg="add del mod">
          <ac:chgData name="Matt Kennedy" userId="1c42adb8-e8da-4ed0-965b-4d7e0172c01f" providerId="ADAL" clId="{CFBA048D-5B66-4E88-817D-6708100C6B58}" dt="2023-10-12T19:50:59.617" v="8" actId="478"/>
          <ac:spMkLst>
            <pc:docMk/>
            <pc:sldMk cId="3319429230" sldId="295"/>
            <ac:spMk id="19" creationId="{166FAB8C-35C6-538E-FE98-7F3F22BE78FD}"/>
          </ac:spMkLst>
        </pc:spChg>
        <pc:spChg chg="add del mod">
          <ac:chgData name="Matt Kennedy" userId="1c42adb8-e8da-4ed0-965b-4d7e0172c01f" providerId="ADAL" clId="{CFBA048D-5B66-4E88-817D-6708100C6B58}" dt="2023-10-12T19:50:59.617" v="8" actId="478"/>
          <ac:spMkLst>
            <pc:docMk/>
            <pc:sldMk cId="3319429230" sldId="295"/>
            <ac:spMk id="20" creationId="{7496F713-6E72-ACF5-C7E3-38CC6A1D770A}"/>
          </ac:spMkLst>
        </pc:spChg>
        <pc:spChg chg="add del mod">
          <ac:chgData name="Matt Kennedy" userId="1c42adb8-e8da-4ed0-965b-4d7e0172c01f" providerId="ADAL" clId="{CFBA048D-5B66-4E88-817D-6708100C6B58}" dt="2023-10-12T19:50:59.617" v="8" actId="478"/>
          <ac:spMkLst>
            <pc:docMk/>
            <pc:sldMk cId="3319429230" sldId="295"/>
            <ac:spMk id="21" creationId="{B353AE5E-BC15-0960-D94D-CAC46C2AA4E6}"/>
          </ac:spMkLst>
        </pc:spChg>
        <pc:spChg chg="add del mod">
          <ac:chgData name="Matt Kennedy" userId="1c42adb8-e8da-4ed0-965b-4d7e0172c01f" providerId="ADAL" clId="{CFBA048D-5B66-4E88-817D-6708100C6B58}" dt="2023-10-12T19:50:59.617" v="8" actId="478"/>
          <ac:spMkLst>
            <pc:docMk/>
            <pc:sldMk cId="3319429230" sldId="295"/>
            <ac:spMk id="22" creationId="{E0EDE9D6-3EA4-0A2C-ED02-ABB6FCFC531A}"/>
          </ac:spMkLst>
        </pc:spChg>
        <pc:spChg chg="add del mod">
          <ac:chgData name="Matt Kennedy" userId="1c42adb8-e8da-4ed0-965b-4d7e0172c01f" providerId="ADAL" clId="{CFBA048D-5B66-4E88-817D-6708100C6B58}" dt="2023-10-12T19:50:59.617" v="8" actId="478"/>
          <ac:spMkLst>
            <pc:docMk/>
            <pc:sldMk cId="3319429230" sldId="295"/>
            <ac:spMk id="23" creationId="{DEAADC6A-D9A2-ABC2-62A9-7E10B2E146E9}"/>
          </ac:spMkLst>
        </pc:spChg>
        <pc:spChg chg="add del mod">
          <ac:chgData name="Matt Kennedy" userId="1c42adb8-e8da-4ed0-965b-4d7e0172c01f" providerId="ADAL" clId="{CFBA048D-5B66-4E88-817D-6708100C6B58}" dt="2023-10-12T19:51:04.806" v="9" actId="478"/>
          <ac:spMkLst>
            <pc:docMk/>
            <pc:sldMk cId="3319429230" sldId="295"/>
            <ac:spMk id="24" creationId="{36BD03F0-EEAB-31B5-062C-605AC99357A4}"/>
          </ac:spMkLst>
        </pc:spChg>
        <pc:spChg chg="add del mod">
          <ac:chgData name="Matt Kennedy" userId="1c42adb8-e8da-4ed0-965b-4d7e0172c01f" providerId="ADAL" clId="{CFBA048D-5B66-4E88-817D-6708100C6B58}" dt="2023-10-12T19:50:59.617" v="8" actId="478"/>
          <ac:spMkLst>
            <pc:docMk/>
            <pc:sldMk cId="3319429230" sldId="295"/>
            <ac:spMk id="25" creationId="{A27812FA-7D7F-F882-5CD5-E9ED04EB8917}"/>
          </ac:spMkLst>
        </pc:spChg>
        <pc:spChg chg="add del mod">
          <ac:chgData name="Matt Kennedy" userId="1c42adb8-e8da-4ed0-965b-4d7e0172c01f" providerId="ADAL" clId="{CFBA048D-5B66-4E88-817D-6708100C6B58}" dt="2023-10-12T19:50:59.617" v="8" actId="478"/>
          <ac:spMkLst>
            <pc:docMk/>
            <pc:sldMk cId="3319429230" sldId="295"/>
            <ac:spMk id="26" creationId="{8529C2D1-F83D-FF63-E2ED-FA5FB8D62B69}"/>
          </ac:spMkLst>
        </pc:spChg>
        <pc:spChg chg="add del mod">
          <ac:chgData name="Matt Kennedy" userId="1c42adb8-e8da-4ed0-965b-4d7e0172c01f" providerId="ADAL" clId="{CFBA048D-5B66-4E88-817D-6708100C6B58}" dt="2023-10-12T19:55:26.048" v="171" actId="478"/>
          <ac:spMkLst>
            <pc:docMk/>
            <pc:sldMk cId="3319429230" sldId="295"/>
            <ac:spMk id="57" creationId="{0972EB95-BC46-95F2-A7AA-73AA4789620D}"/>
          </ac:spMkLst>
        </pc:spChg>
        <pc:spChg chg="add del mod">
          <ac:chgData name="Matt Kennedy" userId="1c42adb8-e8da-4ed0-965b-4d7e0172c01f" providerId="ADAL" clId="{CFBA048D-5B66-4E88-817D-6708100C6B58}" dt="2023-10-12T19:50:59.617" v="8" actId="478"/>
          <ac:spMkLst>
            <pc:docMk/>
            <pc:sldMk cId="3319429230" sldId="295"/>
            <ac:spMk id="59" creationId="{E4DD2298-648F-B758-BD2F-5A19BD015EC1}"/>
          </ac:spMkLst>
        </pc:spChg>
        <pc:spChg chg="add del mod">
          <ac:chgData name="Matt Kennedy" userId="1c42adb8-e8da-4ed0-965b-4d7e0172c01f" providerId="ADAL" clId="{CFBA048D-5B66-4E88-817D-6708100C6B58}" dt="2023-10-12T19:50:59.617" v="8" actId="478"/>
          <ac:spMkLst>
            <pc:docMk/>
            <pc:sldMk cId="3319429230" sldId="295"/>
            <ac:spMk id="61" creationId="{5FD6F9D3-AAAF-6DFC-7DA5-47003530D697}"/>
          </ac:spMkLst>
        </pc:spChg>
        <pc:spChg chg="add del mod">
          <ac:chgData name="Matt Kennedy" userId="1c42adb8-e8da-4ed0-965b-4d7e0172c01f" providerId="ADAL" clId="{CFBA048D-5B66-4E88-817D-6708100C6B58}" dt="2023-10-12T19:50:48.256" v="3" actId="478"/>
          <ac:spMkLst>
            <pc:docMk/>
            <pc:sldMk cId="3319429230" sldId="295"/>
            <ac:spMk id="62" creationId="{5F642FBF-C5E3-2068-50A5-D3998A5A2E15}"/>
          </ac:spMkLst>
        </pc:spChg>
        <pc:spChg chg="add del mod">
          <ac:chgData name="Matt Kennedy" userId="1c42adb8-e8da-4ed0-965b-4d7e0172c01f" providerId="ADAL" clId="{CFBA048D-5B66-4E88-817D-6708100C6B58}" dt="2023-10-12T19:50:48.256" v="3" actId="478"/>
          <ac:spMkLst>
            <pc:docMk/>
            <pc:sldMk cId="3319429230" sldId="295"/>
            <ac:spMk id="63" creationId="{3A30D4BE-CBE7-9187-26E1-4AFEEE0E342F}"/>
          </ac:spMkLst>
        </pc:spChg>
        <pc:spChg chg="add del mod">
          <ac:chgData name="Matt Kennedy" userId="1c42adb8-e8da-4ed0-965b-4d7e0172c01f" providerId="ADAL" clId="{CFBA048D-5B66-4E88-817D-6708100C6B58}" dt="2023-10-12T19:50:48.256" v="3" actId="478"/>
          <ac:spMkLst>
            <pc:docMk/>
            <pc:sldMk cId="3319429230" sldId="295"/>
            <ac:spMk id="64" creationId="{563E5F3B-1EF4-F5B6-00BA-4B23D62EB21A}"/>
          </ac:spMkLst>
        </pc:spChg>
        <pc:spChg chg="add del mod">
          <ac:chgData name="Matt Kennedy" userId="1c42adb8-e8da-4ed0-965b-4d7e0172c01f" providerId="ADAL" clId="{CFBA048D-5B66-4E88-817D-6708100C6B58}" dt="2023-10-12T19:50:49.736" v="4" actId="478"/>
          <ac:spMkLst>
            <pc:docMk/>
            <pc:sldMk cId="3319429230" sldId="295"/>
            <ac:spMk id="65" creationId="{8468B8E0-5C20-8014-799C-EFEFB2234F29}"/>
          </ac:spMkLst>
        </pc:spChg>
        <pc:spChg chg="add del mod">
          <ac:chgData name="Matt Kennedy" userId="1c42adb8-e8da-4ed0-965b-4d7e0172c01f" providerId="ADAL" clId="{CFBA048D-5B66-4E88-817D-6708100C6B58}" dt="2023-10-12T19:50:48.256" v="3" actId="478"/>
          <ac:spMkLst>
            <pc:docMk/>
            <pc:sldMk cId="3319429230" sldId="295"/>
            <ac:spMk id="66" creationId="{2B4047A8-2AAD-D3AB-86CF-E8D4BB957F48}"/>
          </ac:spMkLst>
        </pc:spChg>
        <pc:spChg chg="add del mod">
          <ac:chgData name="Matt Kennedy" userId="1c42adb8-e8da-4ed0-965b-4d7e0172c01f" providerId="ADAL" clId="{CFBA048D-5B66-4E88-817D-6708100C6B58}" dt="2023-10-12T19:50:48.256" v="3" actId="478"/>
          <ac:spMkLst>
            <pc:docMk/>
            <pc:sldMk cId="3319429230" sldId="295"/>
            <ac:spMk id="67" creationId="{FD8C0B04-3701-B1A4-65C0-3F6664CB45F6}"/>
          </ac:spMkLst>
        </pc:spChg>
        <pc:spChg chg="add del mod">
          <ac:chgData name="Matt Kennedy" userId="1c42adb8-e8da-4ed0-965b-4d7e0172c01f" providerId="ADAL" clId="{CFBA048D-5B66-4E88-817D-6708100C6B58}" dt="2023-10-12T19:50:48.256" v="3" actId="478"/>
          <ac:spMkLst>
            <pc:docMk/>
            <pc:sldMk cId="3319429230" sldId="295"/>
            <ac:spMk id="68" creationId="{175A6C09-FBD9-5A4F-0FC7-4CFB57371F86}"/>
          </ac:spMkLst>
        </pc:spChg>
        <pc:spChg chg="add del mod">
          <ac:chgData name="Matt Kennedy" userId="1c42adb8-e8da-4ed0-965b-4d7e0172c01f" providerId="ADAL" clId="{CFBA048D-5B66-4E88-817D-6708100C6B58}" dt="2023-10-12T19:50:48.256" v="3" actId="478"/>
          <ac:spMkLst>
            <pc:docMk/>
            <pc:sldMk cId="3319429230" sldId="295"/>
            <ac:spMk id="69" creationId="{96B99BE9-C107-557B-85E1-EC8D4235BB3B}"/>
          </ac:spMkLst>
        </pc:spChg>
        <pc:spChg chg="add del mod">
          <ac:chgData name="Matt Kennedy" userId="1c42adb8-e8da-4ed0-965b-4d7e0172c01f" providerId="ADAL" clId="{CFBA048D-5B66-4E88-817D-6708100C6B58}" dt="2023-10-12T19:50:48.256" v="3" actId="478"/>
          <ac:spMkLst>
            <pc:docMk/>
            <pc:sldMk cId="3319429230" sldId="295"/>
            <ac:spMk id="70" creationId="{4438FC92-4B38-2E89-E44A-3768D764E93C}"/>
          </ac:spMkLst>
        </pc:spChg>
        <pc:spChg chg="add del mod">
          <ac:chgData name="Matt Kennedy" userId="1c42adb8-e8da-4ed0-965b-4d7e0172c01f" providerId="ADAL" clId="{CFBA048D-5B66-4E88-817D-6708100C6B58}" dt="2023-10-12T19:50:55.476" v="7" actId="478"/>
          <ac:spMkLst>
            <pc:docMk/>
            <pc:sldMk cId="3319429230" sldId="295"/>
            <ac:spMk id="71" creationId="{B235AB9E-7B40-8471-AE09-A0957085CE23}"/>
          </ac:spMkLst>
        </pc:spChg>
        <pc:graphicFrameChg chg="del">
          <ac:chgData name="Matt Kennedy" userId="1c42adb8-e8da-4ed0-965b-4d7e0172c01f" providerId="ADAL" clId="{CFBA048D-5B66-4E88-817D-6708100C6B58}" dt="2023-10-12T19:45:49.669" v="0" actId="478"/>
          <ac:graphicFrameMkLst>
            <pc:docMk/>
            <pc:sldMk cId="3319429230" sldId="295"/>
            <ac:graphicFrameMk id="7" creationId="{05EA409F-4FDE-7F59-6CAA-3310A4CF31FE}"/>
          </ac:graphicFrameMkLst>
        </pc:graphicFrameChg>
        <pc:graphicFrameChg chg="add del mod modGraphic">
          <ac:chgData name="Matt Kennedy" userId="1c42adb8-e8da-4ed0-965b-4d7e0172c01f" providerId="ADAL" clId="{CFBA048D-5B66-4E88-817D-6708100C6B58}" dt="2023-10-12T19:53:37.491" v="62" actId="478"/>
          <ac:graphicFrameMkLst>
            <pc:docMk/>
            <pc:sldMk cId="3319429230" sldId="295"/>
            <ac:graphicFrameMk id="115" creationId="{A6499A89-670B-DD3C-C904-E74800B2BA05}"/>
          </ac:graphicFrameMkLst>
        </pc:graphicFrameChg>
        <pc:graphicFrameChg chg="add del mod modGraphic">
          <ac:chgData name="Matt Kennedy" userId="1c42adb8-e8da-4ed0-965b-4d7e0172c01f" providerId="ADAL" clId="{CFBA048D-5B66-4E88-817D-6708100C6B58}" dt="2023-10-12T19:57:12.376" v="180" actId="478"/>
          <ac:graphicFrameMkLst>
            <pc:docMk/>
            <pc:sldMk cId="3319429230" sldId="295"/>
            <ac:graphicFrameMk id="116" creationId="{16B48B64-06C3-98F0-5FE7-BE6A07DDECB0}"/>
          </ac:graphicFrameMkLst>
        </pc:graphicFrameChg>
        <pc:graphicFrameChg chg="add mod modGraphic">
          <ac:chgData name="Matt Kennedy" userId="1c42adb8-e8da-4ed0-965b-4d7e0172c01f" providerId="ADAL" clId="{CFBA048D-5B66-4E88-817D-6708100C6B58}" dt="2023-10-12T20:04:32.389" v="317" actId="207"/>
          <ac:graphicFrameMkLst>
            <pc:docMk/>
            <pc:sldMk cId="3319429230" sldId="295"/>
            <ac:graphicFrameMk id="117" creationId="{B634F03D-9903-8C4C-CA7D-81177DF92AF9}"/>
          </ac:graphicFrameMkLst>
        </pc:graphicFrameChg>
        <pc:cxnChg chg="add del mod">
          <ac:chgData name="Matt Kennedy" userId="1c42adb8-e8da-4ed0-965b-4d7e0172c01f" providerId="ADAL" clId="{CFBA048D-5B66-4E88-817D-6708100C6B58}" dt="2023-10-12T19:55:26.048" v="171" actId="478"/>
          <ac:cxnSpMkLst>
            <pc:docMk/>
            <pc:sldMk cId="3319429230" sldId="295"/>
            <ac:cxnSpMk id="27" creationId="{B54F299D-4D40-8B02-304D-5704C5890FB3}"/>
          </ac:cxnSpMkLst>
        </pc:cxnChg>
        <pc:cxnChg chg="add del mod">
          <ac:chgData name="Matt Kennedy" userId="1c42adb8-e8da-4ed0-965b-4d7e0172c01f" providerId="ADAL" clId="{CFBA048D-5B66-4E88-817D-6708100C6B58}" dt="2023-10-12T19:52:06.946" v="49" actId="478"/>
          <ac:cxnSpMkLst>
            <pc:docMk/>
            <pc:sldMk cId="3319429230" sldId="295"/>
            <ac:cxnSpMk id="28" creationId="{0F9FED21-D054-E65F-91C9-D5A35F1E2DA7}"/>
          </ac:cxnSpMkLst>
        </pc:cxnChg>
        <pc:cxnChg chg="add del mod">
          <ac:chgData name="Matt Kennedy" userId="1c42adb8-e8da-4ed0-965b-4d7e0172c01f" providerId="ADAL" clId="{CFBA048D-5B66-4E88-817D-6708100C6B58}" dt="2023-10-12T19:52:08.458" v="51" actId="478"/>
          <ac:cxnSpMkLst>
            <pc:docMk/>
            <pc:sldMk cId="3319429230" sldId="295"/>
            <ac:cxnSpMk id="29" creationId="{F25B85AA-AE8E-1E80-F100-2409DDB749BE}"/>
          </ac:cxnSpMkLst>
        </pc:cxnChg>
        <pc:cxnChg chg="add del mod">
          <ac:chgData name="Matt Kennedy" userId="1c42adb8-e8da-4ed0-965b-4d7e0172c01f" providerId="ADAL" clId="{CFBA048D-5B66-4E88-817D-6708100C6B58}" dt="2023-10-12T19:52:11.504" v="54" actId="478"/>
          <ac:cxnSpMkLst>
            <pc:docMk/>
            <pc:sldMk cId="3319429230" sldId="295"/>
            <ac:cxnSpMk id="30" creationId="{346AA9A7-1A69-3628-5DAC-78F92F2F7E3D}"/>
          </ac:cxnSpMkLst>
        </pc:cxnChg>
        <pc:cxnChg chg="add del mod">
          <ac:chgData name="Matt Kennedy" userId="1c42adb8-e8da-4ed0-965b-4d7e0172c01f" providerId="ADAL" clId="{CFBA048D-5B66-4E88-817D-6708100C6B58}" dt="2023-10-12T19:52:13.114" v="56" actId="478"/>
          <ac:cxnSpMkLst>
            <pc:docMk/>
            <pc:sldMk cId="3319429230" sldId="295"/>
            <ac:cxnSpMk id="31" creationId="{8E42C4D5-553A-0E06-2273-C37D617CC6B3}"/>
          </ac:cxnSpMkLst>
        </pc:cxnChg>
        <pc:cxnChg chg="add del mod">
          <ac:chgData name="Matt Kennedy" userId="1c42adb8-e8da-4ed0-965b-4d7e0172c01f" providerId="ADAL" clId="{CFBA048D-5B66-4E88-817D-6708100C6B58}" dt="2023-10-12T19:52:09.468" v="52" actId="478"/>
          <ac:cxnSpMkLst>
            <pc:docMk/>
            <pc:sldMk cId="3319429230" sldId="295"/>
            <ac:cxnSpMk id="32" creationId="{633BB9F2-8D75-F4D4-0B4B-CB62414758B6}"/>
          </ac:cxnSpMkLst>
        </pc:cxnChg>
        <pc:cxnChg chg="add del mod">
          <ac:chgData name="Matt Kennedy" userId="1c42adb8-e8da-4ed0-965b-4d7e0172c01f" providerId="ADAL" clId="{CFBA048D-5B66-4E88-817D-6708100C6B58}" dt="2023-10-12T19:52:10.816" v="53" actId="478"/>
          <ac:cxnSpMkLst>
            <pc:docMk/>
            <pc:sldMk cId="3319429230" sldId="295"/>
            <ac:cxnSpMk id="33" creationId="{A8ED6647-402C-CF87-8588-15D82F74A759}"/>
          </ac:cxnSpMkLst>
        </pc:cxnChg>
        <pc:cxnChg chg="add del mod">
          <ac:chgData name="Matt Kennedy" userId="1c42adb8-e8da-4ed0-965b-4d7e0172c01f" providerId="ADAL" clId="{CFBA048D-5B66-4E88-817D-6708100C6B58}" dt="2023-10-12T19:52:12.372" v="55" actId="478"/>
          <ac:cxnSpMkLst>
            <pc:docMk/>
            <pc:sldMk cId="3319429230" sldId="295"/>
            <ac:cxnSpMk id="34" creationId="{6A2065E1-406A-F20D-1F57-8B8C1B9E28AC}"/>
          </ac:cxnSpMkLst>
        </pc:cxnChg>
        <pc:cxnChg chg="add del mod">
          <ac:chgData name="Matt Kennedy" userId="1c42adb8-e8da-4ed0-965b-4d7e0172c01f" providerId="ADAL" clId="{CFBA048D-5B66-4E88-817D-6708100C6B58}" dt="2023-10-12T19:51:04.806" v="9" actId="478"/>
          <ac:cxnSpMkLst>
            <pc:docMk/>
            <pc:sldMk cId="3319429230" sldId="295"/>
            <ac:cxnSpMk id="35" creationId="{749AB479-B52A-7CD7-2249-839261D7359A}"/>
          </ac:cxnSpMkLst>
        </pc:cxnChg>
        <pc:cxnChg chg="add del mod">
          <ac:chgData name="Matt Kennedy" userId="1c42adb8-e8da-4ed0-965b-4d7e0172c01f" providerId="ADAL" clId="{CFBA048D-5B66-4E88-817D-6708100C6B58}" dt="2023-10-12T19:50:59.617" v="8" actId="478"/>
          <ac:cxnSpMkLst>
            <pc:docMk/>
            <pc:sldMk cId="3319429230" sldId="295"/>
            <ac:cxnSpMk id="36" creationId="{968F4A2E-E280-1C6F-F988-A03A7752FC31}"/>
          </ac:cxnSpMkLst>
        </pc:cxnChg>
        <pc:cxnChg chg="add del mod">
          <ac:chgData name="Matt Kennedy" userId="1c42adb8-e8da-4ed0-965b-4d7e0172c01f" providerId="ADAL" clId="{CFBA048D-5B66-4E88-817D-6708100C6B58}" dt="2023-10-12T19:50:59.617" v="8" actId="478"/>
          <ac:cxnSpMkLst>
            <pc:docMk/>
            <pc:sldMk cId="3319429230" sldId="295"/>
            <ac:cxnSpMk id="37" creationId="{6496C657-8AA0-FCDA-13E0-B53F7FE8434E}"/>
          </ac:cxnSpMkLst>
        </pc:cxnChg>
        <pc:cxnChg chg="add del mod">
          <ac:chgData name="Matt Kennedy" userId="1c42adb8-e8da-4ed0-965b-4d7e0172c01f" providerId="ADAL" clId="{CFBA048D-5B66-4E88-817D-6708100C6B58}" dt="2023-10-12T19:50:59.617" v="8" actId="478"/>
          <ac:cxnSpMkLst>
            <pc:docMk/>
            <pc:sldMk cId="3319429230" sldId="295"/>
            <ac:cxnSpMk id="38" creationId="{DA942AA1-7F2D-D8FD-73B3-023CF83C3A3A}"/>
          </ac:cxnSpMkLst>
        </pc:cxnChg>
        <pc:cxnChg chg="add del mod">
          <ac:chgData name="Matt Kennedy" userId="1c42adb8-e8da-4ed0-965b-4d7e0172c01f" providerId="ADAL" clId="{CFBA048D-5B66-4E88-817D-6708100C6B58}" dt="2023-10-12T19:51:04.806" v="9" actId="478"/>
          <ac:cxnSpMkLst>
            <pc:docMk/>
            <pc:sldMk cId="3319429230" sldId="295"/>
            <ac:cxnSpMk id="39" creationId="{CC9F8715-CB03-A796-614D-809D815E3C8E}"/>
          </ac:cxnSpMkLst>
        </pc:cxnChg>
        <pc:cxnChg chg="add del mod">
          <ac:chgData name="Matt Kennedy" userId="1c42adb8-e8da-4ed0-965b-4d7e0172c01f" providerId="ADAL" clId="{CFBA048D-5B66-4E88-817D-6708100C6B58}" dt="2023-10-12T19:50:59.617" v="8" actId="478"/>
          <ac:cxnSpMkLst>
            <pc:docMk/>
            <pc:sldMk cId="3319429230" sldId="295"/>
            <ac:cxnSpMk id="40" creationId="{A71AB2BA-01D1-1FC6-E895-AB55CA9BFA34}"/>
          </ac:cxnSpMkLst>
        </pc:cxnChg>
        <pc:cxnChg chg="add del mod">
          <ac:chgData name="Matt Kennedy" userId="1c42adb8-e8da-4ed0-965b-4d7e0172c01f" providerId="ADAL" clId="{CFBA048D-5B66-4E88-817D-6708100C6B58}" dt="2023-10-12T19:51:04.806" v="9" actId="478"/>
          <ac:cxnSpMkLst>
            <pc:docMk/>
            <pc:sldMk cId="3319429230" sldId="295"/>
            <ac:cxnSpMk id="41" creationId="{4192370B-C4E0-F94D-FB68-BAF6DD2FBD03}"/>
          </ac:cxnSpMkLst>
        </pc:cxnChg>
        <pc:cxnChg chg="add del mod">
          <ac:chgData name="Matt Kennedy" userId="1c42adb8-e8da-4ed0-965b-4d7e0172c01f" providerId="ADAL" clId="{CFBA048D-5B66-4E88-817D-6708100C6B58}" dt="2023-10-12T19:50:59.617" v="8" actId="478"/>
          <ac:cxnSpMkLst>
            <pc:docMk/>
            <pc:sldMk cId="3319429230" sldId="295"/>
            <ac:cxnSpMk id="42" creationId="{95584A47-5C62-937A-7865-7FCE79DB6FC4}"/>
          </ac:cxnSpMkLst>
        </pc:cxnChg>
        <pc:cxnChg chg="add del mod">
          <ac:chgData name="Matt Kennedy" userId="1c42adb8-e8da-4ed0-965b-4d7e0172c01f" providerId="ADAL" clId="{CFBA048D-5B66-4E88-817D-6708100C6B58}" dt="2023-10-12T19:50:59.617" v="8" actId="478"/>
          <ac:cxnSpMkLst>
            <pc:docMk/>
            <pc:sldMk cId="3319429230" sldId="295"/>
            <ac:cxnSpMk id="43" creationId="{A26C1E26-970B-AD6C-AE0C-78E423BFE355}"/>
          </ac:cxnSpMkLst>
        </pc:cxnChg>
        <pc:cxnChg chg="add del mod">
          <ac:chgData name="Matt Kennedy" userId="1c42adb8-e8da-4ed0-965b-4d7e0172c01f" providerId="ADAL" clId="{CFBA048D-5B66-4E88-817D-6708100C6B58}" dt="2023-10-12T19:50:59.617" v="8" actId="478"/>
          <ac:cxnSpMkLst>
            <pc:docMk/>
            <pc:sldMk cId="3319429230" sldId="295"/>
            <ac:cxnSpMk id="44" creationId="{2E002179-D9F8-17B0-DA92-1391F14D7F2D}"/>
          </ac:cxnSpMkLst>
        </pc:cxnChg>
        <pc:cxnChg chg="add del mod">
          <ac:chgData name="Matt Kennedy" userId="1c42adb8-e8da-4ed0-965b-4d7e0172c01f" providerId="ADAL" clId="{CFBA048D-5B66-4E88-817D-6708100C6B58}" dt="2023-10-12T19:51:04.806" v="9" actId="478"/>
          <ac:cxnSpMkLst>
            <pc:docMk/>
            <pc:sldMk cId="3319429230" sldId="295"/>
            <ac:cxnSpMk id="45" creationId="{1AC15F50-EF6C-2970-A9A8-66D1A8453B85}"/>
          </ac:cxnSpMkLst>
        </pc:cxnChg>
        <pc:cxnChg chg="add del mod">
          <ac:chgData name="Matt Kennedy" userId="1c42adb8-e8da-4ed0-965b-4d7e0172c01f" providerId="ADAL" clId="{CFBA048D-5B66-4E88-817D-6708100C6B58}" dt="2023-10-12T19:50:59.617" v="8" actId="478"/>
          <ac:cxnSpMkLst>
            <pc:docMk/>
            <pc:sldMk cId="3319429230" sldId="295"/>
            <ac:cxnSpMk id="46" creationId="{EC55F7E2-47A2-95A3-A695-E70D580C8311}"/>
          </ac:cxnSpMkLst>
        </pc:cxnChg>
        <pc:cxnChg chg="add del mod">
          <ac:chgData name="Matt Kennedy" userId="1c42adb8-e8da-4ed0-965b-4d7e0172c01f" providerId="ADAL" clId="{CFBA048D-5B66-4E88-817D-6708100C6B58}" dt="2023-10-12T19:50:59.617" v="8" actId="478"/>
          <ac:cxnSpMkLst>
            <pc:docMk/>
            <pc:sldMk cId="3319429230" sldId="295"/>
            <ac:cxnSpMk id="47" creationId="{0E58B8DE-5CA0-4B8C-CC6A-BB16F5A789AA}"/>
          </ac:cxnSpMkLst>
        </pc:cxnChg>
        <pc:cxnChg chg="add del mod">
          <ac:chgData name="Matt Kennedy" userId="1c42adb8-e8da-4ed0-965b-4d7e0172c01f" providerId="ADAL" clId="{CFBA048D-5B66-4E88-817D-6708100C6B58}" dt="2023-10-12T19:50:59.617" v="8" actId="478"/>
          <ac:cxnSpMkLst>
            <pc:docMk/>
            <pc:sldMk cId="3319429230" sldId="295"/>
            <ac:cxnSpMk id="48" creationId="{51732288-D1AA-F4CA-B7BB-BF37195A5B6E}"/>
          </ac:cxnSpMkLst>
        </pc:cxnChg>
        <pc:cxnChg chg="add del mod">
          <ac:chgData name="Matt Kennedy" userId="1c42adb8-e8da-4ed0-965b-4d7e0172c01f" providerId="ADAL" clId="{CFBA048D-5B66-4E88-817D-6708100C6B58}" dt="2023-10-12T19:50:59.617" v="8" actId="478"/>
          <ac:cxnSpMkLst>
            <pc:docMk/>
            <pc:sldMk cId="3319429230" sldId="295"/>
            <ac:cxnSpMk id="49" creationId="{2C37AAFB-A520-C3C2-D70D-FA37E04C740C}"/>
          </ac:cxnSpMkLst>
        </pc:cxnChg>
        <pc:cxnChg chg="add del mod">
          <ac:chgData name="Matt Kennedy" userId="1c42adb8-e8da-4ed0-965b-4d7e0172c01f" providerId="ADAL" clId="{CFBA048D-5B66-4E88-817D-6708100C6B58}" dt="2023-10-12T19:50:59.617" v="8" actId="478"/>
          <ac:cxnSpMkLst>
            <pc:docMk/>
            <pc:sldMk cId="3319429230" sldId="295"/>
            <ac:cxnSpMk id="50" creationId="{597F29D8-7C26-C38C-0AA1-433B353D954B}"/>
          </ac:cxnSpMkLst>
        </pc:cxnChg>
        <pc:cxnChg chg="add del mod">
          <ac:chgData name="Matt Kennedy" userId="1c42adb8-e8da-4ed0-965b-4d7e0172c01f" providerId="ADAL" clId="{CFBA048D-5B66-4E88-817D-6708100C6B58}" dt="2023-10-12T19:51:04.806" v="9" actId="478"/>
          <ac:cxnSpMkLst>
            <pc:docMk/>
            <pc:sldMk cId="3319429230" sldId="295"/>
            <ac:cxnSpMk id="51" creationId="{A956F71B-1D29-F768-4C1B-B4058A5B1DEC}"/>
          </ac:cxnSpMkLst>
        </pc:cxnChg>
        <pc:cxnChg chg="add del mod">
          <ac:chgData name="Matt Kennedy" userId="1c42adb8-e8da-4ed0-965b-4d7e0172c01f" providerId="ADAL" clId="{CFBA048D-5B66-4E88-817D-6708100C6B58}" dt="2023-10-12T19:50:59.617" v="8" actId="478"/>
          <ac:cxnSpMkLst>
            <pc:docMk/>
            <pc:sldMk cId="3319429230" sldId="295"/>
            <ac:cxnSpMk id="52" creationId="{58A2925E-D8BF-3B9D-5AD6-CCE35456AF33}"/>
          </ac:cxnSpMkLst>
        </pc:cxnChg>
        <pc:cxnChg chg="add del mod">
          <ac:chgData name="Matt Kennedy" userId="1c42adb8-e8da-4ed0-965b-4d7e0172c01f" providerId="ADAL" clId="{CFBA048D-5B66-4E88-817D-6708100C6B58}" dt="2023-10-12T19:50:59.617" v="8" actId="478"/>
          <ac:cxnSpMkLst>
            <pc:docMk/>
            <pc:sldMk cId="3319429230" sldId="295"/>
            <ac:cxnSpMk id="53" creationId="{1B674708-2909-E274-6DA5-8BBCD7A84FDA}"/>
          </ac:cxnSpMkLst>
        </pc:cxnChg>
        <pc:cxnChg chg="add del mod">
          <ac:chgData name="Matt Kennedy" userId="1c42adb8-e8da-4ed0-965b-4d7e0172c01f" providerId="ADAL" clId="{CFBA048D-5B66-4E88-817D-6708100C6B58}" dt="2023-10-12T19:50:59.617" v="8" actId="478"/>
          <ac:cxnSpMkLst>
            <pc:docMk/>
            <pc:sldMk cId="3319429230" sldId="295"/>
            <ac:cxnSpMk id="54" creationId="{4DB87EA5-014C-5BF8-0E08-4B2974276F7B}"/>
          </ac:cxnSpMkLst>
        </pc:cxnChg>
        <pc:cxnChg chg="add del mod">
          <ac:chgData name="Matt Kennedy" userId="1c42adb8-e8da-4ed0-965b-4d7e0172c01f" providerId="ADAL" clId="{CFBA048D-5B66-4E88-817D-6708100C6B58}" dt="2023-10-12T19:50:59.617" v="8" actId="478"/>
          <ac:cxnSpMkLst>
            <pc:docMk/>
            <pc:sldMk cId="3319429230" sldId="295"/>
            <ac:cxnSpMk id="55" creationId="{046DBB51-AF09-E06E-831F-78E8CE392BC3}"/>
          </ac:cxnSpMkLst>
        </pc:cxnChg>
        <pc:cxnChg chg="add del mod">
          <ac:chgData name="Matt Kennedy" userId="1c42adb8-e8da-4ed0-965b-4d7e0172c01f" providerId="ADAL" clId="{CFBA048D-5B66-4E88-817D-6708100C6B58}" dt="2023-10-12T19:50:59.617" v="8" actId="478"/>
          <ac:cxnSpMkLst>
            <pc:docMk/>
            <pc:sldMk cId="3319429230" sldId="295"/>
            <ac:cxnSpMk id="56" creationId="{BA695D7D-A16B-AEC7-70C0-D6E533DA9A2D}"/>
          </ac:cxnSpMkLst>
        </pc:cxnChg>
        <pc:cxnChg chg="add del mod">
          <ac:chgData name="Matt Kennedy" userId="1c42adb8-e8da-4ed0-965b-4d7e0172c01f" providerId="ADAL" clId="{CFBA048D-5B66-4E88-817D-6708100C6B58}" dt="2023-10-12T19:52:07.555" v="50" actId="478"/>
          <ac:cxnSpMkLst>
            <pc:docMk/>
            <pc:sldMk cId="3319429230" sldId="295"/>
            <ac:cxnSpMk id="58" creationId="{CFBD9F44-D301-ED43-1C43-0C59CF9A3BC9}"/>
          </ac:cxnSpMkLst>
        </pc:cxnChg>
        <pc:cxnChg chg="add del mod">
          <ac:chgData name="Matt Kennedy" userId="1c42adb8-e8da-4ed0-965b-4d7e0172c01f" providerId="ADAL" clId="{CFBA048D-5B66-4E88-817D-6708100C6B58}" dt="2023-10-12T19:50:59.617" v="8" actId="478"/>
          <ac:cxnSpMkLst>
            <pc:docMk/>
            <pc:sldMk cId="3319429230" sldId="295"/>
            <ac:cxnSpMk id="60" creationId="{E7F7A510-6DF7-72AB-436D-E1BFF2C43CC1}"/>
          </ac:cxnSpMkLst>
        </pc:cxnChg>
        <pc:cxnChg chg="add del mod">
          <ac:chgData name="Matt Kennedy" userId="1c42adb8-e8da-4ed0-965b-4d7e0172c01f" providerId="ADAL" clId="{CFBA048D-5B66-4E88-817D-6708100C6B58}" dt="2023-10-12T19:50:51.904" v="6" actId="478"/>
          <ac:cxnSpMkLst>
            <pc:docMk/>
            <pc:sldMk cId="3319429230" sldId="295"/>
            <ac:cxnSpMk id="72" creationId="{8DEF224A-59DF-A5C2-DF12-FB10565221E6}"/>
          </ac:cxnSpMkLst>
        </pc:cxnChg>
        <pc:cxnChg chg="add del mod">
          <ac:chgData name="Matt Kennedy" userId="1c42adb8-e8da-4ed0-965b-4d7e0172c01f" providerId="ADAL" clId="{CFBA048D-5B66-4E88-817D-6708100C6B58}" dt="2023-10-12T19:50:48.256" v="3" actId="478"/>
          <ac:cxnSpMkLst>
            <pc:docMk/>
            <pc:sldMk cId="3319429230" sldId="295"/>
            <ac:cxnSpMk id="73" creationId="{F4D1ECED-12D3-C946-2139-C05200E0EDE0}"/>
          </ac:cxnSpMkLst>
        </pc:cxnChg>
        <pc:cxnChg chg="add del mod">
          <ac:chgData name="Matt Kennedy" userId="1c42adb8-e8da-4ed0-965b-4d7e0172c01f" providerId="ADAL" clId="{CFBA048D-5B66-4E88-817D-6708100C6B58}" dt="2023-10-12T19:50:48.256" v="3" actId="478"/>
          <ac:cxnSpMkLst>
            <pc:docMk/>
            <pc:sldMk cId="3319429230" sldId="295"/>
            <ac:cxnSpMk id="74" creationId="{A2E1A41F-43D2-6B11-EE27-478E783FF7C6}"/>
          </ac:cxnSpMkLst>
        </pc:cxnChg>
        <pc:cxnChg chg="add del mod">
          <ac:chgData name="Matt Kennedy" userId="1c42adb8-e8da-4ed0-965b-4d7e0172c01f" providerId="ADAL" clId="{CFBA048D-5B66-4E88-817D-6708100C6B58}" dt="2023-10-12T19:50:48.256" v="3" actId="478"/>
          <ac:cxnSpMkLst>
            <pc:docMk/>
            <pc:sldMk cId="3319429230" sldId="295"/>
            <ac:cxnSpMk id="75" creationId="{D10F038E-93B4-9963-5BFD-50F79910EA56}"/>
          </ac:cxnSpMkLst>
        </pc:cxnChg>
        <pc:cxnChg chg="add del mod">
          <ac:chgData name="Matt Kennedy" userId="1c42adb8-e8da-4ed0-965b-4d7e0172c01f" providerId="ADAL" clId="{CFBA048D-5B66-4E88-817D-6708100C6B58}" dt="2023-10-12T19:50:48.256" v="3" actId="478"/>
          <ac:cxnSpMkLst>
            <pc:docMk/>
            <pc:sldMk cId="3319429230" sldId="295"/>
            <ac:cxnSpMk id="76" creationId="{A0E92B72-01D4-129A-CAB7-A6716821AB12}"/>
          </ac:cxnSpMkLst>
        </pc:cxnChg>
        <pc:cxnChg chg="add del mod">
          <ac:chgData name="Matt Kennedy" userId="1c42adb8-e8da-4ed0-965b-4d7e0172c01f" providerId="ADAL" clId="{CFBA048D-5B66-4E88-817D-6708100C6B58}" dt="2023-10-12T19:50:48.256" v="3" actId="478"/>
          <ac:cxnSpMkLst>
            <pc:docMk/>
            <pc:sldMk cId="3319429230" sldId="295"/>
            <ac:cxnSpMk id="77" creationId="{BEE8CB0B-723D-31D0-5F26-8063CD358444}"/>
          </ac:cxnSpMkLst>
        </pc:cxnChg>
        <pc:cxnChg chg="add del mod">
          <ac:chgData name="Matt Kennedy" userId="1c42adb8-e8da-4ed0-965b-4d7e0172c01f" providerId="ADAL" clId="{CFBA048D-5B66-4E88-817D-6708100C6B58}" dt="2023-10-12T19:50:48.256" v="3" actId="478"/>
          <ac:cxnSpMkLst>
            <pc:docMk/>
            <pc:sldMk cId="3319429230" sldId="295"/>
            <ac:cxnSpMk id="78" creationId="{E5F6215B-3FD3-EB09-545F-17076BAD84E7}"/>
          </ac:cxnSpMkLst>
        </pc:cxnChg>
        <pc:cxnChg chg="add del mod">
          <ac:chgData name="Matt Kennedy" userId="1c42adb8-e8da-4ed0-965b-4d7e0172c01f" providerId="ADAL" clId="{CFBA048D-5B66-4E88-817D-6708100C6B58}" dt="2023-10-12T19:50:48.256" v="3" actId="478"/>
          <ac:cxnSpMkLst>
            <pc:docMk/>
            <pc:sldMk cId="3319429230" sldId="295"/>
            <ac:cxnSpMk id="79" creationId="{342A9832-73FB-218A-70BF-5CB22AA369F5}"/>
          </ac:cxnSpMkLst>
        </pc:cxnChg>
        <pc:cxnChg chg="add del mod">
          <ac:chgData name="Matt Kennedy" userId="1c42adb8-e8da-4ed0-965b-4d7e0172c01f" providerId="ADAL" clId="{CFBA048D-5B66-4E88-817D-6708100C6B58}" dt="2023-10-12T19:50:48.256" v="3" actId="478"/>
          <ac:cxnSpMkLst>
            <pc:docMk/>
            <pc:sldMk cId="3319429230" sldId="295"/>
            <ac:cxnSpMk id="80" creationId="{619C6EEA-2897-25DB-DC5B-DFA03AA11CA9}"/>
          </ac:cxnSpMkLst>
        </pc:cxnChg>
        <pc:cxnChg chg="add del mod">
          <ac:chgData name="Matt Kennedy" userId="1c42adb8-e8da-4ed0-965b-4d7e0172c01f" providerId="ADAL" clId="{CFBA048D-5B66-4E88-817D-6708100C6B58}" dt="2023-10-12T19:50:48.256" v="3" actId="478"/>
          <ac:cxnSpMkLst>
            <pc:docMk/>
            <pc:sldMk cId="3319429230" sldId="295"/>
            <ac:cxnSpMk id="81" creationId="{0839A87A-BA73-3E95-3A3C-E38478B91978}"/>
          </ac:cxnSpMkLst>
        </pc:cxnChg>
        <pc:cxnChg chg="add del mod">
          <ac:chgData name="Matt Kennedy" userId="1c42adb8-e8da-4ed0-965b-4d7e0172c01f" providerId="ADAL" clId="{CFBA048D-5B66-4E88-817D-6708100C6B58}" dt="2023-10-12T19:50:48.256" v="3" actId="478"/>
          <ac:cxnSpMkLst>
            <pc:docMk/>
            <pc:sldMk cId="3319429230" sldId="295"/>
            <ac:cxnSpMk id="82" creationId="{534E04BD-433C-EAF7-55B3-4CE98A530E39}"/>
          </ac:cxnSpMkLst>
        </pc:cxnChg>
        <pc:cxnChg chg="add del mod">
          <ac:chgData name="Matt Kennedy" userId="1c42adb8-e8da-4ed0-965b-4d7e0172c01f" providerId="ADAL" clId="{CFBA048D-5B66-4E88-817D-6708100C6B58}" dt="2023-10-12T19:50:48.256" v="3" actId="478"/>
          <ac:cxnSpMkLst>
            <pc:docMk/>
            <pc:sldMk cId="3319429230" sldId="295"/>
            <ac:cxnSpMk id="83" creationId="{6536E3C2-C540-6B43-A376-6D9D52A45A33}"/>
          </ac:cxnSpMkLst>
        </pc:cxnChg>
        <pc:cxnChg chg="add del mod">
          <ac:chgData name="Matt Kennedy" userId="1c42adb8-e8da-4ed0-965b-4d7e0172c01f" providerId="ADAL" clId="{CFBA048D-5B66-4E88-817D-6708100C6B58}" dt="2023-10-12T19:50:48.256" v="3" actId="478"/>
          <ac:cxnSpMkLst>
            <pc:docMk/>
            <pc:sldMk cId="3319429230" sldId="295"/>
            <ac:cxnSpMk id="84" creationId="{50CD6400-9BFE-3890-0002-255B58048B6A}"/>
          </ac:cxnSpMkLst>
        </pc:cxnChg>
        <pc:cxnChg chg="add del mod">
          <ac:chgData name="Matt Kennedy" userId="1c42adb8-e8da-4ed0-965b-4d7e0172c01f" providerId="ADAL" clId="{CFBA048D-5B66-4E88-817D-6708100C6B58}" dt="2023-10-12T19:50:48.256" v="3" actId="478"/>
          <ac:cxnSpMkLst>
            <pc:docMk/>
            <pc:sldMk cId="3319429230" sldId="295"/>
            <ac:cxnSpMk id="85" creationId="{03310C7D-78B8-9F4F-D252-45A09ABB205C}"/>
          </ac:cxnSpMkLst>
        </pc:cxnChg>
        <pc:cxnChg chg="add del mod">
          <ac:chgData name="Matt Kennedy" userId="1c42adb8-e8da-4ed0-965b-4d7e0172c01f" providerId="ADAL" clId="{CFBA048D-5B66-4E88-817D-6708100C6B58}" dt="2023-10-12T19:50:48.256" v="3" actId="478"/>
          <ac:cxnSpMkLst>
            <pc:docMk/>
            <pc:sldMk cId="3319429230" sldId="295"/>
            <ac:cxnSpMk id="86" creationId="{4C6B6646-BAEF-ADD6-142E-76BFCA947FAE}"/>
          </ac:cxnSpMkLst>
        </pc:cxnChg>
        <pc:cxnChg chg="add del mod">
          <ac:chgData name="Matt Kennedy" userId="1c42adb8-e8da-4ed0-965b-4d7e0172c01f" providerId="ADAL" clId="{CFBA048D-5B66-4E88-817D-6708100C6B58}" dt="2023-10-12T19:50:48.256" v="3" actId="478"/>
          <ac:cxnSpMkLst>
            <pc:docMk/>
            <pc:sldMk cId="3319429230" sldId="295"/>
            <ac:cxnSpMk id="87" creationId="{CAA5D039-745B-BD66-5766-983DF2E45FA0}"/>
          </ac:cxnSpMkLst>
        </pc:cxnChg>
        <pc:cxnChg chg="add del mod">
          <ac:chgData name="Matt Kennedy" userId="1c42adb8-e8da-4ed0-965b-4d7e0172c01f" providerId="ADAL" clId="{CFBA048D-5B66-4E88-817D-6708100C6B58}" dt="2023-10-12T19:50:48.256" v="3" actId="478"/>
          <ac:cxnSpMkLst>
            <pc:docMk/>
            <pc:sldMk cId="3319429230" sldId="295"/>
            <ac:cxnSpMk id="88" creationId="{1DF2C3DA-EA11-42E9-6EFB-C3FA18B273EB}"/>
          </ac:cxnSpMkLst>
        </pc:cxnChg>
        <pc:cxnChg chg="add del mod">
          <ac:chgData name="Matt Kennedy" userId="1c42adb8-e8da-4ed0-965b-4d7e0172c01f" providerId="ADAL" clId="{CFBA048D-5B66-4E88-817D-6708100C6B58}" dt="2023-10-12T19:50:48.256" v="3" actId="478"/>
          <ac:cxnSpMkLst>
            <pc:docMk/>
            <pc:sldMk cId="3319429230" sldId="295"/>
            <ac:cxnSpMk id="89" creationId="{0420B791-B2F7-F005-1DE0-D58D2555F4BA}"/>
          </ac:cxnSpMkLst>
        </pc:cxnChg>
      </pc:sldChg>
      <pc:sldChg chg="mod ord modShow">
        <pc:chgData name="Matt Kennedy" userId="1c42adb8-e8da-4ed0-965b-4d7e0172c01f" providerId="ADAL" clId="{CFBA048D-5B66-4E88-817D-6708100C6B58}" dt="2023-10-16T17:24:36.876" v="4206"/>
        <pc:sldMkLst>
          <pc:docMk/>
          <pc:sldMk cId="3711136031" sldId="296"/>
        </pc:sldMkLst>
      </pc:sldChg>
      <pc:sldChg chg="mod ord modShow">
        <pc:chgData name="Matt Kennedy" userId="1c42adb8-e8da-4ed0-965b-4d7e0172c01f" providerId="ADAL" clId="{CFBA048D-5B66-4E88-817D-6708100C6B58}" dt="2023-10-16T17:10:02.061" v="4201"/>
        <pc:sldMkLst>
          <pc:docMk/>
          <pc:sldMk cId="3550235207" sldId="297"/>
        </pc:sldMkLst>
      </pc:sldChg>
      <pc:sldChg chg="addSp delSp modSp mod modTransition">
        <pc:chgData name="Matt Kennedy" userId="1c42adb8-e8da-4ed0-965b-4d7e0172c01f" providerId="ADAL" clId="{CFBA048D-5B66-4E88-817D-6708100C6B58}" dt="2023-10-13T18:37:50.786" v="3523" actId="34136"/>
        <pc:sldMkLst>
          <pc:docMk/>
          <pc:sldMk cId="1211535569" sldId="298"/>
        </pc:sldMkLst>
        <pc:spChg chg="add del mod">
          <ac:chgData name="Matt Kennedy" userId="1c42adb8-e8da-4ed0-965b-4d7e0172c01f" providerId="ADAL" clId="{CFBA048D-5B66-4E88-817D-6708100C6B58}" dt="2023-10-12T20:05:41.326" v="319"/>
          <ac:spMkLst>
            <pc:docMk/>
            <pc:sldMk cId="1211535569" sldId="298"/>
            <ac:spMk id="2" creationId="{96FCDC11-9E94-B05E-19D2-34D603CDE05E}"/>
          </ac:spMkLst>
        </pc:spChg>
        <pc:spChg chg="add del">
          <ac:chgData name="Matt Kennedy" userId="1c42adb8-e8da-4ed0-965b-4d7e0172c01f" providerId="ADAL" clId="{CFBA048D-5B66-4E88-817D-6708100C6B58}" dt="2023-10-12T20:16:15.242" v="636" actId="478"/>
          <ac:spMkLst>
            <pc:docMk/>
            <pc:sldMk cId="1211535569" sldId="298"/>
            <ac:spMk id="5" creationId="{77CCB806-8A5C-2F85-DC32-FCD1FD6748A0}"/>
          </ac:spMkLst>
        </pc:spChg>
        <pc:spChg chg="add del mod">
          <ac:chgData name="Matt Kennedy" userId="1c42adb8-e8da-4ed0-965b-4d7e0172c01f" providerId="ADAL" clId="{CFBA048D-5B66-4E88-817D-6708100C6B58}" dt="2023-10-12T20:05:41.326" v="319"/>
          <ac:spMkLst>
            <pc:docMk/>
            <pc:sldMk cId="1211535569" sldId="298"/>
            <ac:spMk id="5" creationId="{CF665616-176A-3770-6CD3-0601AED922BD}"/>
          </ac:spMkLst>
        </pc:spChg>
        <pc:spChg chg="add del mod">
          <ac:chgData name="Matt Kennedy" userId="1c42adb8-e8da-4ed0-965b-4d7e0172c01f" providerId="ADAL" clId="{CFBA048D-5B66-4E88-817D-6708100C6B58}" dt="2023-10-12T20:05:41.326" v="319"/>
          <ac:spMkLst>
            <pc:docMk/>
            <pc:sldMk cId="1211535569" sldId="298"/>
            <ac:spMk id="6" creationId="{20972FEF-13A8-03A7-B8BA-5E500DF1CA18}"/>
          </ac:spMkLst>
        </pc:spChg>
        <pc:spChg chg="add del mod">
          <ac:chgData name="Matt Kennedy" userId="1c42adb8-e8da-4ed0-965b-4d7e0172c01f" providerId="ADAL" clId="{CFBA048D-5B66-4E88-817D-6708100C6B58}" dt="2023-10-12T20:05:41.326" v="319"/>
          <ac:spMkLst>
            <pc:docMk/>
            <pc:sldMk cId="1211535569" sldId="298"/>
            <ac:spMk id="8" creationId="{BE594D01-CB90-3F41-8318-0DD68847B115}"/>
          </ac:spMkLst>
        </pc:spChg>
        <pc:spChg chg="add del mod">
          <ac:chgData name="Matt Kennedy" userId="1c42adb8-e8da-4ed0-965b-4d7e0172c01f" providerId="ADAL" clId="{CFBA048D-5B66-4E88-817D-6708100C6B58}" dt="2023-10-12T20:05:41.326" v="319"/>
          <ac:spMkLst>
            <pc:docMk/>
            <pc:sldMk cId="1211535569" sldId="298"/>
            <ac:spMk id="40" creationId="{7A3C2942-7B73-D031-7965-B1AAF394F67C}"/>
          </ac:spMkLst>
        </pc:spChg>
        <pc:spChg chg="add del mod">
          <ac:chgData name="Matt Kennedy" userId="1c42adb8-e8da-4ed0-965b-4d7e0172c01f" providerId="ADAL" clId="{CFBA048D-5B66-4E88-817D-6708100C6B58}" dt="2023-10-12T20:05:41.326" v="319"/>
          <ac:spMkLst>
            <pc:docMk/>
            <pc:sldMk cId="1211535569" sldId="298"/>
            <ac:spMk id="42" creationId="{4B20AC12-17BB-70B7-290A-C67B1C704D08}"/>
          </ac:spMkLst>
        </pc:spChg>
        <pc:spChg chg="add del mod">
          <ac:chgData name="Matt Kennedy" userId="1c42adb8-e8da-4ed0-965b-4d7e0172c01f" providerId="ADAL" clId="{CFBA048D-5B66-4E88-817D-6708100C6B58}" dt="2023-10-12T20:05:41.326" v="319"/>
          <ac:spMkLst>
            <pc:docMk/>
            <pc:sldMk cId="1211535569" sldId="298"/>
            <ac:spMk id="43" creationId="{D9A11E44-D3C7-59AE-FC05-A756BA9C19FF}"/>
          </ac:spMkLst>
        </pc:spChg>
        <pc:spChg chg="add del mod">
          <ac:chgData name="Matt Kennedy" userId="1c42adb8-e8da-4ed0-965b-4d7e0172c01f" providerId="ADAL" clId="{CFBA048D-5B66-4E88-817D-6708100C6B58}" dt="2023-10-12T20:05:41.326" v="319"/>
          <ac:spMkLst>
            <pc:docMk/>
            <pc:sldMk cId="1211535569" sldId="298"/>
            <ac:spMk id="44" creationId="{709796C5-A1CF-FBC7-77C4-C48C13300754}"/>
          </ac:spMkLst>
        </pc:spChg>
        <pc:spChg chg="add del mod">
          <ac:chgData name="Matt Kennedy" userId="1c42adb8-e8da-4ed0-965b-4d7e0172c01f" providerId="ADAL" clId="{CFBA048D-5B66-4E88-817D-6708100C6B58}" dt="2023-10-12T20:05:41.326" v="319"/>
          <ac:spMkLst>
            <pc:docMk/>
            <pc:sldMk cId="1211535569" sldId="298"/>
            <ac:spMk id="45" creationId="{19427932-411E-F4D2-F1A9-A77F0DA9D514}"/>
          </ac:spMkLst>
        </pc:spChg>
        <pc:spChg chg="add del mod">
          <ac:chgData name="Matt Kennedy" userId="1c42adb8-e8da-4ed0-965b-4d7e0172c01f" providerId="ADAL" clId="{CFBA048D-5B66-4E88-817D-6708100C6B58}" dt="2023-10-12T20:05:41.326" v="319"/>
          <ac:spMkLst>
            <pc:docMk/>
            <pc:sldMk cId="1211535569" sldId="298"/>
            <ac:spMk id="46" creationId="{5A3DEF83-2A21-AD7B-F023-B8C1D0E52D2D}"/>
          </ac:spMkLst>
        </pc:spChg>
        <pc:spChg chg="add del mod">
          <ac:chgData name="Matt Kennedy" userId="1c42adb8-e8da-4ed0-965b-4d7e0172c01f" providerId="ADAL" clId="{CFBA048D-5B66-4E88-817D-6708100C6B58}" dt="2023-10-12T20:05:41.326" v="319"/>
          <ac:spMkLst>
            <pc:docMk/>
            <pc:sldMk cId="1211535569" sldId="298"/>
            <ac:spMk id="47" creationId="{081F189C-1FAE-823B-ED29-FC6C3257F2FE}"/>
          </ac:spMkLst>
        </pc:spChg>
        <pc:spChg chg="add mod">
          <ac:chgData name="Matt Kennedy" userId="1c42adb8-e8da-4ed0-965b-4d7e0172c01f" providerId="ADAL" clId="{CFBA048D-5B66-4E88-817D-6708100C6B58}" dt="2023-10-13T18:37:50.786" v="3523" actId="34136"/>
          <ac:spMkLst>
            <pc:docMk/>
            <pc:sldMk cId="1211535569" sldId="298"/>
            <ac:spMk id="66" creationId="{B0720124-AD85-743A-0FF7-3F67818761FF}"/>
          </ac:spMkLst>
        </pc:spChg>
        <pc:spChg chg="add mod">
          <ac:chgData name="Matt Kennedy" userId="1c42adb8-e8da-4ed0-965b-4d7e0172c01f" providerId="ADAL" clId="{CFBA048D-5B66-4E88-817D-6708100C6B58}" dt="2023-10-13T18:37:50.786" v="3523" actId="34136"/>
          <ac:spMkLst>
            <pc:docMk/>
            <pc:sldMk cId="1211535569" sldId="298"/>
            <ac:spMk id="68" creationId="{D2856BB8-36C2-201E-BB42-912A5B857C53}"/>
          </ac:spMkLst>
        </pc:spChg>
        <pc:spChg chg="add mod">
          <ac:chgData name="Matt Kennedy" userId="1c42adb8-e8da-4ed0-965b-4d7e0172c01f" providerId="ADAL" clId="{CFBA048D-5B66-4E88-817D-6708100C6B58}" dt="2023-10-13T18:37:50.786" v="3523" actId="34136"/>
          <ac:spMkLst>
            <pc:docMk/>
            <pc:sldMk cId="1211535569" sldId="298"/>
            <ac:spMk id="69" creationId="{5DA19D75-EDB8-0B60-2AE1-7FE7C18DA858}"/>
          </ac:spMkLst>
        </pc:spChg>
        <pc:spChg chg="add mod">
          <ac:chgData name="Matt Kennedy" userId="1c42adb8-e8da-4ed0-965b-4d7e0172c01f" providerId="ADAL" clId="{CFBA048D-5B66-4E88-817D-6708100C6B58}" dt="2023-10-13T18:37:50.786" v="3523" actId="34136"/>
          <ac:spMkLst>
            <pc:docMk/>
            <pc:sldMk cId="1211535569" sldId="298"/>
            <ac:spMk id="70" creationId="{BED07B25-7541-709A-9D31-BB6B1C9A3E7E}"/>
          </ac:spMkLst>
        </pc:spChg>
        <pc:spChg chg="add mod">
          <ac:chgData name="Matt Kennedy" userId="1c42adb8-e8da-4ed0-965b-4d7e0172c01f" providerId="ADAL" clId="{CFBA048D-5B66-4E88-817D-6708100C6B58}" dt="2023-10-13T18:37:50.786" v="3523" actId="34136"/>
          <ac:spMkLst>
            <pc:docMk/>
            <pc:sldMk cId="1211535569" sldId="298"/>
            <ac:spMk id="71" creationId="{097571ED-AB4B-D7AB-B8BE-D2E91F68F1C0}"/>
          </ac:spMkLst>
        </pc:spChg>
        <pc:spChg chg="add mod">
          <ac:chgData name="Matt Kennedy" userId="1c42adb8-e8da-4ed0-965b-4d7e0172c01f" providerId="ADAL" clId="{CFBA048D-5B66-4E88-817D-6708100C6B58}" dt="2023-10-13T18:37:50.786" v="3523" actId="34136"/>
          <ac:spMkLst>
            <pc:docMk/>
            <pc:sldMk cId="1211535569" sldId="298"/>
            <ac:spMk id="72" creationId="{5C3D1959-DC4C-ADC7-86A0-BA1D23EFC0C0}"/>
          </ac:spMkLst>
        </pc:spChg>
        <pc:spChg chg="add mod">
          <ac:chgData name="Matt Kennedy" userId="1c42adb8-e8da-4ed0-965b-4d7e0172c01f" providerId="ADAL" clId="{CFBA048D-5B66-4E88-817D-6708100C6B58}" dt="2023-10-13T18:37:50.786" v="3523" actId="34136"/>
          <ac:spMkLst>
            <pc:docMk/>
            <pc:sldMk cId="1211535569" sldId="298"/>
            <ac:spMk id="73" creationId="{5EFFCA11-B81A-E551-2D87-F1BE4C17AD37}"/>
          </ac:spMkLst>
        </pc:spChg>
        <pc:spChg chg="add mod">
          <ac:chgData name="Matt Kennedy" userId="1c42adb8-e8da-4ed0-965b-4d7e0172c01f" providerId="ADAL" clId="{CFBA048D-5B66-4E88-817D-6708100C6B58}" dt="2023-10-13T18:37:50.786" v="3523" actId="34136"/>
          <ac:spMkLst>
            <pc:docMk/>
            <pc:sldMk cId="1211535569" sldId="298"/>
            <ac:spMk id="74" creationId="{A4E5D5D4-15B4-8C50-2749-9A8FE83D0EF2}"/>
          </ac:spMkLst>
        </pc:spChg>
        <pc:spChg chg="add mod">
          <ac:chgData name="Matt Kennedy" userId="1c42adb8-e8da-4ed0-965b-4d7e0172c01f" providerId="ADAL" clId="{CFBA048D-5B66-4E88-817D-6708100C6B58}" dt="2023-10-13T18:37:50.786" v="3523" actId="34136"/>
          <ac:spMkLst>
            <pc:docMk/>
            <pc:sldMk cId="1211535569" sldId="298"/>
            <ac:spMk id="75" creationId="{7AC418D7-7F1E-0EEA-08CE-66D56DC59232}"/>
          </ac:spMkLst>
        </pc:spChg>
        <pc:spChg chg="add mod">
          <ac:chgData name="Matt Kennedy" userId="1c42adb8-e8da-4ed0-965b-4d7e0172c01f" providerId="ADAL" clId="{CFBA048D-5B66-4E88-817D-6708100C6B58}" dt="2023-10-13T18:37:50.786" v="3523" actId="34136"/>
          <ac:spMkLst>
            <pc:docMk/>
            <pc:sldMk cId="1211535569" sldId="298"/>
            <ac:spMk id="76" creationId="{4F46986A-63D3-3BB2-7940-29E321D84C8A}"/>
          </ac:spMkLst>
        </pc:spChg>
        <pc:spChg chg="add mod">
          <ac:chgData name="Matt Kennedy" userId="1c42adb8-e8da-4ed0-965b-4d7e0172c01f" providerId="ADAL" clId="{CFBA048D-5B66-4E88-817D-6708100C6B58}" dt="2023-10-13T18:37:50.786" v="3523" actId="34136"/>
          <ac:spMkLst>
            <pc:docMk/>
            <pc:sldMk cId="1211535569" sldId="298"/>
            <ac:spMk id="77" creationId="{F2FB5376-1BF2-0444-ECAC-0848DD538C6D}"/>
          </ac:spMkLst>
        </pc:spChg>
        <pc:cxnChg chg="add del mod">
          <ac:chgData name="Matt Kennedy" userId="1c42adb8-e8da-4ed0-965b-4d7e0172c01f" providerId="ADAL" clId="{CFBA048D-5B66-4E88-817D-6708100C6B58}" dt="2023-10-12T20:05:41.326" v="319"/>
          <ac:cxnSpMkLst>
            <pc:docMk/>
            <pc:sldMk cId="1211535569" sldId="298"/>
            <ac:cxnSpMk id="3" creationId="{E56D091C-12CF-3151-E57D-A22FB3291898}"/>
          </ac:cxnSpMkLst>
        </pc:cxnChg>
        <pc:cxnChg chg="add del mod">
          <ac:chgData name="Matt Kennedy" userId="1c42adb8-e8da-4ed0-965b-4d7e0172c01f" providerId="ADAL" clId="{CFBA048D-5B66-4E88-817D-6708100C6B58}" dt="2023-10-12T20:05:41.326" v="319"/>
          <ac:cxnSpMkLst>
            <pc:docMk/>
            <pc:sldMk cId="1211535569" sldId="298"/>
            <ac:cxnSpMk id="48" creationId="{A3425D0B-0CF8-3BBB-BB4D-09142330FBE2}"/>
          </ac:cxnSpMkLst>
        </pc:cxnChg>
        <pc:cxnChg chg="add del mod">
          <ac:chgData name="Matt Kennedy" userId="1c42adb8-e8da-4ed0-965b-4d7e0172c01f" providerId="ADAL" clId="{CFBA048D-5B66-4E88-817D-6708100C6B58}" dt="2023-10-12T20:05:41.326" v="319"/>
          <ac:cxnSpMkLst>
            <pc:docMk/>
            <pc:sldMk cId="1211535569" sldId="298"/>
            <ac:cxnSpMk id="49" creationId="{36BEE26D-77EB-92A7-878A-D3A00F4FBF0F}"/>
          </ac:cxnSpMkLst>
        </pc:cxnChg>
        <pc:cxnChg chg="add del mod">
          <ac:chgData name="Matt Kennedy" userId="1c42adb8-e8da-4ed0-965b-4d7e0172c01f" providerId="ADAL" clId="{CFBA048D-5B66-4E88-817D-6708100C6B58}" dt="2023-10-12T20:05:41.326" v="319"/>
          <ac:cxnSpMkLst>
            <pc:docMk/>
            <pc:sldMk cId="1211535569" sldId="298"/>
            <ac:cxnSpMk id="50" creationId="{891CB1A7-D626-FCE6-E253-EBD3EEEA1FA3}"/>
          </ac:cxnSpMkLst>
        </pc:cxnChg>
        <pc:cxnChg chg="add del mod">
          <ac:chgData name="Matt Kennedy" userId="1c42adb8-e8da-4ed0-965b-4d7e0172c01f" providerId="ADAL" clId="{CFBA048D-5B66-4E88-817D-6708100C6B58}" dt="2023-10-12T20:05:41.326" v="319"/>
          <ac:cxnSpMkLst>
            <pc:docMk/>
            <pc:sldMk cId="1211535569" sldId="298"/>
            <ac:cxnSpMk id="51" creationId="{EDD32703-338A-D380-1FAC-3FAC68B785DF}"/>
          </ac:cxnSpMkLst>
        </pc:cxnChg>
        <pc:cxnChg chg="add del mod">
          <ac:chgData name="Matt Kennedy" userId="1c42adb8-e8da-4ed0-965b-4d7e0172c01f" providerId="ADAL" clId="{CFBA048D-5B66-4E88-817D-6708100C6B58}" dt="2023-10-12T20:05:41.326" v="319"/>
          <ac:cxnSpMkLst>
            <pc:docMk/>
            <pc:sldMk cId="1211535569" sldId="298"/>
            <ac:cxnSpMk id="52" creationId="{20494B72-D0BD-CAAC-C735-F672446EAE49}"/>
          </ac:cxnSpMkLst>
        </pc:cxnChg>
        <pc:cxnChg chg="add del mod">
          <ac:chgData name="Matt Kennedy" userId="1c42adb8-e8da-4ed0-965b-4d7e0172c01f" providerId="ADAL" clId="{CFBA048D-5B66-4E88-817D-6708100C6B58}" dt="2023-10-12T20:05:41.326" v="319"/>
          <ac:cxnSpMkLst>
            <pc:docMk/>
            <pc:sldMk cId="1211535569" sldId="298"/>
            <ac:cxnSpMk id="53" creationId="{80C65C4D-91FE-B6C7-51A6-53785290198F}"/>
          </ac:cxnSpMkLst>
        </pc:cxnChg>
        <pc:cxnChg chg="add del mod">
          <ac:chgData name="Matt Kennedy" userId="1c42adb8-e8da-4ed0-965b-4d7e0172c01f" providerId="ADAL" clId="{CFBA048D-5B66-4E88-817D-6708100C6B58}" dt="2023-10-12T20:05:41.326" v="319"/>
          <ac:cxnSpMkLst>
            <pc:docMk/>
            <pc:sldMk cId="1211535569" sldId="298"/>
            <ac:cxnSpMk id="54" creationId="{FCE5F192-CF4C-5C7A-4BA3-837306677C81}"/>
          </ac:cxnSpMkLst>
        </pc:cxnChg>
        <pc:cxnChg chg="add del mod">
          <ac:chgData name="Matt Kennedy" userId="1c42adb8-e8da-4ed0-965b-4d7e0172c01f" providerId="ADAL" clId="{CFBA048D-5B66-4E88-817D-6708100C6B58}" dt="2023-10-12T20:05:41.326" v="319"/>
          <ac:cxnSpMkLst>
            <pc:docMk/>
            <pc:sldMk cId="1211535569" sldId="298"/>
            <ac:cxnSpMk id="55" creationId="{DEFA3BCB-EDAD-CE9A-2ACD-2FD695515C02}"/>
          </ac:cxnSpMkLst>
        </pc:cxnChg>
        <pc:cxnChg chg="add del mod">
          <ac:chgData name="Matt Kennedy" userId="1c42adb8-e8da-4ed0-965b-4d7e0172c01f" providerId="ADAL" clId="{CFBA048D-5B66-4E88-817D-6708100C6B58}" dt="2023-10-12T20:05:41.326" v="319"/>
          <ac:cxnSpMkLst>
            <pc:docMk/>
            <pc:sldMk cId="1211535569" sldId="298"/>
            <ac:cxnSpMk id="56" creationId="{3147C0A5-0A2F-D241-EE1A-119E34A4E704}"/>
          </ac:cxnSpMkLst>
        </pc:cxnChg>
        <pc:cxnChg chg="add del mod">
          <ac:chgData name="Matt Kennedy" userId="1c42adb8-e8da-4ed0-965b-4d7e0172c01f" providerId="ADAL" clId="{CFBA048D-5B66-4E88-817D-6708100C6B58}" dt="2023-10-12T20:05:41.326" v="319"/>
          <ac:cxnSpMkLst>
            <pc:docMk/>
            <pc:sldMk cId="1211535569" sldId="298"/>
            <ac:cxnSpMk id="57" creationId="{341C496E-8CE5-1EB3-FEFC-DCB29483F101}"/>
          </ac:cxnSpMkLst>
        </pc:cxnChg>
        <pc:cxnChg chg="add del mod">
          <ac:chgData name="Matt Kennedy" userId="1c42adb8-e8da-4ed0-965b-4d7e0172c01f" providerId="ADAL" clId="{CFBA048D-5B66-4E88-817D-6708100C6B58}" dt="2023-10-12T20:05:41.326" v="319"/>
          <ac:cxnSpMkLst>
            <pc:docMk/>
            <pc:sldMk cId="1211535569" sldId="298"/>
            <ac:cxnSpMk id="58" creationId="{7C7B20CB-32C8-712A-EC0F-24380F281FCC}"/>
          </ac:cxnSpMkLst>
        </pc:cxnChg>
        <pc:cxnChg chg="add del mod">
          <ac:chgData name="Matt Kennedy" userId="1c42adb8-e8da-4ed0-965b-4d7e0172c01f" providerId="ADAL" clId="{CFBA048D-5B66-4E88-817D-6708100C6B58}" dt="2023-10-12T20:05:41.326" v="319"/>
          <ac:cxnSpMkLst>
            <pc:docMk/>
            <pc:sldMk cId="1211535569" sldId="298"/>
            <ac:cxnSpMk id="59" creationId="{107F0ECB-7622-A6C5-B5CB-2CB1BC99DD0E}"/>
          </ac:cxnSpMkLst>
        </pc:cxnChg>
        <pc:cxnChg chg="add del mod">
          <ac:chgData name="Matt Kennedy" userId="1c42adb8-e8da-4ed0-965b-4d7e0172c01f" providerId="ADAL" clId="{CFBA048D-5B66-4E88-817D-6708100C6B58}" dt="2023-10-12T20:05:41.326" v="319"/>
          <ac:cxnSpMkLst>
            <pc:docMk/>
            <pc:sldMk cId="1211535569" sldId="298"/>
            <ac:cxnSpMk id="60" creationId="{C41A2326-D843-BF5A-A45D-8B640134D49C}"/>
          </ac:cxnSpMkLst>
        </pc:cxnChg>
        <pc:cxnChg chg="add del mod">
          <ac:chgData name="Matt Kennedy" userId="1c42adb8-e8da-4ed0-965b-4d7e0172c01f" providerId="ADAL" clId="{CFBA048D-5B66-4E88-817D-6708100C6B58}" dt="2023-10-12T20:05:41.326" v="319"/>
          <ac:cxnSpMkLst>
            <pc:docMk/>
            <pc:sldMk cId="1211535569" sldId="298"/>
            <ac:cxnSpMk id="61" creationId="{827EFACD-D615-449D-76AA-C811C377B128}"/>
          </ac:cxnSpMkLst>
        </pc:cxnChg>
        <pc:cxnChg chg="add del mod">
          <ac:chgData name="Matt Kennedy" userId="1c42adb8-e8da-4ed0-965b-4d7e0172c01f" providerId="ADAL" clId="{CFBA048D-5B66-4E88-817D-6708100C6B58}" dt="2023-10-12T20:05:41.326" v="319"/>
          <ac:cxnSpMkLst>
            <pc:docMk/>
            <pc:sldMk cId="1211535569" sldId="298"/>
            <ac:cxnSpMk id="62" creationId="{C08D7248-9575-FD5D-0EA3-124A07A11EC2}"/>
          </ac:cxnSpMkLst>
        </pc:cxnChg>
        <pc:cxnChg chg="add del mod">
          <ac:chgData name="Matt Kennedy" userId="1c42adb8-e8da-4ed0-965b-4d7e0172c01f" providerId="ADAL" clId="{CFBA048D-5B66-4E88-817D-6708100C6B58}" dt="2023-10-12T20:05:41.326" v="319"/>
          <ac:cxnSpMkLst>
            <pc:docMk/>
            <pc:sldMk cId="1211535569" sldId="298"/>
            <ac:cxnSpMk id="63" creationId="{A69EB470-0B8A-F492-BDA5-E9294E0A67E4}"/>
          </ac:cxnSpMkLst>
        </pc:cxnChg>
        <pc:cxnChg chg="add del mod">
          <ac:chgData name="Matt Kennedy" userId="1c42adb8-e8da-4ed0-965b-4d7e0172c01f" providerId="ADAL" clId="{CFBA048D-5B66-4E88-817D-6708100C6B58}" dt="2023-10-12T20:05:41.326" v="319"/>
          <ac:cxnSpMkLst>
            <pc:docMk/>
            <pc:sldMk cId="1211535569" sldId="298"/>
            <ac:cxnSpMk id="64" creationId="{460857DB-722F-E0B2-F2BF-86B0C5DBB5B7}"/>
          </ac:cxnSpMkLst>
        </pc:cxnChg>
        <pc:cxnChg chg="add del mod">
          <ac:chgData name="Matt Kennedy" userId="1c42adb8-e8da-4ed0-965b-4d7e0172c01f" providerId="ADAL" clId="{CFBA048D-5B66-4E88-817D-6708100C6B58}" dt="2023-10-12T20:05:41.326" v="319"/>
          <ac:cxnSpMkLst>
            <pc:docMk/>
            <pc:sldMk cId="1211535569" sldId="298"/>
            <ac:cxnSpMk id="65" creationId="{CE9A7A11-9E68-3CDF-438B-1842BA9CB3FB}"/>
          </ac:cxnSpMkLst>
        </pc:cxnChg>
        <pc:cxnChg chg="add del mod">
          <ac:chgData name="Matt Kennedy" userId="1c42adb8-e8da-4ed0-965b-4d7e0172c01f" providerId="ADAL" clId="{CFBA048D-5B66-4E88-817D-6708100C6B58}" dt="2023-10-12T20:05:56.349" v="446" actId="478"/>
          <ac:cxnSpMkLst>
            <pc:docMk/>
            <pc:sldMk cId="1211535569" sldId="298"/>
            <ac:cxnSpMk id="67" creationId="{576F0876-B06E-E4AE-6A31-C0C48AD4748E}"/>
          </ac:cxnSpMkLst>
        </pc:cxnChg>
        <pc:cxnChg chg="add mod">
          <ac:chgData name="Matt Kennedy" userId="1c42adb8-e8da-4ed0-965b-4d7e0172c01f" providerId="ADAL" clId="{CFBA048D-5B66-4E88-817D-6708100C6B58}" dt="2023-10-13T18:37:50.786" v="3523" actId="34136"/>
          <ac:cxnSpMkLst>
            <pc:docMk/>
            <pc:sldMk cId="1211535569" sldId="298"/>
            <ac:cxnSpMk id="78" creationId="{FD813321-E6BE-E93A-F746-6A88185A552E}"/>
          </ac:cxnSpMkLst>
        </pc:cxnChg>
        <pc:cxnChg chg="add mod">
          <ac:chgData name="Matt Kennedy" userId="1c42adb8-e8da-4ed0-965b-4d7e0172c01f" providerId="ADAL" clId="{CFBA048D-5B66-4E88-817D-6708100C6B58}" dt="2023-10-13T18:37:50.786" v="3523" actId="34136"/>
          <ac:cxnSpMkLst>
            <pc:docMk/>
            <pc:sldMk cId="1211535569" sldId="298"/>
            <ac:cxnSpMk id="79" creationId="{B124DA3D-2D59-81DD-B6F7-70EBF64A830A}"/>
          </ac:cxnSpMkLst>
        </pc:cxnChg>
        <pc:cxnChg chg="add mod">
          <ac:chgData name="Matt Kennedy" userId="1c42adb8-e8da-4ed0-965b-4d7e0172c01f" providerId="ADAL" clId="{CFBA048D-5B66-4E88-817D-6708100C6B58}" dt="2023-10-13T18:37:50.786" v="3523" actId="34136"/>
          <ac:cxnSpMkLst>
            <pc:docMk/>
            <pc:sldMk cId="1211535569" sldId="298"/>
            <ac:cxnSpMk id="80" creationId="{E4CDF743-C707-66BA-E741-93B47FF29690}"/>
          </ac:cxnSpMkLst>
        </pc:cxnChg>
        <pc:cxnChg chg="add mod">
          <ac:chgData name="Matt Kennedy" userId="1c42adb8-e8da-4ed0-965b-4d7e0172c01f" providerId="ADAL" clId="{CFBA048D-5B66-4E88-817D-6708100C6B58}" dt="2023-10-13T18:37:50.786" v="3523" actId="34136"/>
          <ac:cxnSpMkLst>
            <pc:docMk/>
            <pc:sldMk cId="1211535569" sldId="298"/>
            <ac:cxnSpMk id="81" creationId="{EA94F776-D64F-E21B-4952-E09739F93D36}"/>
          </ac:cxnSpMkLst>
        </pc:cxnChg>
        <pc:cxnChg chg="add mod">
          <ac:chgData name="Matt Kennedy" userId="1c42adb8-e8da-4ed0-965b-4d7e0172c01f" providerId="ADAL" clId="{CFBA048D-5B66-4E88-817D-6708100C6B58}" dt="2023-10-13T18:37:50.786" v="3523" actId="34136"/>
          <ac:cxnSpMkLst>
            <pc:docMk/>
            <pc:sldMk cId="1211535569" sldId="298"/>
            <ac:cxnSpMk id="82" creationId="{AD4D9F8F-60D3-D6AE-B8CB-531726D43202}"/>
          </ac:cxnSpMkLst>
        </pc:cxnChg>
        <pc:cxnChg chg="add mod">
          <ac:chgData name="Matt Kennedy" userId="1c42adb8-e8da-4ed0-965b-4d7e0172c01f" providerId="ADAL" clId="{CFBA048D-5B66-4E88-817D-6708100C6B58}" dt="2023-10-13T18:37:50.786" v="3523" actId="34136"/>
          <ac:cxnSpMkLst>
            <pc:docMk/>
            <pc:sldMk cId="1211535569" sldId="298"/>
            <ac:cxnSpMk id="83" creationId="{5CA47D7B-88E5-69D4-446D-CA30A2F09E74}"/>
          </ac:cxnSpMkLst>
        </pc:cxnChg>
        <pc:cxnChg chg="add mod">
          <ac:chgData name="Matt Kennedy" userId="1c42adb8-e8da-4ed0-965b-4d7e0172c01f" providerId="ADAL" clId="{CFBA048D-5B66-4E88-817D-6708100C6B58}" dt="2023-10-13T18:37:50.786" v="3523" actId="34136"/>
          <ac:cxnSpMkLst>
            <pc:docMk/>
            <pc:sldMk cId="1211535569" sldId="298"/>
            <ac:cxnSpMk id="84" creationId="{A6050E0A-A0BA-54E3-21BC-1865B0BF1DED}"/>
          </ac:cxnSpMkLst>
        </pc:cxnChg>
        <pc:cxnChg chg="add mod">
          <ac:chgData name="Matt Kennedy" userId="1c42adb8-e8da-4ed0-965b-4d7e0172c01f" providerId="ADAL" clId="{CFBA048D-5B66-4E88-817D-6708100C6B58}" dt="2023-10-13T18:37:50.786" v="3523" actId="34136"/>
          <ac:cxnSpMkLst>
            <pc:docMk/>
            <pc:sldMk cId="1211535569" sldId="298"/>
            <ac:cxnSpMk id="85" creationId="{D9D92D3A-415A-D1AF-5D32-CDB1315A2A48}"/>
          </ac:cxnSpMkLst>
        </pc:cxnChg>
        <pc:cxnChg chg="add mod">
          <ac:chgData name="Matt Kennedy" userId="1c42adb8-e8da-4ed0-965b-4d7e0172c01f" providerId="ADAL" clId="{CFBA048D-5B66-4E88-817D-6708100C6B58}" dt="2023-10-13T18:37:50.786" v="3523" actId="34136"/>
          <ac:cxnSpMkLst>
            <pc:docMk/>
            <pc:sldMk cId="1211535569" sldId="298"/>
            <ac:cxnSpMk id="86" creationId="{E076B459-C6C3-55C8-B237-57014508F192}"/>
          </ac:cxnSpMkLst>
        </pc:cxnChg>
        <pc:cxnChg chg="add mod">
          <ac:chgData name="Matt Kennedy" userId="1c42adb8-e8da-4ed0-965b-4d7e0172c01f" providerId="ADAL" clId="{CFBA048D-5B66-4E88-817D-6708100C6B58}" dt="2023-10-13T18:37:50.786" v="3523" actId="34136"/>
          <ac:cxnSpMkLst>
            <pc:docMk/>
            <pc:sldMk cId="1211535569" sldId="298"/>
            <ac:cxnSpMk id="87" creationId="{D986706F-4F14-6D2C-98F6-D73284FB7E67}"/>
          </ac:cxnSpMkLst>
        </pc:cxnChg>
        <pc:cxnChg chg="add mod">
          <ac:chgData name="Matt Kennedy" userId="1c42adb8-e8da-4ed0-965b-4d7e0172c01f" providerId="ADAL" clId="{CFBA048D-5B66-4E88-817D-6708100C6B58}" dt="2023-10-13T18:37:50.786" v="3523" actId="34136"/>
          <ac:cxnSpMkLst>
            <pc:docMk/>
            <pc:sldMk cId="1211535569" sldId="298"/>
            <ac:cxnSpMk id="88" creationId="{F32E4614-8195-C7B1-27E1-3DFB17D90B0E}"/>
          </ac:cxnSpMkLst>
        </pc:cxnChg>
        <pc:cxnChg chg="add mod">
          <ac:chgData name="Matt Kennedy" userId="1c42adb8-e8da-4ed0-965b-4d7e0172c01f" providerId="ADAL" clId="{CFBA048D-5B66-4E88-817D-6708100C6B58}" dt="2023-10-13T18:37:50.786" v="3523" actId="34136"/>
          <ac:cxnSpMkLst>
            <pc:docMk/>
            <pc:sldMk cId="1211535569" sldId="298"/>
            <ac:cxnSpMk id="89" creationId="{49E2FD54-AA5C-94CF-539F-B9B08A42A296}"/>
          </ac:cxnSpMkLst>
        </pc:cxnChg>
        <pc:cxnChg chg="add mod">
          <ac:chgData name="Matt Kennedy" userId="1c42adb8-e8da-4ed0-965b-4d7e0172c01f" providerId="ADAL" clId="{CFBA048D-5B66-4E88-817D-6708100C6B58}" dt="2023-10-13T18:37:50.786" v="3523" actId="34136"/>
          <ac:cxnSpMkLst>
            <pc:docMk/>
            <pc:sldMk cId="1211535569" sldId="298"/>
            <ac:cxnSpMk id="90" creationId="{10FE22B1-CDD8-52B7-4D2D-F41A94B477BF}"/>
          </ac:cxnSpMkLst>
        </pc:cxnChg>
        <pc:cxnChg chg="add del mod">
          <ac:chgData name="Matt Kennedy" userId="1c42adb8-e8da-4ed0-965b-4d7e0172c01f" providerId="ADAL" clId="{CFBA048D-5B66-4E88-817D-6708100C6B58}" dt="2023-10-12T20:22:32.452" v="774" actId="478"/>
          <ac:cxnSpMkLst>
            <pc:docMk/>
            <pc:sldMk cId="1211535569" sldId="298"/>
            <ac:cxnSpMk id="91" creationId="{0F68C2F2-38F8-4220-7A7B-789C97D96BE4}"/>
          </ac:cxnSpMkLst>
        </pc:cxnChg>
        <pc:cxnChg chg="add mod">
          <ac:chgData name="Matt Kennedy" userId="1c42adb8-e8da-4ed0-965b-4d7e0172c01f" providerId="ADAL" clId="{CFBA048D-5B66-4E88-817D-6708100C6B58}" dt="2023-10-13T18:37:50.786" v="3523" actId="34136"/>
          <ac:cxnSpMkLst>
            <pc:docMk/>
            <pc:sldMk cId="1211535569" sldId="298"/>
            <ac:cxnSpMk id="92" creationId="{52B93B8B-25C3-F57D-EEB2-D5FF3965AFBC}"/>
          </ac:cxnSpMkLst>
        </pc:cxnChg>
        <pc:cxnChg chg="add mod">
          <ac:chgData name="Matt Kennedy" userId="1c42adb8-e8da-4ed0-965b-4d7e0172c01f" providerId="ADAL" clId="{CFBA048D-5B66-4E88-817D-6708100C6B58}" dt="2023-10-13T18:37:50.786" v="3523" actId="34136"/>
          <ac:cxnSpMkLst>
            <pc:docMk/>
            <pc:sldMk cId="1211535569" sldId="298"/>
            <ac:cxnSpMk id="93" creationId="{2AEECE83-DFA0-0483-505A-D4C3A0E1D407}"/>
          </ac:cxnSpMkLst>
        </pc:cxnChg>
        <pc:cxnChg chg="add mod">
          <ac:chgData name="Matt Kennedy" userId="1c42adb8-e8da-4ed0-965b-4d7e0172c01f" providerId="ADAL" clId="{CFBA048D-5B66-4E88-817D-6708100C6B58}" dt="2023-10-13T18:37:50.786" v="3523" actId="34136"/>
          <ac:cxnSpMkLst>
            <pc:docMk/>
            <pc:sldMk cId="1211535569" sldId="298"/>
            <ac:cxnSpMk id="94" creationId="{D6B5596C-09EE-714A-16DF-5268D9448736}"/>
          </ac:cxnSpMkLst>
        </pc:cxnChg>
        <pc:cxnChg chg="add mod">
          <ac:chgData name="Matt Kennedy" userId="1c42adb8-e8da-4ed0-965b-4d7e0172c01f" providerId="ADAL" clId="{CFBA048D-5B66-4E88-817D-6708100C6B58}" dt="2023-10-13T18:37:50.786" v="3523" actId="34136"/>
          <ac:cxnSpMkLst>
            <pc:docMk/>
            <pc:sldMk cId="1211535569" sldId="298"/>
            <ac:cxnSpMk id="95" creationId="{0B826D2C-BD38-20BB-39A1-3B68004F1EA8}"/>
          </ac:cxnSpMkLst>
        </pc:cxnChg>
      </pc:sldChg>
      <pc:sldChg chg="modSp mod ord">
        <pc:chgData name="Matt Kennedy" userId="1c42adb8-e8da-4ed0-965b-4d7e0172c01f" providerId="ADAL" clId="{CFBA048D-5B66-4E88-817D-6708100C6B58}" dt="2023-10-16T17:33:29.332" v="4215"/>
        <pc:sldMkLst>
          <pc:docMk/>
          <pc:sldMk cId="3457738615" sldId="310"/>
        </pc:sldMkLst>
        <pc:spChg chg="mod">
          <ac:chgData name="Matt Kennedy" userId="1c42adb8-e8da-4ed0-965b-4d7e0172c01f" providerId="ADAL" clId="{CFBA048D-5B66-4E88-817D-6708100C6B58}" dt="2023-10-16T16:22:01.142" v="3629" actId="207"/>
          <ac:spMkLst>
            <pc:docMk/>
            <pc:sldMk cId="3457738615" sldId="310"/>
            <ac:spMk id="21" creationId="{A4D2A6DC-36B8-B245-A741-3D5C97E7DD6F}"/>
          </ac:spMkLst>
        </pc:spChg>
        <pc:picChg chg="mod">
          <ac:chgData name="Matt Kennedy" userId="1c42adb8-e8da-4ed0-965b-4d7e0172c01f" providerId="ADAL" clId="{CFBA048D-5B66-4E88-817D-6708100C6B58}" dt="2023-10-16T16:24:49.031" v="3632" actId="208"/>
          <ac:picMkLst>
            <pc:docMk/>
            <pc:sldMk cId="3457738615" sldId="310"/>
            <ac:picMk id="38" creationId="{D1BBDEA6-CC17-034A-1434-4ED3D87C5C43}"/>
          </ac:picMkLst>
        </pc:picChg>
      </pc:sldChg>
      <pc:sldChg chg="mod ord modShow">
        <pc:chgData name="Matt Kennedy" userId="1c42adb8-e8da-4ed0-965b-4d7e0172c01f" providerId="ADAL" clId="{CFBA048D-5B66-4E88-817D-6708100C6B58}" dt="2023-10-16T17:10:02.061" v="4201"/>
        <pc:sldMkLst>
          <pc:docMk/>
          <pc:sldMk cId="1424103626" sldId="315"/>
        </pc:sldMkLst>
      </pc:sldChg>
      <pc:sldChg chg="modSp mod ord">
        <pc:chgData name="Matt Kennedy" userId="1c42adb8-e8da-4ed0-965b-4d7e0172c01f" providerId="ADAL" clId="{CFBA048D-5B66-4E88-817D-6708100C6B58}" dt="2023-10-16T18:13:42.108" v="4224"/>
        <pc:sldMkLst>
          <pc:docMk/>
          <pc:sldMk cId="436778543" sldId="319"/>
        </pc:sldMkLst>
        <pc:spChg chg="mod">
          <ac:chgData name="Matt Kennedy" userId="1c42adb8-e8da-4ed0-965b-4d7e0172c01f" providerId="ADAL" clId="{CFBA048D-5B66-4E88-817D-6708100C6B58}" dt="2023-10-13T18:35:31.319" v="3487" actId="20577"/>
          <ac:spMkLst>
            <pc:docMk/>
            <pc:sldMk cId="436778543" sldId="319"/>
            <ac:spMk id="2" creationId="{7048BD12-803A-0B9B-BF49-F57C4C9784BB}"/>
          </ac:spMkLst>
        </pc:spChg>
      </pc:sldChg>
      <pc:sldChg chg="modSp mod ord">
        <pc:chgData name="Matt Kennedy" userId="1c42adb8-e8da-4ed0-965b-4d7e0172c01f" providerId="ADAL" clId="{CFBA048D-5B66-4E88-817D-6708100C6B58}" dt="2023-10-16T18:18:12.286" v="4233"/>
        <pc:sldMkLst>
          <pc:docMk/>
          <pc:sldMk cId="3859788782" sldId="320"/>
        </pc:sldMkLst>
        <pc:spChg chg="mod">
          <ac:chgData name="Matt Kennedy" userId="1c42adb8-e8da-4ed0-965b-4d7e0172c01f" providerId="ADAL" clId="{CFBA048D-5B66-4E88-817D-6708100C6B58}" dt="2023-10-13T18:35:36.108" v="3491" actId="20577"/>
          <ac:spMkLst>
            <pc:docMk/>
            <pc:sldMk cId="3859788782" sldId="320"/>
            <ac:spMk id="2" creationId="{FD17843F-75DF-B419-DF7C-086E91228DC8}"/>
          </ac:spMkLst>
        </pc:spChg>
        <pc:picChg chg="mod">
          <ac:chgData name="Matt Kennedy" userId="1c42adb8-e8da-4ed0-965b-4d7e0172c01f" providerId="ADAL" clId="{CFBA048D-5B66-4E88-817D-6708100C6B58}" dt="2023-10-13T18:35:58.093" v="3492" actId="14100"/>
          <ac:picMkLst>
            <pc:docMk/>
            <pc:sldMk cId="3859788782" sldId="320"/>
            <ac:picMk id="9" creationId="{7E689BC5-CF1C-22DA-DDFC-94109846D469}"/>
          </ac:picMkLst>
        </pc:picChg>
      </pc:sldChg>
      <pc:sldChg chg="ord">
        <pc:chgData name="Matt Kennedy" userId="1c42adb8-e8da-4ed0-965b-4d7e0172c01f" providerId="ADAL" clId="{CFBA048D-5B66-4E88-817D-6708100C6B58}" dt="2023-10-16T19:02:45.820" v="4292"/>
        <pc:sldMkLst>
          <pc:docMk/>
          <pc:sldMk cId="1204705527" sldId="321"/>
        </pc:sldMkLst>
      </pc:sldChg>
      <pc:sldChg chg="addSp delSp modSp mod">
        <pc:chgData name="Matt Kennedy" userId="1c42adb8-e8da-4ed0-965b-4d7e0172c01f" providerId="ADAL" clId="{CFBA048D-5B66-4E88-817D-6708100C6B58}" dt="2023-10-13T18:40:14.747" v="3524" actId="1076"/>
        <pc:sldMkLst>
          <pc:docMk/>
          <pc:sldMk cId="1001700874" sldId="322"/>
        </pc:sldMkLst>
        <pc:spChg chg="mod">
          <ac:chgData name="Matt Kennedy" userId="1c42adb8-e8da-4ed0-965b-4d7e0172c01f" providerId="ADAL" clId="{CFBA048D-5B66-4E88-817D-6708100C6B58}" dt="2023-10-12T20:36:13.768" v="1120" actId="34136"/>
          <ac:spMkLst>
            <pc:docMk/>
            <pc:sldMk cId="1001700874" sldId="322"/>
            <ac:spMk id="52" creationId="{19372819-CC10-8BC4-1D74-26131CD3D5F6}"/>
          </ac:spMkLst>
        </pc:spChg>
        <pc:spChg chg="mod">
          <ac:chgData name="Matt Kennedy" userId="1c42adb8-e8da-4ed0-965b-4d7e0172c01f" providerId="ADAL" clId="{CFBA048D-5B66-4E88-817D-6708100C6B58}" dt="2023-10-13T18:40:14.747" v="3524" actId="1076"/>
          <ac:spMkLst>
            <pc:docMk/>
            <pc:sldMk cId="1001700874" sldId="322"/>
            <ac:spMk id="56" creationId="{FEF832D7-2D41-E62F-F7E3-2CFC89A0D422}"/>
          </ac:spMkLst>
        </pc:spChg>
        <pc:cxnChg chg="add mod">
          <ac:chgData name="Matt Kennedy" userId="1c42adb8-e8da-4ed0-965b-4d7e0172c01f" providerId="ADAL" clId="{CFBA048D-5B66-4E88-817D-6708100C6B58}" dt="2023-10-12T20:36:52.706" v="1123" actId="34136"/>
          <ac:cxnSpMkLst>
            <pc:docMk/>
            <pc:sldMk cId="1001700874" sldId="322"/>
            <ac:cxnSpMk id="11" creationId="{88A2D19D-14CA-0B8D-8668-0E5D60FB195E}"/>
          </ac:cxnSpMkLst>
        </pc:cxnChg>
        <pc:cxnChg chg="add mod">
          <ac:chgData name="Matt Kennedy" userId="1c42adb8-e8da-4ed0-965b-4d7e0172c01f" providerId="ADAL" clId="{CFBA048D-5B66-4E88-817D-6708100C6B58}" dt="2023-10-12T20:37:46.906" v="1153" actId="34136"/>
          <ac:cxnSpMkLst>
            <pc:docMk/>
            <pc:sldMk cId="1001700874" sldId="322"/>
            <ac:cxnSpMk id="13" creationId="{2D959B00-9844-8F39-40EF-AD75B420A054}"/>
          </ac:cxnSpMkLst>
        </pc:cxnChg>
        <pc:cxnChg chg="add mod">
          <ac:chgData name="Matt Kennedy" userId="1c42adb8-e8da-4ed0-965b-4d7e0172c01f" providerId="ADAL" clId="{CFBA048D-5B66-4E88-817D-6708100C6B58}" dt="2023-10-12T20:37:54.053" v="1154" actId="34136"/>
          <ac:cxnSpMkLst>
            <pc:docMk/>
            <pc:sldMk cId="1001700874" sldId="322"/>
            <ac:cxnSpMk id="15" creationId="{9059A55D-34B7-B1F8-4EF9-6594C146E5B3}"/>
          </ac:cxnSpMkLst>
        </pc:cxnChg>
        <pc:cxnChg chg="mod">
          <ac:chgData name="Matt Kennedy" userId="1c42adb8-e8da-4ed0-965b-4d7e0172c01f" providerId="ADAL" clId="{CFBA048D-5B66-4E88-817D-6708100C6B58}" dt="2023-10-12T20:36:49.380" v="1122" actId="34136"/>
          <ac:cxnSpMkLst>
            <pc:docMk/>
            <pc:sldMk cId="1001700874" sldId="322"/>
            <ac:cxnSpMk id="62" creationId="{247EA71A-FC6F-A82A-6CE9-DB853ADE0F5A}"/>
          </ac:cxnSpMkLst>
        </pc:cxnChg>
        <pc:cxnChg chg="mod">
          <ac:chgData name="Matt Kennedy" userId="1c42adb8-e8da-4ed0-965b-4d7e0172c01f" providerId="ADAL" clId="{CFBA048D-5B66-4E88-817D-6708100C6B58}" dt="2023-10-13T18:40:14.747" v="3524" actId="1076"/>
          <ac:cxnSpMkLst>
            <pc:docMk/>
            <pc:sldMk cId="1001700874" sldId="322"/>
            <ac:cxnSpMk id="66" creationId="{6CA56DAC-8102-0B76-9857-82D82E96E9D9}"/>
          </ac:cxnSpMkLst>
        </pc:cxnChg>
        <pc:cxnChg chg="del mod">
          <ac:chgData name="Matt Kennedy" userId="1c42adb8-e8da-4ed0-965b-4d7e0172c01f" providerId="ADAL" clId="{CFBA048D-5B66-4E88-817D-6708100C6B58}" dt="2023-10-12T20:29:20.834" v="790" actId="478"/>
          <ac:cxnSpMkLst>
            <pc:docMk/>
            <pc:sldMk cId="1001700874" sldId="322"/>
            <ac:cxnSpMk id="67" creationId="{14E4A98F-E48C-CD2D-D356-231CA15B0506}"/>
          </ac:cxnSpMkLst>
        </pc:cxnChg>
      </pc:sldChg>
      <pc:sldChg chg="addSp modSp add mod">
        <pc:chgData name="Matt Kennedy" userId="1c42adb8-e8da-4ed0-965b-4d7e0172c01f" providerId="ADAL" clId="{CFBA048D-5B66-4E88-817D-6708100C6B58}" dt="2023-10-12T20:26:35.100" v="782" actId="34135"/>
        <pc:sldMkLst>
          <pc:docMk/>
          <pc:sldMk cId="3232032086" sldId="323"/>
        </pc:sldMkLst>
        <pc:spChg chg="add mod">
          <ac:chgData name="Matt Kennedy" userId="1c42adb8-e8da-4ed0-965b-4d7e0172c01f" providerId="ADAL" clId="{CFBA048D-5B66-4E88-817D-6708100C6B58}" dt="2023-10-12T20:26:35.100" v="782" actId="34135"/>
          <ac:spMkLst>
            <pc:docMk/>
            <pc:sldMk cId="3232032086" sldId="323"/>
            <ac:spMk id="2" creationId="{66AA7EC7-4735-D85A-1A7D-7FEB465FDC05}"/>
          </ac:spMkLst>
        </pc:spChg>
        <pc:spChg chg="add mod">
          <ac:chgData name="Matt Kennedy" userId="1c42adb8-e8da-4ed0-965b-4d7e0172c01f" providerId="ADAL" clId="{CFBA048D-5B66-4E88-817D-6708100C6B58}" dt="2023-10-12T20:26:35.100" v="782" actId="34135"/>
          <ac:spMkLst>
            <pc:docMk/>
            <pc:sldMk cId="3232032086" sldId="323"/>
            <ac:spMk id="3" creationId="{A9727FED-F5B6-E316-7A50-8BE96330BA7A}"/>
          </ac:spMkLst>
        </pc:spChg>
        <pc:spChg chg="add mod">
          <ac:chgData name="Matt Kennedy" userId="1c42adb8-e8da-4ed0-965b-4d7e0172c01f" providerId="ADAL" clId="{CFBA048D-5B66-4E88-817D-6708100C6B58}" dt="2023-10-12T20:26:35.100" v="782" actId="34135"/>
          <ac:spMkLst>
            <pc:docMk/>
            <pc:sldMk cId="3232032086" sldId="323"/>
            <ac:spMk id="5" creationId="{F707C544-5061-6470-6B87-0746448842FB}"/>
          </ac:spMkLst>
        </pc:spChg>
        <pc:spChg chg="add mod">
          <ac:chgData name="Matt Kennedy" userId="1c42adb8-e8da-4ed0-965b-4d7e0172c01f" providerId="ADAL" clId="{CFBA048D-5B66-4E88-817D-6708100C6B58}" dt="2023-10-12T20:26:35.100" v="782" actId="34135"/>
          <ac:spMkLst>
            <pc:docMk/>
            <pc:sldMk cId="3232032086" sldId="323"/>
            <ac:spMk id="6" creationId="{81958AF8-BE47-B78F-EF17-7D9B046A8FD0}"/>
          </ac:spMkLst>
        </pc:spChg>
        <pc:spChg chg="add mod">
          <ac:chgData name="Matt Kennedy" userId="1c42adb8-e8da-4ed0-965b-4d7e0172c01f" providerId="ADAL" clId="{CFBA048D-5B66-4E88-817D-6708100C6B58}" dt="2023-10-12T20:26:35.100" v="782" actId="34135"/>
          <ac:spMkLst>
            <pc:docMk/>
            <pc:sldMk cId="3232032086" sldId="323"/>
            <ac:spMk id="7" creationId="{FB83D9D6-F109-B90F-0A98-42AB125A471F}"/>
          </ac:spMkLst>
        </pc:spChg>
        <pc:spChg chg="add mod">
          <ac:chgData name="Matt Kennedy" userId="1c42adb8-e8da-4ed0-965b-4d7e0172c01f" providerId="ADAL" clId="{CFBA048D-5B66-4E88-817D-6708100C6B58}" dt="2023-10-12T20:26:35.100" v="782" actId="34135"/>
          <ac:spMkLst>
            <pc:docMk/>
            <pc:sldMk cId="3232032086" sldId="323"/>
            <ac:spMk id="8" creationId="{0CF97EC0-6AA4-8805-66E8-02E1E2433503}"/>
          </ac:spMkLst>
        </pc:spChg>
        <pc:spChg chg="add mod">
          <ac:chgData name="Matt Kennedy" userId="1c42adb8-e8da-4ed0-965b-4d7e0172c01f" providerId="ADAL" clId="{CFBA048D-5B66-4E88-817D-6708100C6B58}" dt="2023-10-12T20:26:35.100" v="782" actId="34135"/>
          <ac:spMkLst>
            <pc:docMk/>
            <pc:sldMk cId="3232032086" sldId="323"/>
            <ac:spMk id="10" creationId="{088ACB7F-6942-6246-D465-CA4756188B14}"/>
          </ac:spMkLst>
        </pc:spChg>
        <pc:spChg chg="add mod">
          <ac:chgData name="Matt Kennedy" userId="1c42adb8-e8da-4ed0-965b-4d7e0172c01f" providerId="ADAL" clId="{CFBA048D-5B66-4E88-817D-6708100C6B58}" dt="2023-10-12T20:26:35.100" v="782" actId="34135"/>
          <ac:spMkLst>
            <pc:docMk/>
            <pc:sldMk cId="3232032086" sldId="323"/>
            <ac:spMk id="11" creationId="{B7257ACC-A5F7-E2C8-778F-ECF5760D21E3}"/>
          </ac:spMkLst>
        </pc:spChg>
        <pc:spChg chg="add mod">
          <ac:chgData name="Matt Kennedy" userId="1c42adb8-e8da-4ed0-965b-4d7e0172c01f" providerId="ADAL" clId="{CFBA048D-5B66-4E88-817D-6708100C6B58}" dt="2023-10-12T20:26:35.100" v="782" actId="34135"/>
          <ac:spMkLst>
            <pc:docMk/>
            <pc:sldMk cId="3232032086" sldId="323"/>
            <ac:spMk id="12" creationId="{BFC30234-F4D7-03DE-02FA-DA6F47256291}"/>
          </ac:spMkLst>
        </pc:spChg>
        <pc:spChg chg="add mod">
          <ac:chgData name="Matt Kennedy" userId="1c42adb8-e8da-4ed0-965b-4d7e0172c01f" providerId="ADAL" clId="{CFBA048D-5B66-4E88-817D-6708100C6B58}" dt="2023-10-12T20:26:35.100" v="782" actId="34135"/>
          <ac:spMkLst>
            <pc:docMk/>
            <pc:sldMk cId="3232032086" sldId="323"/>
            <ac:spMk id="13" creationId="{BC646792-44D1-A7DB-EB8B-D93867A6A70F}"/>
          </ac:spMkLst>
        </pc:spChg>
        <pc:spChg chg="add mod">
          <ac:chgData name="Matt Kennedy" userId="1c42adb8-e8da-4ed0-965b-4d7e0172c01f" providerId="ADAL" clId="{CFBA048D-5B66-4E88-817D-6708100C6B58}" dt="2023-10-12T20:26:35.100" v="782" actId="34135"/>
          <ac:spMkLst>
            <pc:docMk/>
            <pc:sldMk cId="3232032086" sldId="323"/>
            <ac:spMk id="14" creationId="{997E200B-56FB-2B9E-68B3-939E2C4E8DC8}"/>
          </ac:spMkLst>
        </pc:spChg>
        <pc:cxnChg chg="add mod">
          <ac:chgData name="Matt Kennedy" userId="1c42adb8-e8da-4ed0-965b-4d7e0172c01f" providerId="ADAL" clId="{CFBA048D-5B66-4E88-817D-6708100C6B58}" dt="2023-10-12T20:26:35.100" v="782" actId="34135"/>
          <ac:cxnSpMkLst>
            <pc:docMk/>
            <pc:sldMk cId="3232032086" sldId="323"/>
            <ac:cxnSpMk id="15" creationId="{3A235AFF-6199-443E-CDDF-F3DBA661F5B2}"/>
          </ac:cxnSpMkLst>
        </pc:cxnChg>
        <pc:cxnChg chg="add mod">
          <ac:chgData name="Matt Kennedy" userId="1c42adb8-e8da-4ed0-965b-4d7e0172c01f" providerId="ADAL" clId="{CFBA048D-5B66-4E88-817D-6708100C6B58}" dt="2023-10-12T20:26:35.100" v="782" actId="34135"/>
          <ac:cxnSpMkLst>
            <pc:docMk/>
            <pc:sldMk cId="3232032086" sldId="323"/>
            <ac:cxnSpMk id="16" creationId="{460205D4-EE90-5044-4532-656A195D342A}"/>
          </ac:cxnSpMkLst>
        </pc:cxnChg>
        <pc:cxnChg chg="add mod">
          <ac:chgData name="Matt Kennedy" userId="1c42adb8-e8da-4ed0-965b-4d7e0172c01f" providerId="ADAL" clId="{CFBA048D-5B66-4E88-817D-6708100C6B58}" dt="2023-10-12T20:26:35.100" v="782" actId="34135"/>
          <ac:cxnSpMkLst>
            <pc:docMk/>
            <pc:sldMk cId="3232032086" sldId="323"/>
            <ac:cxnSpMk id="17" creationId="{2D6B26E1-C03A-4F77-5349-A5466C96323D}"/>
          </ac:cxnSpMkLst>
        </pc:cxnChg>
        <pc:cxnChg chg="add mod">
          <ac:chgData name="Matt Kennedy" userId="1c42adb8-e8da-4ed0-965b-4d7e0172c01f" providerId="ADAL" clId="{CFBA048D-5B66-4E88-817D-6708100C6B58}" dt="2023-10-12T20:26:35.100" v="782" actId="34135"/>
          <ac:cxnSpMkLst>
            <pc:docMk/>
            <pc:sldMk cId="3232032086" sldId="323"/>
            <ac:cxnSpMk id="19" creationId="{AA46D4EA-EA27-7505-0EAD-07A312B7A33B}"/>
          </ac:cxnSpMkLst>
        </pc:cxnChg>
        <pc:cxnChg chg="add mod">
          <ac:chgData name="Matt Kennedy" userId="1c42adb8-e8da-4ed0-965b-4d7e0172c01f" providerId="ADAL" clId="{CFBA048D-5B66-4E88-817D-6708100C6B58}" dt="2023-10-12T20:26:35.100" v="782" actId="34135"/>
          <ac:cxnSpMkLst>
            <pc:docMk/>
            <pc:sldMk cId="3232032086" sldId="323"/>
            <ac:cxnSpMk id="20" creationId="{CBB7BED5-AF84-D0EA-B22D-6F3A0B898EF2}"/>
          </ac:cxnSpMkLst>
        </pc:cxnChg>
        <pc:cxnChg chg="add mod">
          <ac:chgData name="Matt Kennedy" userId="1c42adb8-e8da-4ed0-965b-4d7e0172c01f" providerId="ADAL" clId="{CFBA048D-5B66-4E88-817D-6708100C6B58}" dt="2023-10-12T20:26:35.100" v="782" actId="34135"/>
          <ac:cxnSpMkLst>
            <pc:docMk/>
            <pc:sldMk cId="3232032086" sldId="323"/>
            <ac:cxnSpMk id="21" creationId="{F0A25BB8-C243-D104-12BF-A537F1C5EDA1}"/>
          </ac:cxnSpMkLst>
        </pc:cxnChg>
        <pc:cxnChg chg="add mod">
          <ac:chgData name="Matt Kennedy" userId="1c42adb8-e8da-4ed0-965b-4d7e0172c01f" providerId="ADAL" clId="{CFBA048D-5B66-4E88-817D-6708100C6B58}" dt="2023-10-12T20:26:35.100" v="782" actId="34135"/>
          <ac:cxnSpMkLst>
            <pc:docMk/>
            <pc:sldMk cId="3232032086" sldId="323"/>
            <ac:cxnSpMk id="22" creationId="{07B97CF0-6C0B-ACC7-37B9-05B7A5784265}"/>
          </ac:cxnSpMkLst>
        </pc:cxnChg>
        <pc:cxnChg chg="add mod">
          <ac:chgData name="Matt Kennedy" userId="1c42adb8-e8da-4ed0-965b-4d7e0172c01f" providerId="ADAL" clId="{CFBA048D-5B66-4E88-817D-6708100C6B58}" dt="2023-10-12T20:26:35.100" v="782" actId="34135"/>
          <ac:cxnSpMkLst>
            <pc:docMk/>
            <pc:sldMk cId="3232032086" sldId="323"/>
            <ac:cxnSpMk id="23" creationId="{E1CD229F-FB24-1B40-0A53-33E024ACF32E}"/>
          </ac:cxnSpMkLst>
        </pc:cxnChg>
        <pc:cxnChg chg="add mod">
          <ac:chgData name="Matt Kennedy" userId="1c42adb8-e8da-4ed0-965b-4d7e0172c01f" providerId="ADAL" clId="{CFBA048D-5B66-4E88-817D-6708100C6B58}" dt="2023-10-12T20:26:35.100" v="782" actId="34135"/>
          <ac:cxnSpMkLst>
            <pc:docMk/>
            <pc:sldMk cId="3232032086" sldId="323"/>
            <ac:cxnSpMk id="24" creationId="{200D31CC-AA0E-DD22-B790-CCB4314839B9}"/>
          </ac:cxnSpMkLst>
        </pc:cxnChg>
        <pc:cxnChg chg="add mod">
          <ac:chgData name="Matt Kennedy" userId="1c42adb8-e8da-4ed0-965b-4d7e0172c01f" providerId="ADAL" clId="{CFBA048D-5B66-4E88-817D-6708100C6B58}" dt="2023-10-12T20:26:35.100" v="782" actId="34135"/>
          <ac:cxnSpMkLst>
            <pc:docMk/>
            <pc:sldMk cId="3232032086" sldId="323"/>
            <ac:cxnSpMk id="25" creationId="{064731EE-EF88-4321-4A07-5B0962747F25}"/>
          </ac:cxnSpMkLst>
        </pc:cxnChg>
        <pc:cxnChg chg="add mod">
          <ac:chgData name="Matt Kennedy" userId="1c42adb8-e8da-4ed0-965b-4d7e0172c01f" providerId="ADAL" clId="{CFBA048D-5B66-4E88-817D-6708100C6B58}" dt="2023-10-12T20:26:35.100" v="782" actId="34135"/>
          <ac:cxnSpMkLst>
            <pc:docMk/>
            <pc:sldMk cId="3232032086" sldId="323"/>
            <ac:cxnSpMk id="26" creationId="{01CC0B20-7EA9-84F6-6992-03434B3E8C96}"/>
          </ac:cxnSpMkLst>
        </pc:cxnChg>
        <pc:cxnChg chg="add mod">
          <ac:chgData name="Matt Kennedy" userId="1c42adb8-e8da-4ed0-965b-4d7e0172c01f" providerId="ADAL" clId="{CFBA048D-5B66-4E88-817D-6708100C6B58}" dt="2023-10-12T20:26:35.100" v="782" actId="34135"/>
          <ac:cxnSpMkLst>
            <pc:docMk/>
            <pc:sldMk cId="3232032086" sldId="323"/>
            <ac:cxnSpMk id="27" creationId="{8FCC4340-5817-8371-696B-535090991D4D}"/>
          </ac:cxnSpMkLst>
        </pc:cxnChg>
        <pc:cxnChg chg="add mod">
          <ac:chgData name="Matt Kennedy" userId="1c42adb8-e8da-4ed0-965b-4d7e0172c01f" providerId="ADAL" clId="{CFBA048D-5B66-4E88-817D-6708100C6B58}" dt="2023-10-12T20:26:35.100" v="782" actId="34135"/>
          <ac:cxnSpMkLst>
            <pc:docMk/>
            <pc:sldMk cId="3232032086" sldId="323"/>
            <ac:cxnSpMk id="28" creationId="{15C2531D-2275-F54B-9C77-7FA476EC732E}"/>
          </ac:cxnSpMkLst>
        </pc:cxnChg>
        <pc:cxnChg chg="add mod">
          <ac:chgData name="Matt Kennedy" userId="1c42adb8-e8da-4ed0-965b-4d7e0172c01f" providerId="ADAL" clId="{CFBA048D-5B66-4E88-817D-6708100C6B58}" dt="2023-10-12T20:26:35.100" v="782" actId="34135"/>
          <ac:cxnSpMkLst>
            <pc:docMk/>
            <pc:sldMk cId="3232032086" sldId="323"/>
            <ac:cxnSpMk id="29" creationId="{7508E11A-24A4-4284-B617-84AD61F3CEF9}"/>
          </ac:cxnSpMkLst>
        </pc:cxnChg>
        <pc:cxnChg chg="add mod">
          <ac:chgData name="Matt Kennedy" userId="1c42adb8-e8da-4ed0-965b-4d7e0172c01f" providerId="ADAL" clId="{CFBA048D-5B66-4E88-817D-6708100C6B58}" dt="2023-10-12T20:26:35.100" v="782" actId="34135"/>
          <ac:cxnSpMkLst>
            <pc:docMk/>
            <pc:sldMk cId="3232032086" sldId="323"/>
            <ac:cxnSpMk id="30" creationId="{18D53BFD-11BB-CB73-AD97-E735A27F11C0}"/>
          </ac:cxnSpMkLst>
        </pc:cxnChg>
        <pc:cxnChg chg="add mod">
          <ac:chgData name="Matt Kennedy" userId="1c42adb8-e8da-4ed0-965b-4d7e0172c01f" providerId="ADAL" clId="{CFBA048D-5B66-4E88-817D-6708100C6B58}" dt="2023-10-12T20:26:35.100" v="782" actId="34135"/>
          <ac:cxnSpMkLst>
            <pc:docMk/>
            <pc:sldMk cId="3232032086" sldId="323"/>
            <ac:cxnSpMk id="31" creationId="{4FA98EA6-2749-F4F3-422D-F581E75104C9}"/>
          </ac:cxnSpMkLst>
        </pc:cxnChg>
        <pc:cxnChg chg="add mod">
          <ac:chgData name="Matt Kennedy" userId="1c42adb8-e8da-4ed0-965b-4d7e0172c01f" providerId="ADAL" clId="{CFBA048D-5B66-4E88-817D-6708100C6B58}" dt="2023-10-12T20:26:35.100" v="782" actId="34135"/>
          <ac:cxnSpMkLst>
            <pc:docMk/>
            <pc:sldMk cId="3232032086" sldId="323"/>
            <ac:cxnSpMk id="32" creationId="{B97FF6A9-1F9B-1652-E0BA-4C468DBD0996}"/>
          </ac:cxnSpMkLst>
        </pc:cxnChg>
      </pc:sldChg>
      <pc:sldChg chg="modSp add mod">
        <pc:chgData name="Matt Kennedy" userId="1c42adb8-e8da-4ed0-965b-4d7e0172c01f" providerId="ADAL" clId="{CFBA048D-5B66-4E88-817D-6708100C6B58}" dt="2023-10-12T20:39:19.018" v="1195" actId="34136"/>
        <pc:sldMkLst>
          <pc:docMk/>
          <pc:sldMk cId="2917529714" sldId="324"/>
        </pc:sldMkLst>
        <pc:spChg chg="mod">
          <ac:chgData name="Matt Kennedy" userId="1c42adb8-e8da-4ed0-965b-4d7e0172c01f" providerId="ADAL" clId="{CFBA048D-5B66-4E88-817D-6708100C6B58}" dt="2023-10-12T20:39:19.018" v="1195" actId="34136"/>
          <ac:spMkLst>
            <pc:docMk/>
            <pc:sldMk cId="2917529714" sldId="324"/>
            <ac:spMk id="2" creationId="{66AA7EC7-4735-D85A-1A7D-7FEB465FDC05}"/>
          </ac:spMkLst>
        </pc:spChg>
        <pc:spChg chg="mod">
          <ac:chgData name="Matt Kennedy" userId="1c42adb8-e8da-4ed0-965b-4d7e0172c01f" providerId="ADAL" clId="{CFBA048D-5B66-4E88-817D-6708100C6B58}" dt="2023-10-12T20:39:19.018" v="1195" actId="34136"/>
          <ac:spMkLst>
            <pc:docMk/>
            <pc:sldMk cId="2917529714" sldId="324"/>
            <ac:spMk id="3" creationId="{A9727FED-F5B6-E316-7A50-8BE96330BA7A}"/>
          </ac:spMkLst>
        </pc:spChg>
        <pc:spChg chg="mod">
          <ac:chgData name="Matt Kennedy" userId="1c42adb8-e8da-4ed0-965b-4d7e0172c01f" providerId="ADAL" clId="{CFBA048D-5B66-4E88-817D-6708100C6B58}" dt="2023-10-12T20:39:19.018" v="1195" actId="34136"/>
          <ac:spMkLst>
            <pc:docMk/>
            <pc:sldMk cId="2917529714" sldId="324"/>
            <ac:spMk id="5" creationId="{F707C544-5061-6470-6B87-0746448842FB}"/>
          </ac:spMkLst>
        </pc:spChg>
        <pc:spChg chg="mod">
          <ac:chgData name="Matt Kennedy" userId="1c42adb8-e8da-4ed0-965b-4d7e0172c01f" providerId="ADAL" clId="{CFBA048D-5B66-4E88-817D-6708100C6B58}" dt="2023-10-12T20:39:19.018" v="1195" actId="34136"/>
          <ac:spMkLst>
            <pc:docMk/>
            <pc:sldMk cId="2917529714" sldId="324"/>
            <ac:spMk id="6" creationId="{81958AF8-BE47-B78F-EF17-7D9B046A8FD0}"/>
          </ac:spMkLst>
        </pc:spChg>
        <pc:spChg chg="mod">
          <ac:chgData name="Matt Kennedy" userId="1c42adb8-e8da-4ed0-965b-4d7e0172c01f" providerId="ADAL" clId="{CFBA048D-5B66-4E88-817D-6708100C6B58}" dt="2023-10-12T20:39:19.018" v="1195" actId="34136"/>
          <ac:spMkLst>
            <pc:docMk/>
            <pc:sldMk cId="2917529714" sldId="324"/>
            <ac:spMk id="7" creationId="{FB83D9D6-F109-B90F-0A98-42AB125A471F}"/>
          </ac:spMkLst>
        </pc:spChg>
        <pc:spChg chg="mod">
          <ac:chgData name="Matt Kennedy" userId="1c42adb8-e8da-4ed0-965b-4d7e0172c01f" providerId="ADAL" clId="{CFBA048D-5B66-4E88-817D-6708100C6B58}" dt="2023-10-12T20:39:19.018" v="1195" actId="34136"/>
          <ac:spMkLst>
            <pc:docMk/>
            <pc:sldMk cId="2917529714" sldId="324"/>
            <ac:spMk id="8" creationId="{0CF97EC0-6AA4-8805-66E8-02E1E2433503}"/>
          </ac:spMkLst>
        </pc:spChg>
        <pc:spChg chg="mod">
          <ac:chgData name="Matt Kennedy" userId="1c42adb8-e8da-4ed0-965b-4d7e0172c01f" providerId="ADAL" clId="{CFBA048D-5B66-4E88-817D-6708100C6B58}" dt="2023-10-12T20:39:19.018" v="1195" actId="34136"/>
          <ac:spMkLst>
            <pc:docMk/>
            <pc:sldMk cId="2917529714" sldId="324"/>
            <ac:spMk id="10" creationId="{088ACB7F-6942-6246-D465-CA4756188B14}"/>
          </ac:spMkLst>
        </pc:spChg>
        <pc:spChg chg="mod">
          <ac:chgData name="Matt Kennedy" userId="1c42adb8-e8da-4ed0-965b-4d7e0172c01f" providerId="ADAL" clId="{CFBA048D-5B66-4E88-817D-6708100C6B58}" dt="2023-10-12T20:39:19.018" v="1195" actId="34136"/>
          <ac:spMkLst>
            <pc:docMk/>
            <pc:sldMk cId="2917529714" sldId="324"/>
            <ac:spMk id="11" creationId="{B7257ACC-A5F7-E2C8-778F-ECF5760D21E3}"/>
          </ac:spMkLst>
        </pc:spChg>
        <pc:spChg chg="mod">
          <ac:chgData name="Matt Kennedy" userId="1c42adb8-e8da-4ed0-965b-4d7e0172c01f" providerId="ADAL" clId="{CFBA048D-5B66-4E88-817D-6708100C6B58}" dt="2023-10-12T20:39:19.018" v="1195" actId="34136"/>
          <ac:spMkLst>
            <pc:docMk/>
            <pc:sldMk cId="2917529714" sldId="324"/>
            <ac:spMk id="12" creationId="{BFC30234-F4D7-03DE-02FA-DA6F47256291}"/>
          </ac:spMkLst>
        </pc:spChg>
        <pc:spChg chg="mod">
          <ac:chgData name="Matt Kennedy" userId="1c42adb8-e8da-4ed0-965b-4d7e0172c01f" providerId="ADAL" clId="{CFBA048D-5B66-4E88-817D-6708100C6B58}" dt="2023-10-12T20:39:19.018" v="1195" actId="34136"/>
          <ac:spMkLst>
            <pc:docMk/>
            <pc:sldMk cId="2917529714" sldId="324"/>
            <ac:spMk id="13" creationId="{BC646792-44D1-A7DB-EB8B-D93867A6A70F}"/>
          </ac:spMkLst>
        </pc:spChg>
        <pc:spChg chg="mod">
          <ac:chgData name="Matt Kennedy" userId="1c42adb8-e8da-4ed0-965b-4d7e0172c01f" providerId="ADAL" clId="{CFBA048D-5B66-4E88-817D-6708100C6B58}" dt="2023-10-12T20:39:19.018" v="1195" actId="34136"/>
          <ac:spMkLst>
            <pc:docMk/>
            <pc:sldMk cId="2917529714" sldId="324"/>
            <ac:spMk id="14" creationId="{997E200B-56FB-2B9E-68B3-939E2C4E8DC8}"/>
          </ac:spMkLst>
        </pc:spChg>
        <pc:cxnChg chg="mod">
          <ac:chgData name="Matt Kennedy" userId="1c42adb8-e8da-4ed0-965b-4d7e0172c01f" providerId="ADAL" clId="{CFBA048D-5B66-4E88-817D-6708100C6B58}" dt="2023-10-12T20:39:19.018" v="1195" actId="34136"/>
          <ac:cxnSpMkLst>
            <pc:docMk/>
            <pc:sldMk cId="2917529714" sldId="324"/>
            <ac:cxnSpMk id="15" creationId="{3A235AFF-6199-443E-CDDF-F3DBA661F5B2}"/>
          </ac:cxnSpMkLst>
        </pc:cxnChg>
        <pc:cxnChg chg="mod">
          <ac:chgData name="Matt Kennedy" userId="1c42adb8-e8da-4ed0-965b-4d7e0172c01f" providerId="ADAL" clId="{CFBA048D-5B66-4E88-817D-6708100C6B58}" dt="2023-10-12T20:39:19.018" v="1195" actId="34136"/>
          <ac:cxnSpMkLst>
            <pc:docMk/>
            <pc:sldMk cId="2917529714" sldId="324"/>
            <ac:cxnSpMk id="16" creationId="{460205D4-EE90-5044-4532-656A195D342A}"/>
          </ac:cxnSpMkLst>
        </pc:cxnChg>
        <pc:cxnChg chg="mod">
          <ac:chgData name="Matt Kennedy" userId="1c42adb8-e8da-4ed0-965b-4d7e0172c01f" providerId="ADAL" clId="{CFBA048D-5B66-4E88-817D-6708100C6B58}" dt="2023-10-12T20:39:19.018" v="1195" actId="34136"/>
          <ac:cxnSpMkLst>
            <pc:docMk/>
            <pc:sldMk cId="2917529714" sldId="324"/>
            <ac:cxnSpMk id="17" creationId="{2D6B26E1-C03A-4F77-5349-A5466C96323D}"/>
          </ac:cxnSpMkLst>
        </pc:cxnChg>
        <pc:cxnChg chg="mod">
          <ac:chgData name="Matt Kennedy" userId="1c42adb8-e8da-4ed0-965b-4d7e0172c01f" providerId="ADAL" clId="{CFBA048D-5B66-4E88-817D-6708100C6B58}" dt="2023-10-12T20:39:19.018" v="1195" actId="34136"/>
          <ac:cxnSpMkLst>
            <pc:docMk/>
            <pc:sldMk cId="2917529714" sldId="324"/>
            <ac:cxnSpMk id="19" creationId="{AA46D4EA-EA27-7505-0EAD-07A312B7A33B}"/>
          </ac:cxnSpMkLst>
        </pc:cxnChg>
        <pc:cxnChg chg="mod">
          <ac:chgData name="Matt Kennedy" userId="1c42adb8-e8da-4ed0-965b-4d7e0172c01f" providerId="ADAL" clId="{CFBA048D-5B66-4E88-817D-6708100C6B58}" dt="2023-10-12T20:39:19.018" v="1195" actId="34136"/>
          <ac:cxnSpMkLst>
            <pc:docMk/>
            <pc:sldMk cId="2917529714" sldId="324"/>
            <ac:cxnSpMk id="20" creationId="{CBB7BED5-AF84-D0EA-B22D-6F3A0B898EF2}"/>
          </ac:cxnSpMkLst>
        </pc:cxnChg>
        <pc:cxnChg chg="mod">
          <ac:chgData name="Matt Kennedy" userId="1c42adb8-e8da-4ed0-965b-4d7e0172c01f" providerId="ADAL" clId="{CFBA048D-5B66-4E88-817D-6708100C6B58}" dt="2023-10-12T20:39:19.018" v="1195" actId="34136"/>
          <ac:cxnSpMkLst>
            <pc:docMk/>
            <pc:sldMk cId="2917529714" sldId="324"/>
            <ac:cxnSpMk id="21" creationId="{F0A25BB8-C243-D104-12BF-A537F1C5EDA1}"/>
          </ac:cxnSpMkLst>
        </pc:cxnChg>
        <pc:cxnChg chg="mod">
          <ac:chgData name="Matt Kennedy" userId="1c42adb8-e8da-4ed0-965b-4d7e0172c01f" providerId="ADAL" clId="{CFBA048D-5B66-4E88-817D-6708100C6B58}" dt="2023-10-12T20:39:19.018" v="1195" actId="34136"/>
          <ac:cxnSpMkLst>
            <pc:docMk/>
            <pc:sldMk cId="2917529714" sldId="324"/>
            <ac:cxnSpMk id="22" creationId="{07B97CF0-6C0B-ACC7-37B9-05B7A5784265}"/>
          </ac:cxnSpMkLst>
        </pc:cxnChg>
        <pc:cxnChg chg="mod">
          <ac:chgData name="Matt Kennedy" userId="1c42adb8-e8da-4ed0-965b-4d7e0172c01f" providerId="ADAL" clId="{CFBA048D-5B66-4E88-817D-6708100C6B58}" dt="2023-10-12T20:39:19.018" v="1195" actId="34136"/>
          <ac:cxnSpMkLst>
            <pc:docMk/>
            <pc:sldMk cId="2917529714" sldId="324"/>
            <ac:cxnSpMk id="23" creationId="{E1CD229F-FB24-1B40-0A53-33E024ACF32E}"/>
          </ac:cxnSpMkLst>
        </pc:cxnChg>
        <pc:cxnChg chg="mod">
          <ac:chgData name="Matt Kennedy" userId="1c42adb8-e8da-4ed0-965b-4d7e0172c01f" providerId="ADAL" clId="{CFBA048D-5B66-4E88-817D-6708100C6B58}" dt="2023-10-12T20:39:19.018" v="1195" actId="34136"/>
          <ac:cxnSpMkLst>
            <pc:docMk/>
            <pc:sldMk cId="2917529714" sldId="324"/>
            <ac:cxnSpMk id="24" creationId="{200D31CC-AA0E-DD22-B790-CCB4314839B9}"/>
          </ac:cxnSpMkLst>
        </pc:cxnChg>
        <pc:cxnChg chg="mod">
          <ac:chgData name="Matt Kennedy" userId="1c42adb8-e8da-4ed0-965b-4d7e0172c01f" providerId="ADAL" clId="{CFBA048D-5B66-4E88-817D-6708100C6B58}" dt="2023-10-12T20:39:19.018" v="1195" actId="34136"/>
          <ac:cxnSpMkLst>
            <pc:docMk/>
            <pc:sldMk cId="2917529714" sldId="324"/>
            <ac:cxnSpMk id="25" creationId="{064731EE-EF88-4321-4A07-5B0962747F25}"/>
          </ac:cxnSpMkLst>
        </pc:cxnChg>
        <pc:cxnChg chg="mod">
          <ac:chgData name="Matt Kennedy" userId="1c42adb8-e8da-4ed0-965b-4d7e0172c01f" providerId="ADAL" clId="{CFBA048D-5B66-4E88-817D-6708100C6B58}" dt="2023-10-12T20:39:19.018" v="1195" actId="34136"/>
          <ac:cxnSpMkLst>
            <pc:docMk/>
            <pc:sldMk cId="2917529714" sldId="324"/>
            <ac:cxnSpMk id="26" creationId="{01CC0B20-7EA9-84F6-6992-03434B3E8C96}"/>
          </ac:cxnSpMkLst>
        </pc:cxnChg>
        <pc:cxnChg chg="mod">
          <ac:chgData name="Matt Kennedy" userId="1c42adb8-e8da-4ed0-965b-4d7e0172c01f" providerId="ADAL" clId="{CFBA048D-5B66-4E88-817D-6708100C6B58}" dt="2023-10-12T20:39:19.018" v="1195" actId="34136"/>
          <ac:cxnSpMkLst>
            <pc:docMk/>
            <pc:sldMk cId="2917529714" sldId="324"/>
            <ac:cxnSpMk id="27" creationId="{8FCC4340-5817-8371-696B-535090991D4D}"/>
          </ac:cxnSpMkLst>
        </pc:cxnChg>
        <pc:cxnChg chg="mod">
          <ac:chgData name="Matt Kennedy" userId="1c42adb8-e8da-4ed0-965b-4d7e0172c01f" providerId="ADAL" clId="{CFBA048D-5B66-4E88-817D-6708100C6B58}" dt="2023-10-12T20:39:19.018" v="1195" actId="34136"/>
          <ac:cxnSpMkLst>
            <pc:docMk/>
            <pc:sldMk cId="2917529714" sldId="324"/>
            <ac:cxnSpMk id="28" creationId="{15C2531D-2275-F54B-9C77-7FA476EC732E}"/>
          </ac:cxnSpMkLst>
        </pc:cxnChg>
        <pc:cxnChg chg="mod">
          <ac:chgData name="Matt Kennedy" userId="1c42adb8-e8da-4ed0-965b-4d7e0172c01f" providerId="ADAL" clId="{CFBA048D-5B66-4E88-817D-6708100C6B58}" dt="2023-10-12T20:39:19.018" v="1195" actId="34136"/>
          <ac:cxnSpMkLst>
            <pc:docMk/>
            <pc:sldMk cId="2917529714" sldId="324"/>
            <ac:cxnSpMk id="29" creationId="{7508E11A-24A4-4284-B617-84AD61F3CEF9}"/>
          </ac:cxnSpMkLst>
        </pc:cxnChg>
        <pc:cxnChg chg="mod">
          <ac:chgData name="Matt Kennedy" userId="1c42adb8-e8da-4ed0-965b-4d7e0172c01f" providerId="ADAL" clId="{CFBA048D-5B66-4E88-817D-6708100C6B58}" dt="2023-10-12T20:39:19.018" v="1195" actId="34136"/>
          <ac:cxnSpMkLst>
            <pc:docMk/>
            <pc:sldMk cId="2917529714" sldId="324"/>
            <ac:cxnSpMk id="30" creationId="{18D53BFD-11BB-CB73-AD97-E735A27F11C0}"/>
          </ac:cxnSpMkLst>
        </pc:cxnChg>
        <pc:cxnChg chg="mod">
          <ac:chgData name="Matt Kennedy" userId="1c42adb8-e8da-4ed0-965b-4d7e0172c01f" providerId="ADAL" clId="{CFBA048D-5B66-4E88-817D-6708100C6B58}" dt="2023-10-12T20:39:19.018" v="1195" actId="34136"/>
          <ac:cxnSpMkLst>
            <pc:docMk/>
            <pc:sldMk cId="2917529714" sldId="324"/>
            <ac:cxnSpMk id="31" creationId="{4FA98EA6-2749-F4F3-422D-F581E75104C9}"/>
          </ac:cxnSpMkLst>
        </pc:cxnChg>
        <pc:cxnChg chg="mod">
          <ac:chgData name="Matt Kennedy" userId="1c42adb8-e8da-4ed0-965b-4d7e0172c01f" providerId="ADAL" clId="{CFBA048D-5B66-4E88-817D-6708100C6B58}" dt="2023-10-12T20:39:19.018" v="1195" actId="34136"/>
          <ac:cxnSpMkLst>
            <pc:docMk/>
            <pc:sldMk cId="2917529714" sldId="324"/>
            <ac:cxnSpMk id="32" creationId="{B97FF6A9-1F9B-1652-E0BA-4C468DBD0996}"/>
          </ac:cxnSpMkLst>
        </pc:cxnChg>
      </pc:sldChg>
      <pc:sldChg chg="modSp add mod">
        <pc:chgData name="Matt Kennedy" userId="1c42adb8-e8da-4ed0-965b-4d7e0172c01f" providerId="ADAL" clId="{CFBA048D-5B66-4E88-817D-6708100C6B58}" dt="2023-10-12T20:39:32.189" v="1197" actId="34136"/>
        <pc:sldMkLst>
          <pc:docMk/>
          <pc:sldMk cId="52768999" sldId="325"/>
        </pc:sldMkLst>
        <pc:spChg chg="mod">
          <ac:chgData name="Matt Kennedy" userId="1c42adb8-e8da-4ed0-965b-4d7e0172c01f" providerId="ADAL" clId="{CFBA048D-5B66-4E88-817D-6708100C6B58}" dt="2023-10-12T20:39:32.189" v="1197" actId="34136"/>
          <ac:spMkLst>
            <pc:docMk/>
            <pc:sldMk cId="52768999" sldId="325"/>
            <ac:spMk id="2" creationId="{66AA7EC7-4735-D85A-1A7D-7FEB465FDC05}"/>
          </ac:spMkLst>
        </pc:spChg>
        <pc:spChg chg="mod">
          <ac:chgData name="Matt Kennedy" userId="1c42adb8-e8da-4ed0-965b-4d7e0172c01f" providerId="ADAL" clId="{CFBA048D-5B66-4E88-817D-6708100C6B58}" dt="2023-10-12T20:39:32.189" v="1197" actId="34136"/>
          <ac:spMkLst>
            <pc:docMk/>
            <pc:sldMk cId="52768999" sldId="325"/>
            <ac:spMk id="3" creationId="{A9727FED-F5B6-E316-7A50-8BE96330BA7A}"/>
          </ac:spMkLst>
        </pc:spChg>
        <pc:spChg chg="mod">
          <ac:chgData name="Matt Kennedy" userId="1c42adb8-e8da-4ed0-965b-4d7e0172c01f" providerId="ADAL" clId="{CFBA048D-5B66-4E88-817D-6708100C6B58}" dt="2023-10-12T20:39:32.189" v="1197" actId="34136"/>
          <ac:spMkLst>
            <pc:docMk/>
            <pc:sldMk cId="52768999" sldId="325"/>
            <ac:spMk id="5" creationId="{F707C544-5061-6470-6B87-0746448842FB}"/>
          </ac:spMkLst>
        </pc:spChg>
        <pc:spChg chg="mod">
          <ac:chgData name="Matt Kennedy" userId="1c42adb8-e8da-4ed0-965b-4d7e0172c01f" providerId="ADAL" clId="{CFBA048D-5B66-4E88-817D-6708100C6B58}" dt="2023-10-12T20:39:32.189" v="1197" actId="34136"/>
          <ac:spMkLst>
            <pc:docMk/>
            <pc:sldMk cId="52768999" sldId="325"/>
            <ac:spMk id="6" creationId="{81958AF8-BE47-B78F-EF17-7D9B046A8FD0}"/>
          </ac:spMkLst>
        </pc:spChg>
        <pc:spChg chg="mod">
          <ac:chgData name="Matt Kennedy" userId="1c42adb8-e8da-4ed0-965b-4d7e0172c01f" providerId="ADAL" clId="{CFBA048D-5B66-4E88-817D-6708100C6B58}" dt="2023-10-12T20:39:32.189" v="1197" actId="34136"/>
          <ac:spMkLst>
            <pc:docMk/>
            <pc:sldMk cId="52768999" sldId="325"/>
            <ac:spMk id="7" creationId="{FB83D9D6-F109-B90F-0A98-42AB125A471F}"/>
          </ac:spMkLst>
        </pc:spChg>
        <pc:spChg chg="mod">
          <ac:chgData name="Matt Kennedy" userId="1c42adb8-e8da-4ed0-965b-4d7e0172c01f" providerId="ADAL" clId="{CFBA048D-5B66-4E88-817D-6708100C6B58}" dt="2023-10-12T20:39:32.189" v="1197" actId="34136"/>
          <ac:spMkLst>
            <pc:docMk/>
            <pc:sldMk cId="52768999" sldId="325"/>
            <ac:spMk id="8" creationId="{0CF97EC0-6AA4-8805-66E8-02E1E2433503}"/>
          </ac:spMkLst>
        </pc:spChg>
        <pc:spChg chg="mod">
          <ac:chgData name="Matt Kennedy" userId="1c42adb8-e8da-4ed0-965b-4d7e0172c01f" providerId="ADAL" clId="{CFBA048D-5B66-4E88-817D-6708100C6B58}" dt="2023-10-12T20:39:32.189" v="1197" actId="34136"/>
          <ac:spMkLst>
            <pc:docMk/>
            <pc:sldMk cId="52768999" sldId="325"/>
            <ac:spMk id="10" creationId="{088ACB7F-6942-6246-D465-CA4756188B14}"/>
          </ac:spMkLst>
        </pc:spChg>
        <pc:spChg chg="mod">
          <ac:chgData name="Matt Kennedy" userId="1c42adb8-e8da-4ed0-965b-4d7e0172c01f" providerId="ADAL" clId="{CFBA048D-5B66-4E88-817D-6708100C6B58}" dt="2023-10-12T20:39:32.189" v="1197" actId="34136"/>
          <ac:spMkLst>
            <pc:docMk/>
            <pc:sldMk cId="52768999" sldId="325"/>
            <ac:spMk id="11" creationId="{B7257ACC-A5F7-E2C8-778F-ECF5760D21E3}"/>
          </ac:spMkLst>
        </pc:spChg>
        <pc:spChg chg="mod">
          <ac:chgData name="Matt Kennedy" userId="1c42adb8-e8da-4ed0-965b-4d7e0172c01f" providerId="ADAL" clId="{CFBA048D-5B66-4E88-817D-6708100C6B58}" dt="2023-10-12T20:39:32.189" v="1197" actId="34136"/>
          <ac:spMkLst>
            <pc:docMk/>
            <pc:sldMk cId="52768999" sldId="325"/>
            <ac:spMk id="12" creationId="{BFC30234-F4D7-03DE-02FA-DA6F47256291}"/>
          </ac:spMkLst>
        </pc:spChg>
        <pc:spChg chg="mod">
          <ac:chgData name="Matt Kennedy" userId="1c42adb8-e8da-4ed0-965b-4d7e0172c01f" providerId="ADAL" clId="{CFBA048D-5B66-4E88-817D-6708100C6B58}" dt="2023-10-12T20:39:32.189" v="1197" actId="34136"/>
          <ac:spMkLst>
            <pc:docMk/>
            <pc:sldMk cId="52768999" sldId="325"/>
            <ac:spMk id="13" creationId="{BC646792-44D1-A7DB-EB8B-D93867A6A70F}"/>
          </ac:spMkLst>
        </pc:spChg>
        <pc:spChg chg="mod">
          <ac:chgData name="Matt Kennedy" userId="1c42adb8-e8da-4ed0-965b-4d7e0172c01f" providerId="ADAL" clId="{CFBA048D-5B66-4E88-817D-6708100C6B58}" dt="2023-10-12T20:39:32.189" v="1197" actId="34136"/>
          <ac:spMkLst>
            <pc:docMk/>
            <pc:sldMk cId="52768999" sldId="325"/>
            <ac:spMk id="14" creationId="{997E200B-56FB-2B9E-68B3-939E2C4E8DC8}"/>
          </ac:spMkLst>
        </pc:spChg>
        <pc:cxnChg chg="mod">
          <ac:chgData name="Matt Kennedy" userId="1c42adb8-e8da-4ed0-965b-4d7e0172c01f" providerId="ADAL" clId="{CFBA048D-5B66-4E88-817D-6708100C6B58}" dt="2023-10-12T20:39:32.189" v="1197" actId="34136"/>
          <ac:cxnSpMkLst>
            <pc:docMk/>
            <pc:sldMk cId="52768999" sldId="325"/>
            <ac:cxnSpMk id="15" creationId="{3A235AFF-6199-443E-CDDF-F3DBA661F5B2}"/>
          </ac:cxnSpMkLst>
        </pc:cxnChg>
        <pc:cxnChg chg="mod">
          <ac:chgData name="Matt Kennedy" userId="1c42adb8-e8da-4ed0-965b-4d7e0172c01f" providerId="ADAL" clId="{CFBA048D-5B66-4E88-817D-6708100C6B58}" dt="2023-10-12T20:39:32.189" v="1197" actId="34136"/>
          <ac:cxnSpMkLst>
            <pc:docMk/>
            <pc:sldMk cId="52768999" sldId="325"/>
            <ac:cxnSpMk id="16" creationId="{460205D4-EE90-5044-4532-656A195D342A}"/>
          </ac:cxnSpMkLst>
        </pc:cxnChg>
        <pc:cxnChg chg="mod">
          <ac:chgData name="Matt Kennedy" userId="1c42adb8-e8da-4ed0-965b-4d7e0172c01f" providerId="ADAL" clId="{CFBA048D-5B66-4E88-817D-6708100C6B58}" dt="2023-10-12T20:39:32.189" v="1197" actId="34136"/>
          <ac:cxnSpMkLst>
            <pc:docMk/>
            <pc:sldMk cId="52768999" sldId="325"/>
            <ac:cxnSpMk id="17" creationId="{2D6B26E1-C03A-4F77-5349-A5466C96323D}"/>
          </ac:cxnSpMkLst>
        </pc:cxnChg>
        <pc:cxnChg chg="mod">
          <ac:chgData name="Matt Kennedy" userId="1c42adb8-e8da-4ed0-965b-4d7e0172c01f" providerId="ADAL" clId="{CFBA048D-5B66-4E88-817D-6708100C6B58}" dt="2023-10-12T20:39:32.189" v="1197" actId="34136"/>
          <ac:cxnSpMkLst>
            <pc:docMk/>
            <pc:sldMk cId="52768999" sldId="325"/>
            <ac:cxnSpMk id="19" creationId="{AA46D4EA-EA27-7505-0EAD-07A312B7A33B}"/>
          </ac:cxnSpMkLst>
        </pc:cxnChg>
        <pc:cxnChg chg="mod">
          <ac:chgData name="Matt Kennedy" userId="1c42adb8-e8da-4ed0-965b-4d7e0172c01f" providerId="ADAL" clId="{CFBA048D-5B66-4E88-817D-6708100C6B58}" dt="2023-10-12T20:39:32.189" v="1197" actId="34136"/>
          <ac:cxnSpMkLst>
            <pc:docMk/>
            <pc:sldMk cId="52768999" sldId="325"/>
            <ac:cxnSpMk id="20" creationId="{CBB7BED5-AF84-D0EA-B22D-6F3A0B898EF2}"/>
          </ac:cxnSpMkLst>
        </pc:cxnChg>
        <pc:cxnChg chg="mod">
          <ac:chgData name="Matt Kennedy" userId="1c42adb8-e8da-4ed0-965b-4d7e0172c01f" providerId="ADAL" clId="{CFBA048D-5B66-4E88-817D-6708100C6B58}" dt="2023-10-12T20:39:32.189" v="1197" actId="34136"/>
          <ac:cxnSpMkLst>
            <pc:docMk/>
            <pc:sldMk cId="52768999" sldId="325"/>
            <ac:cxnSpMk id="21" creationId="{F0A25BB8-C243-D104-12BF-A537F1C5EDA1}"/>
          </ac:cxnSpMkLst>
        </pc:cxnChg>
        <pc:cxnChg chg="mod">
          <ac:chgData name="Matt Kennedy" userId="1c42adb8-e8da-4ed0-965b-4d7e0172c01f" providerId="ADAL" clId="{CFBA048D-5B66-4E88-817D-6708100C6B58}" dt="2023-10-12T20:39:32.189" v="1197" actId="34136"/>
          <ac:cxnSpMkLst>
            <pc:docMk/>
            <pc:sldMk cId="52768999" sldId="325"/>
            <ac:cxnSpMk id="22" creationId="{07B97CF0-6C0B-ACC7-37B9-05B7A5784265}"/>
          </ac:cxnSpMkLst>
        </pc:cxnChg>
        <pc:cxnChg chg="mod">
          <ac:chgData name="Matt Kennedy" userId="1c42adb8-e8da-4ed0-965b-4d7e0172c01f" providerId="ADAL" clId="{CFBA048D-5B66-4E88-817D-6708100C6B58}" dt="2023-10-12T20:39:32.189" v="1197" actId="34136"/>
          <ac:cxnSpMkLst>
            <pc:docMk/>
            <pc:sldMk cId="52768999" sldId="325"/>
            <ac:cxnSpMk id="23" creationId="{E1CD229F-FB24-1B40-0A53-33E024ACF32E}"/>
          </ac:cxnSpMkLst>
        </pc:cxnChg>
        <pc:cxnChg chg="mod">
          <ac:chgData name="Matt Kennedy" userId="1c42adb8-e8da-4ed0-965b-4d7e0172c01f" providerId="ADAL" clId="{CFBA048D-5B66-4E88-817D-6708100C6B58}" dt="2023-10-12T20:39:32.189" v="1197" actId="34136"/>
          <ac:cxnSpMkLst>
            <pc:docMk/>
            <pc:sldMk cId="52768999" sldId="325"/>
            <ac:cxnSpMk id="24" creationId="{200D31CC-AA0E-DD22-B790-CCB4314839B9}"/>
          </ac:cxnSpMkLst>
        </pc:cxnChg>
        <pc:cxnChg chg="mod">
          <ac:chgData name="Matt Kennedy" userId="1c42adb8-e8da-4ed0-965b-4d7e0172c01f" providerId="ADAL" clId="{CFBA048D-5B66-4E88-817D-6708100C6B58}" dt="2023-10-12T20:39:32.189" v="1197" actId="34136"/>
          <ac:cxnSpMkLst>
            <pc:docMk/>
            <pc:sldMk cId="52768999" sldId="325"/>
            <ac:cxnSpMk id="25" creationId="{064731EE-EF88-4321-4A07-5B0962747F25}"/>
          </ac:cxnSpMkLst>
        </pc:cxnChg>
        <pc:cxnChg chg="mod">
          <ac:chgData name="Matt Kennedy" userId="1c42adb8-e8da-4ed0-965b-4d7e0172c01f" providerId="ADAL" clId="{CFBA048D-5B66-4E88-817D-6708100C6B58}" dt="2023-10-12T20:39:32.189" v="1197" actId="34136"/>
          <ac:cxnSpMkLst>
            <pc:docMk/>
            <pc:sldMk cId="52768999" sldId="325"/>
            <ac:cxnSpMk id="26" creationId="{01CC0B20-7EA9-84F6-6992-03434B3E8C96}"/>
          </ac:cxnSpMkLst>
        </pc:cxnChg>
        <pc:cxnChg chg="mod">
          <ac:chgData name="Matt Kennedy" userId="1c42adb8-e8da-4ed0-965b-4d7e0172c01f" providerId="ADAL" clId="{CFBA048D-5B66-4E88-817D-6708100C6B58}" dt="2023-10-12T20:39:32.189" v="1197" actId="34136"/>
          <ac:cxnSpMkLst>
            <pc:docMk/>
            <pc:sldMk cId="52768999" sldId="325"/>
            <ac:cxnSpMk id="27" creationId="{8FCC4340-5817-8371-696B-535090991D4D}"/>
          </ac:cxnSpMkLst>
        </pc:cxnChg>
        <pc:cxnChg chg="mod">
          <ac:chgData name="Matt Kennedy" userId="1c42adb8-e8da-4ed0-965b-4d7e0172c01f" providerId="ADAL" clId="{CFBA048D-5B66-4E88-817D-6708100C6B58}" dt="2023-10-12T20:39:32.189" v="1197" actId="34136"/>
          <ac:cxnSpMkLst>
            <pc:docMk/>
            <pc:sldMk cId="52768999" sldId="325"/>
            <ac:cxnSpMk id="28" creationId="{15C2531D-2275-F54B-9C77-7FA476EC732E}"/>
          </ac:cxnSpMkLst>
        </pc:cxnChg>
        <pc:cxnChg chg="mod">
          <ac:chgData name="Matt Kennedy" userId="1c42adb8-e8da-4ed0-965b-4d7e0172c01f" providerId="ADAL" clId="{CFBA048D-5B66-4E88-817D-6708100C6B58}" dt="2023-10-12T20:39:32.189" v="1197" actId="34136"/>
          <ac:cxnSpMkLst>
            <pc:docMk/>
            <pc:sldMk cId="52768999" sldId="325"/>
            <ac:cxnSpMk id="29" creationId="{7508E11A-24A4-4284-B617-84AD61F3CEF9}"/>
          </ac:cxnSpMkLst>
        </pc:cxnChg>
        <pc:cxnChg chg="mod">
          <ac:chgData name="Matt Kennedy" userId="1c42adb8-e8da-4ed0-965b-4d7e0172c01f" providerId="ADAL" clId="{CFBA048D-5B66-4E88-817D-6708100C6B58}" dt="2023-10-12T20:39:32.189" v="1197" actId="34136"/>
          <ac:cxnSpMkLst>
            <pc:docMk/>
            <pc:sldMk cId="52768999" sldId="325"/>
            <ac:cxnSpMk id="30" creationId="{18D53BFD-11BB-CB73-AD97-E735A27F11C0}"/>
          </ac:cxnSpMkLst>
        </pc:cxnChg>
        <pc:cxnChg chg="mod">
          <ac:chgData name="Matt Kennedy" userId="1c42adb8-e8da-4ed0-965b-4d7e0172c01f" providerId="ADAL" clId="{CFBA048D-5B66-4E88-817D-6708100C6B58}" dt="2023-10-12T20:39:32.189" v="1197" actId="34136"/>
          <ac:cxnSpMkLst>
            <pc:docMk/>
            <pc:sldMk cId="52768999" sldId="325"/>
            <ac:cxnSpMk id="31" creationId="{4FA98EA6-2749-F4F3-422D-F581E75104C9}"/>
          </ac:cxnSpMkLst>
        </pc:cxnChg>
        <pc:cxnChg chg="mod">
          <ac:chgData name="Matt Kennedy" userId="1c42adb8-e8da-4ed0-965b-4d7e0172c01f" providerId="ADAL" clId="{CFBA048D-5B66-4E88-817D-6708100C6B58}" dt="2023-10-12T20:39:32.189" v="1197" actId="34136"/>
          <ac:cxnSpMkLst>
            <pc:docMk/>
            <pc:sldMk cId="52768999" sldId="325"/>
            <ac:cxnSpMk id="32" creationId="{B97FF6A9-1F9B-1652-E0BA-4C468DBD0996}"/>
          </ac:cxnSpMkLst>
        </pc:cxnChg>
      </pc:sldChg>
      <pc:sldChg chg="addSp delSp modSp add mod ord">
        <pc:chgData name="Matt Kennedy" userId="1c42adb8-e8da-4ed0-965b-4d7e0172c01f" providerId="ADAL" clId="{CFBA048D-5B66-4E88-817D-6708100C6B58}" dt="2023-10-16T18:52:26.179" v="4265"/>
        <pc:sldMkLst>
          <pc:docMk/>
          <pc:sldMk cId="377406657" sldId="326"/>
        </pc:sldMkLst>
        <pc:spChg chg="del">
          <ac:chgData name="Matt Kennedy" userId="1c42adb8-e8da-4ed0-965b-4d7e0172c01f" providerId="ADAL" clId="{CFBA048D-5B66-4E88-817D-6708100C6B58}" dt="2023-10-12T20:28:10.945" v="786" actId="478"/>
          <ac:spMkLst>
            <pc:docMk/>
            <pc:sldMk cId="377406657" sldId="326"/>
            <ac:spMk id="2" creationId="{66AA7EC7-4735-D85A-1A7D-7FEB465FDC05}"/>
          </ac:spMkLst>
        </pc:spChg>
        <pc:spChg chg="del">
          <ac:chgData name="Matt Kennedy" userId="1c42adb8-e8da-4ed0-965b-4d7e0172c01f" providerId="ADAL" clId="{CFBA048D-5B66-4E88-817D-6708100C6B58}" dt="2023-10-12T20:28:10.945" v="786" actId="478"/>
          <ac:spMkLst>
            <pc:docMk/>
            <pc:sldMk cId="377406657" sldId="326"/>
            <ac:spMk id="3" creationId="{A9727FED-F5B6-E316-7A50-8BE96330BA7A}"/>
          </ac:spMkLst>
        </pc:spChg>
        <pc:spChg chg="del">
          <ac:chgData name="Matt Kennedy" userId="1c42adb8-e8da-4ed0-965b-4d7e0172c01f" providerId="ADAL" clId="{CFBA048D-5B66-4E88-817D-6708100C6B58}" dt="2023-10-12T20:28:10.945" v="786" actId="478"/>
          <ac:spMkLst>
            <pc:docMk/>
            <pc:sldMk cId="377406657" sldId="326"/>
            <ac:spMk id="5" creationId="{F707C544-5061-6470-6B87-0746448842FB}"/>
          </ac:spMkLst>
        </pc:spChg>
        <pc:spChg chg="del">
          <ac:chgData name="Matt Kennedy" userId="1c42adb8-e8da-4ed0-965b-4d7e0172c01f" providerId="ADAL" clId="{CFBA048D-5B66-4E88-817D-6708100C6B58}" dt="2023-10-12T20:28:10.945" v="786" actId="478"/>
          <ac:spMkLst>
            <pc:docMk/>
            <pc:sldMk cId="377406657" sldId="326"/>
            <ac:spMk id="6" creationId="{81958AF8-BE47-B78F-EF17-7D9B046A8FD0}"/>
          </ac:spMkLst>
        </pc:spChg>
        <pc:spChg chg="del">
          <ac:chgData name="Matt Kennedy" userId="1c42adb8-e8da-4ed0-965b-4d7e0172c01f" providerId="ADAL" clId="{CFBA048D-5B66-4E88-817D-6708100C6B58}" dt="2023-10-12T20:28:10.945" v="786" actId="478"/>
          <ac:spMkLst>
            <pc:docMk/>
            <pc:sldMk cId="377406657" sldId="326"/>
            <ac:spMk id="7" creationId="{FB83D9D6-F109-B90F-0A98-42AB125A471F}"/>
          </ac:spMkLst>
        </pc:spChg>
        <pc:spChg chg="del">
          <ac:chgData name="Matt Kennedy" userId="1c42adb8-e8da-4ed0-965b-4d7e0172c01f" providerId="ADAL" clId="{CFBA048D-5B66-4E88-817D-6708100C6B58}" dt="2023-10-12T20:28:10.945" v="786" actId="478"/>
          <ac:spMkLst>
            <pc:docMk/>
            <pc:sldMk cId="377406657" sldId="326"/>
            <ac:spMk id="8" creationId="{0CF97EC0-6AA4-8805-66E8-02E1E2433503}"/>
          </ac:spMkLst>
        </pc:spChg>
        <pc:spChg chg="del">
          <ac:chgData name="Matt Kennedy" userId="1c42adb8-e8da-4ed0-965b-4d7e0172c01f" providerId="ADAL" clId="{CFBA048D-5B66-4E88-817D-6708100C6B58}" dt="2023-10-12T20:28:10.945" v="786" actId="478"/>
          <ac:spMkLst>
            <pc:docMk/>
            <pc:sldMk cId="377406657" sldId="326"/>
            <ac:spMk id="10" creationId="{088ACB7F-6942-6246-D465-CA4756188B14}"/>
          </ac:spMkLst>
        </pc:spChg>
        <pc:spChg chg="del">
          <ac:chgData name="Matt Kennedy" userId="1c42adb8-e8da-4ed0-965b-4d7e0172c01f" providerId="ADAL" clId="{CFBA048D-5B66-4E88-817D-6708100C6B58}" dt="2023-10-12T20:28:10.945" v="786" actId="478"/>
          <ac:spMkLst>
            <pc:docMk/>
            <pc:sldMk cId="377406657" sldId="326"/>
            <ac:spMk id="11" creationId="{B7257ACC-A5F7-E2C8-778F-ECF5760D21E3}"/>
          </ac:spMkLst>
        </pc:spChg>
        <pc:spChg chg="del">
          <ac:chgData name="Matt Kennedy" userId="1c42adb8-e8da-4ed0-965b-4d7e0172c01f" providerId="ADAL" clId="{CFBA048D-5B66-4E88-817D-6708100C6B58}" dt="2023-10-12T20:28:10.945" v="786" actId="478"/>
          <ac:spMkLst>
            <pc:docMk/>
            <pc:sldMk cId="377406657" sldId="326"/>
            <ac:spMk id="12" creationId="{BFC30234-F4D7-03DE-02FA-DA6F47256291}"/>
          </ac:spMkLst>
        </pc:spChg>
        <pc:spChg chg="del">
          <ac:chgData name="Matt Kennedy" userId="1c42adb8-e8da-4ed0-965b-4d7e0172c01f" providerId="ADAL" clId="{CFBA048D-5B66-4E88-817D-6708100C6B58}" dt="2023-10-12T20:28:10.945" v="786" actId="478"/>
          <ac:spMkLst>
            <pc:docMk/>
            <pc:sldMk cId="377406657" sldId="326"/>
            <ac:spMk id="13" creationId="{BC646792-44D1-A7DB-EB8B-D93867A6A70F}"/>
          </ac:spMkLst>
        </pc:spChg>
        <pc:spChg chg="del">
          <ac:chgData name="Matt Kennedy" userId="1c42adb8-e8da-4ed0-965b-4d7e0172c01f" providerId="ADAL" clId="{CFBA048D-5B66-4E88-817D-6708100C6B58}" dt="2023-10-12T20:28:10.945" v="786" actId="478"/>
          <ac:spMkLst>
            <pc:docMk/>
            <pc:sldMk cId="377406657" sldId="326"/>
            <ac:spMk id="14" creationId="{997E200B-56FB-2B9E-68B3-939E2C4E8DC8}"/>
          </ac:spMkLst>
        </pc:spChg>
        <pc:spChg chg="add mod">
          <ac:chgData name="Matt Kennedy" userId="1c42adb8-e8da-4ed0-965b-4d7e0172c01f" providerId="ADAL" clId="{CFBA048D-5B66-4E88-817D-6708100C6B58}" dt="2023-10-12T20:46:00.088" v="1473" actId="34135"/>
          <ac:spMkLst>
            <pc:docMk/>
            <pc:sldMk cId="377406657" sldId="326"/>
            <ac:spMk id="33" creationId="{9174FF30-9BE5-8C49-AF8B-2D1603EC6ACD}"/>
          </ac:spMkLst>
        </pc:spChg>
        <pc:spChg chg="add mod">
          <ac:chgData name="Matt Kennedy" userId="1c42adb8-e8da-4ed0-965b-4d7e0172c01f" providerId="ADAL" clId="{CFBA048D-5B66-4E88-817D-6708100C6B58}" dt="2023-10-12T20:46:00.088" v="1473" actId="34135"/>
          <ac:spMkLst>
            <pc:docMk/>
            <pc:sldMk cId="377406657" sldId="326"/>
            <ac:spMk id="34" creationId="{983F724C-A9DF-106C-AE4A-CED8C25B400E}"/>
          </ac:spMkLst>
        </pc:spChg>
        <pc:spChg chg="add mod">
          <ac:chgData name="Matt Kennedy" userId="1c42adb8-e8da-4ed0-965b-4d7e0172c01f" providerId="ADAL" clId="{CFBA048D-5B66-4E88-817D-6708100C6B58}" dt="2023-10-12T20:46:00.088" v="1473" actId="34135"/>
          <ac:spMkLst>
            <pc:docMk/>
            <pc:sldMk cId="377406657" sldId="326"/>
            <ac:spMk id="35" creationId="{3C59C8A8-CD45-4A0B-485C-650C7FA6F68D}"/>
          </ac:spMkLst>
        </pc:spChg>
        <pc:spChg chg="add mod">
          <ac:chgData name="Matt Kennedy" userId="1c42adb8-e8da-4ed0-965b-4d7e0172c01f" providerId="ADAL" clId="{CFBA048D-5B66-4E88-817D-6708100C6B58}" dt="2023-10-12T20:46:00.088" v="1473" actId="34135"/>
          <ac:spMkLst>
            <pc:docMk/>
            <pc:sldMk cId="377406657" sldId="326"/>
            <ac:spMk id="36" creationId="{D73CC278-148F-8F0B-699C-F26400354F82}"/>
          </ac:spMkLst>
        </pc:spChg>
        <pc:spChg chg="add del mod">
          <ac:chgData name="Matt Kennedy" userId="1c42adb8-e8da-4ed0-965b-4d7e0172c01f" providerId="ADAL" clId="{CFBA048D-5B66-4E88-817D-6708100C6B58}" dt="2023-10-12T20:38:14.134" v="1157" actId="478"/>
          <ac:spMkLst>
            <pc:docMk/>
            <pc:sldMk cId="377406657" sldId="326"/>
            <ac:spMk id="44" creationId="{39836EC4-9275-1657-5C9D-1E29ABBEB569}"/>
          </ac:spMkLst>
        </pc:spChg>
        <pc:cxnChg chg="del mod">
          <ac:chgData name="Matt Kennedy" userId="1c42adb8-e8da-4ed0-965b-4d7e0172c01f" providerId="ADAL" clId="{CFBA048D-5B66-4E88-817D-6708100C6B58}" dt="2023-10-12T20:28:10.945" v="786" actId="478"/>
          <ac:cxnSpMkLst>
            <pc:docMk/>
            <pc:sldMk cId="377406657" sldId="326"/>
            <ac:cxnSpMk id="15" creationId="{3A235AFF-6199-443E-CDDF-F3DBA661F5B2}"/>
          </ac:cxnSpMkLst>
        </pc:cxnChg>
        <pc:cxnChg chg="del">
          <ac:chgData name="Matt Kennedy" userId="1c42adb8-e8da-4ed0-965b-4d7e0172c01f" providerId="ADAL" clId="{CFBA048D-5B66-4E88-817D-6708100C6B58}" dt="2023-10-12T20:28:10.945" v="786" actId="478"/>
          <ac:cxnSpMkLst>
            <pc:docMk/>
            <pc:sldMk cId="377406657" sldId="326"/>
            <ac:cxnSpMk id="16" creationId="{460205D4-EE90-5044-4532-656A195D342A}"/>
          </ac:cxnSpMkLst>
        </pc:cxnChg>
        <pc:cxnChg chg="del mod">
          <ac:chgData name="Matt Kennedy" userId="1c42adb8-e8da-4ed0-965b-4d7e0172c01f" providerId="ADAL" clId="{CFBA048D-5B66-4E88-817D-6708100C6B58}" dt="2023-10-12T20:28:10.945" v="786" actId="478"/>
          <ac:cxnSpMkLst>
            <pc:docMk/>
            <pc:sldMk cId="377406657" sldId="326"/>
            <ac:cxnSpMk id="17" creationId="{2D6B26E1-C03A-4F77-5349-A5466C96323D}"/>
          </ac:cxnSpMkLst>
        </pc:cxnChg>
        <pc:cxnChg chg="del mod">
          <ac:chgData name="Matt Kennedy" userId="1c42adb8-e8da-4ed0-965b-4d7e0172c01f" providerId="ADAL" clId="{CFBA048D-5B66-4E88-817D-6708100C6B58}" dt="2023-10-12T20:28:10.945" v="786" actId="478"/>
          <ac:cxnSpMkLst>
            <pc:docMk/>
            <pc:sldMk cId="377406657" sldId="326"/>
            <ac:cxnSpMk id="19" creationId="{AA46D4EA-EA27-7505-0EAD-07A312B7A33B}"/>
          </ac:cxnSpMkLst>
        </pc:cxnChg>
        <pc:cxnChg chg="del mod">
          <ac:chgData name="Matt Kennedy" userId="1c42adb8-e8da-4ed0-965b-4d7e0172c01f" providerId="ADAL" clId="{CFBA048D-5B66-4E88-817D-6708100C6B58}" dt="2023-10-12T20:28:10.945" v="786" actId="478"/>
          <ac:cxnSpMkLst>
            <pc:docMk/>
            <pc:sldMk cId="377406657" sldId="326"/>
            <ac:cxnSpMk id="20" creationId="{CBB7BED5-AF84-D0EA-B22D-6F3A0B898EF2}"/>
          </ac:cxnSpMkLst>
        </pc:cxnChg>
        <pc:cxnChg chg="del">
          <ac:chgData name="Matt Kennedy" userId="1c42adb8-e8da-4ed0-965b-4d7e0172c01f" providerId="ADAL" clId="{CFBA048D-5B66-4E88-817D-6708100C6B58}" dt="2023-10-12T20:28:10.945" v="786" actId="478"/>
          <ac:cxnSpMkLst>
            <pc:docMk/>
            <pc:sldMk cId="377406657" sldId="326"/>
            <ac:cxnSpMk id="21" creationId="{F0A25BB8-C243-D104-12BF-A537F1C5EDA1}"/>
          </ac:cxnSpMkLst>
        </pc:cxnChg>
        <pc:cxnChg chg="del mod">
          <ac:chgData name="Matt Kennedy" userId="1c42adb8-e8da-4ed0-965b-4d7e0172c01f" providerId="ADAL" clId="{CFBA048D-5B66-4E88-817D-6708100C6B58}" dt="2023-10-12T20:28:10.945" v="786" actId="478"/>
          <ac:cxnSpMkLst>
            <pc:docMk/>
            <pc:sldMk cId="377406657" sldId="326"/>
            <ac:cxnSpMk id="22" creationId="{07B97CF0-6C0B-ACC7-37B9-05B7A5784265}"/>
          </ac:cxnSpMkLst>
        </pc:cxnChg>
        <pc:cxnChg chg="del mod">
          <ac:chgData name="Matt Kennedy" userId="1c42adb8-e8da-4ed0-965b-4d7e0172c01f" providerId="ADAL" clId="{CFBA048D-5B66-4E88-817D-6708100C6B58}" dt="2023-10-12T20:28:10.945" v="786" actId="478"/>
          <ac:cxnSpMkLst>
            <pc:docMk/>
            <pc:sldMk cId="377406657" sldId="326"/>
            <ac:cxnSpMk id="23" creationId="{E1CD229F-FB24-1B40-0A53-33E024ACF32E}"/>
          </ac:cxnSpMkLst>
        </pc:cxnChg>
        <pc:cxnChg chg="del mod">
          <ac:chgData name="Matt Kennedy" userId="1c42adb8-e8da-4ed0-965b-4d7e0172c01f" providerId="ADAL" clId="{CFBA048D-5B66-4E88-817D-6708100C6B58}" dt="2023-10-12T20:28:10.945" v="786" actId="478"/>
          <ac:cxnSpMkLst>
            <pc:docMk/>
            <pc:sldMk cId="377406657" sldId="326"/>
            <ac:cxnSpMk id="24" creationId="{200D31CC-AA0E-DD22-B790-CCB4314839B9}"/>
          </ac:cxnSpMkLst>
        </pc:cxnChg>
        <pc:cxnChg chg="del mod">
          <ac:chgData name="Matt Kennedy" userId="1c42adb8-e8da-4ed0-965b-4d7e0172c01f" providerId="ADAL" clId="{CFBA048D-5B66-4E88-817D-6708100C6B58}" dt="2023-10-12T20:28:10.945" v="786" actId="478"/>
          <ac:cxnSpMkLst>
            <pc:docMk/>
            <pc:sldMk cId="377406657" sldId="326"/>
            <ac:cxnSpMk id="25" creationId="{064731EE-EF88-4321-4A07-5B0962747F25}"/>
          </ac:cxnSpMkLst>
        </pc:cxnChg>
        <pc:cxnChg chg="del mod">
          <ac:chgData name="Matt Kennedy" userId="1c42adb8-e8da-4ed0-965b-4d7e0172c01f" providerId="ADAL" clId="{CFBA048D-5B66-4E88-817D-6708100C6B58}" dt="2023-10-12T20:28:10.945" v="786" actId="478"/>
          <ac:cxnSpMkLst>
            <pc:docMk/>
            <pc:sldMk cId="377406657" sldId="326"/>
            <ac:cxnSpMk id="26" creationId="{01CC0B20-7EA9-84F6-6992-03434B3E8C96}"/>
          </ac:cxnSpMkLst>
        </pc:cxnChg>
        <pc:cxnChg chg="del mod">
          <ac:chgData name="Matt Kennedy" userId="1c42adb8-e8da-4ed0-965b-4d7e0172c01f" providerId="ADAL" clId="{CFBA048D-5B66-4E88-817D-6708100C6B58}" dt="2023-10-12T20:28:10.945" v="786" actId="478"/>
          <ac:cxnSpMkLst>
            <pc:docMk/>
            <pc:sldMk cId="377406657" sldId="326"/>
            <ac:cxnSpMk id="27" creationId="{8FCC4340-5817-8371-696B-535090991D4D}"/>
          </ac:cxnSpMkLst>
        </pc:cxnChg>
        <pc:cxnChg chg="del">
          <ac:chgData name="Matt Kennedy" userId="1c42adb8-e8da-4ed0-965b-4d7e0172c01f" providerId="ADAL" clId="{CFBA048D-5B66-4E88-817D-6708100C6B58}" dt="2023-10-12T20:28:10.945" v="786" actId="478"/>
          <ac:cxnSpMkLst>
            <pc:docMk/>
            <pc:sldMk cId="377406657" sldId="326"/>
            <ac:cxnSpMk id="28" creationId="{15C2531D-2275-F54B-9C77-7FA476EC732E}"/>
          </ac:cxnSpMkLst>
        </pc:cxnChg>
        <pc:cxnChg chg="del">
          <ac:chgData name="Matt Kennedy" userId="1c42adb8-e8da-4ed0-965b-4d7e0172c01f" providerId="ADAL" clId="{CFBA048D-5B66-4E88-817D-6708100C6B58}" dt="2023-10-12T20:28:10.945" v="786" actId="478"/>
          <ac:cxnSpMkLst>
            <pc:docMk/>
            <pc:sldMk cId="377406657" sldId="326"/>
            <ac:cxnSpMk id="29" creationId="{7508E11A-24A4-4284-B617-84AD61F3CEF9}"/>
          </ac:cxnSpMkLst>
        </pc:cxnChg>
        <pc:cxnChg chg="del mod">
          <ac:chgData name="Matt Kennedy" userId="1c42adb8-e8da-4ed0-965b-4d7e0172c01f" providerId="ADAL" clId="{CFBA048D-5B66-4E88-817D-6708100C6B58}" dt="2023-10-12T20:28:10.945" v="786" actId="478"/>
          <ac:cxnSpMkLst>
            <pc:docMk/>
            <pc:sldMk cId="377406657" sldId="326"/>
            <ac:cxnSpMk id="30" creationId="{18D53BFD-11BB-CB73-AD97-E735A27F11C0}"/>
          </ac:cxnSpMkLst>
        </pc:cxnChg>
        <pc:cxnChg chg="del">
          <ac:chgData name="Matt Kennedy" userId="1c42adb8-e8da-4ed0-965b-4d7e0172c01f" providerId="ADAL" clId="{CFBA048D-5B66-4E88-817D-6708100C6B58}" dt="2023-10-12T20:28:10.945" v="786" actId="478"/>
          <ac:cxnSpMkLst>
            <pc:docMk/>
            <pc:sldMk cId="377406657" sldId="326"/>
            <ac:cxnSpMk id="31" creationId="{4FA98EA6-2749-F4F3-422D-F581E75104C9}"/>
          </ac:cxnSpMkLst>
        </pc:cxnChg>
        <pc:cxnChg chg="del">
          <ac:chgData name="Matt Kennedy" userId="1c42adb8-e8da-4ed0-965b-4d7e0172c01f" providerId="ADAL" clId="{CFBA048D-5B66-4E88-817D-6708100C6B58}" dt="2023-10-12T20:28:10.945" v="786" actId="478"/>
          <ac:cxnSpMkLst>
            <pc:docMk/>
            <pc:sldMk cId="377406657" sldId="326"/>
            <ac:cxnSpMk id="32" creationId="{B97FF6A9-1F9B-1652-E0BA-4C468DBD0996}"/>
          </ac:cxnSpMkLst>
        </pc:cxnChg>
        <pc:cxnChg chg="add del mod">
          <ac:chgData name="Matt Kennedy" userId="1c42adb8-e8da-4ed0-965b-4d7e0172c01f" providerId="ADAL" clId="{CFBA048D-5B66-4E88-817D-6708100C6B58}" dt="2023-10-12T20:33:10.893" v="1030" actId="478"/>
          <ac:cxnSpMkLst>
            <pc:docMk/>
            <pc:sldMk cId="377406657" sldId="326"/>
            <ac:cxnSpMk id="37" creationId="{0B296ABB-5FF3-A04B-6319-E0942DA66694}"/>
          </ac:cxnSpMkLst>
        </pc:cxnChg>
        <pc:cxnChg chg="add del mod">
          <ac:chgData name="Matt Kennedy" userId="1c42adb8-e8da-4ed0-965b-4d7e0172c01f" providerId="ADAL" clId="{CFBA048D-5B66-4E88-817D-6708100C6B58}" dt="2023-10-12T20:33:12.191" v="1031" actId="478"/>
          <ac:cxnSpMkLst>
            <pc:docMk/>
            <pc:sldMk cId="377406657" sldId="326"/>
            <ac:cxnSpMk id="38" creationId="{11AD521A-A851-22DE-5BCC-12E8FCEB7DD0}"/>
          </ac:cxnSpMkLst>
        </pc:cxnChg>
        <pc:cxnChg chg="add del mod">
          <ac:chgData name="Matt Kennedy" userId="1c42adb8-e8da-4ed0-965b-4d7e0172c01f" providerId="ADAL" clId="{CFBA048D-5B66-4E88-817D-6708100C6B58}" dt="2023-10-12T20:33:13.316" v="1032" actId="478"/>
          <ac:cxnSpMkLst>
            <pc:docMk/>
            <pc:sldMk cId="377406657" sldId="326"/>
            <ac:cxnSpMk id="39" creationId="{1244D4ED-54F5-0E9C-B0E2-112B0012B6F7}"/>
          </ac:cxnSpMkLst>
        </pc:cxnChg>
        <pc:cxnChg chg="add del mod">
          <ac:chgData name="Matt Kennedy" userId="1c42adb8-e8da-4ed0-965b-4d7e0172c01f" providerId="ADAL" clId="{CFBA048D-5B66-4E88-817D-6708100C6B58}" dt="2023-10-12T20:33:14.355" v="1033" actId="478"/>
          <ac:cxnSpMkLst>
            <pc:docMk/>
            <pc:sldMk cId="377406657" sldId="326"/>
            <ac:cxnSpMk id="40" creationId="{DF95D40E-54C1-0B60-6C18-04D81B594F75}"/>
          </ac:cxnSpMkLst>
        </pc:cxnChg>
        <pc:cxnChg chg="add del mod">
          <ac:chgData name="Matt Kennedy" userId="1c42adb8-e8da-4ed0-965b-4d7e0172c01f" providerId="ADAL" clId="{CFBA048D-5B66-4E88-817D-6708100C6B58}" dt="2023-10-12T20:33:15.113" v="1034" actId="478"/>
          <ac:cxnSpMkLst>
            <pc:docMk/>
            <pc:sldMk cId="377406657" sldId="326"/>
            <ac:cxnSpMk id="41" creationId="{9B071820-5A78-88AA-E6BD-B6D87ED2580D}"/>
          </ac:cxnSpMkLst>
        </pc:cxnChg>
        <pc:cxnChg chg="add mod">
          <ac:chgData name="Matt Kennedy" userId="1c42adb8-e8da-4ed0-965b-4d7e0172c01f" providerId="ADAL" clId="{CFBA048D-5B66-4E88-817D-6708100C6B58}" dt="2023-10-12T20:46:00.088" v="1473" actId="34135"/>
          <ac:cxnSpMkLst>
            <pc:docMk/>
            <pc:sldMk cId="377406657" sldId="326"/>
            <ac:cxnSpMk id="46" creationId="{34B57E8B-CC89-AA29-7431-B0C16B537A45}"/>
          </ac:cxnSpMkLst>
        </pc:cxnChg>
        <pc:cxnChg chg="add mod">
          <ac:chgData name="Matt Kennedy" userId="1c42adb8-e8da-4ed0-965b-4d7e0172c01f" providerId="ADAL" clId="{CFBA048D-5B66-4E88-817D-6708100C6B58}" dt="2023-10-12T20:46:00.088" v="1473" actId="34135"/>
          <ac:cxnSpMkLst>
            <pc:docMk/>
            <pc:sldMk cId="377406657" sldId="326"/>
            <ac:cxnSpMk id="48" creationId="{9C461DD6-E8DE-52C1-0194-91AECED32531}"/>
          </ac:cxnSpMkLst>
        </pc:cxnChg>
        <pc:cxnChg chg="add mod">
          <ac:chgData name="Matt Kennedy" userId="1c42adb8-e8da-4ed0-965b-4d7e0172c01f" providerId="ADAL" clId="{CFBA048D-5B66-4E88-817D-6708100C6B58}" dt="2023-10-12T20:46:00.088" v="1473" actId="34135"/>
          <ac:cxnSpMkLst>
            <pc:docMk/>
            <pc:sldMk cId="377406657" sldId="326"/>
            <ac:cxnSpMk id="52" creationId="{87DC1404-5FD9-560C-39CF-6182BE36304C}"/>
          </ac:cxnSpMkLst>
        </pc:cxnChg>
        <pc:cxnChg chg="add mod">
          <ac:chgData name="Matt Kennedy" userId="1c42adb8-e8da-4ed0-965b-4d7e0172c01f" providerId="ADAL" clId="{CFBA048D-5B66-4E88-817D-6708100C6B58}" dt="2023-10-12T20:46:00.088" v="1473" actId="34135"/>
          <ac:cxnSpMkLst>
            <pc:docMk/>
            <pc:sldMk cId="377406657" sldId="326"/>
            <ac:cxnSpMk id="54" creationId="{582884E4-DAED-06D2-2B32-319A1AC124C4}"/>
          </ac:cxnSpMkLst>
        </pc:cxnChg>
        <pc:cxnChg chg="add mod">
          <ac:chgData name="Matt Kennedy" userId="1c42adb8-e8da-4ed0-965b-4d7e0172c01f" providerId="ADAL" clId="{CFBA048D-5B66-4E88-817D-6708100C6B58}" dt="2023-10-12T20:46:00.088" v="1473" actId="34135"/>
          <ac:cxnSpMkLst>
            <pc:docMk/>
            <pc:sldMk cId="377406657" sldId="326"/>
            <ac:cxnSpMk id="67" creationId="{080F8329-547E-E145-08C6-A41DD428802F}"/>
          </ac:cxnSpMkLst>
        </pc:cxnChg>
      </pc:sldChg>
      <pc:sldChg chg="addSp delSp modSp add mod">
        <pc:chgData name="Matt Kennedy" userId="1c42adb8-e8da-4ed0-965b-4d7e0172c01f" providerId="ADAL" clId="{CFBA048D-5B66-4E88-817D-6708100C6B58}" dt="2023-10-12T21:31:48.240" v="2702" actId="34135"/>
        <pc:sldMkLst>
          <pc:docMk/>
          <pc:sldMk cId="3590480115" sldId="328"/>
        </pc:sldMkLst>
        <pc:spChg chg="add mod">
          <ac:chgData name="Matt Kennedy" userId="1c42adb8-e8da-4ed0-965b-4d7e0172c01f" providerId="ADAL" clId="{CFBA048D-5B66-4E88-817D-6708100C6B58}" dt="2023-10-12T21:31:48.240" v="2702" actId="34135"/>
          <ac:spMkLst>
            <pc:docMk/>
            <pc:sldMk cId="3590480115" sldId="328"/>
            <ac:spMk id="2" creationId="{1E78F7A0-6B50-CB05-0C14-35A19D6A6239}"/>
          </ac:spMkLst>
        </pc:spChg>
        <pc:spChg chg="add mod">
          <ac:chgData name="Matt Kennedy" userId="1c42adb8-e8da-4ed0-965b-4d7e0172c01f" providerId="ADAL" clId="{CFBA048D-5B66-4E88-817D-6708100C6B58}" dt="2023-10-12T21:31:48.240" v="2702" actId="34135"/>
          <ac:spMkLst>
            <pc:docMk/>
            <pc:sldMk cId="3590480115" sldId="328"/>
            <ac:spMk id="3" creationId="{CD7A9408-4E17-359C-2B61-4F46D7A1B5D6}"/>
          </ac:spMkLst>
        </pc:spChg>
        <pc:spChg chg="add mod">
          <ac:chgData name="Matt Kennedy" userId="1c42adb8-e8da-4ed0-965b-4d7e0172c01f" providerId="ADAL" clId="{CFBA048D-5B66-4E88-817D-6708100C6B58}" dt="2023-10-12T21:31:48.240" v="2702" actId="34135"/>
          <ac:spMkLst>
            <pc:docMk/>
            <pc:sldMk cId="3590480115" sldId="328"/>
            <ac:spMk id="5" creationId="{9F1CB6DF-B893-BAE1-5B5D-76CC878A2B41}"/>
          </ac:spMkLst>
        </pc:spChg>
        <pc:spChg chg="add mod">
          <ac:chgData name="Matt Kennedy" userId="1c42adb8-e8da-4ed0-965b-4d7e0172c01f" providerId="ADAL" clId="{CFBA048D-5B66-4E88-817D-6708100C6B58}" dt="2023-10-12T21:31:48.240" v="2702" actId="34135"/>
          <ac:spMkLst>
            <pc:docMk/>
            <pc:sldMk cId="3590480115" sldId="328"/>
            <ac:spMk id="8" creationId="{125B67D7-1528-48E8-8F38-D8A6D08CF29F}"/>
          </ac:spMkLst>
        </pc:spChg>
        <pc:spChg chg="del">
          <ac:chgData name="Matt Kennedy" userId="1c42adb8-e8da-4ed0-965b-4d7e0172c01f" providerId="ADAL" clId="{CFBA048D-5B66-4E88-817D-6708100C6B58}" dt="2023-10-12T20:46:33.944" v="1475" actId="478"/>
          <ac:spMkLst>
            <pc:docMk/>
            <pc:sldMk cId="3590480115" sldId="328"/>
            <ac:spMk id="33" creationId="{9174FF30-9BE5-8C49-AF8B-2D1603EC6ACD}"/>
          </ac:spMkLst>
        </pc:spChg>
        <pc:spChg chg="del">
          <ac:chgData name="Matt Kennedy" userId="1c42adb8-e8da-4ed0-965b-4d7e0172c01f" providerId="ADAL" clId="{CFBA048D-5B66-4E88-817D-6708100C6B58}" dt="2023-10-12T20:46:33.944" v="1475" actId="478"/>
          <ac:spMkLst>
            <pc:docMk/>
            <pc:sldMk cId="3590480115" sldId="328"/>
            <ac:spMk id="34" creationId="{983F724C-A9DF-106C-AE4A-CED8C25B400E}"/>
          </ac:spMkLst>
        </pc:spChg>
        <pc:spChg chg="del">
          <ac:chgData name="Matt Kennedy" userId="1c42adb8-e8da-4ed0-965b-4d7e0172c01f" providerId="ADAL" clId="{CFBA048D-5B66-4E88-817D-6708100C6B58}" dt="2023-10-12T20:46:33.944" v="1475" actId="478"/>
          <ac:spMkLst>
            <pc:docMk/>
            <pc:sldMk cId="3590480115" sldId="328"/>
            <ac:spMk id="35" creationId="{3C59C8A8-CD45-4A0B-485C-650C7FA6F68D}"/>
          </ac:spMkLst>
        </pc:spChg>
        <pc:spChg chg="del">
          <ac:chgData name="Matt Kennedy" userId="1c42adb8-e8da-4ed0-965b-4d7e0172c01f" providerId="ADAL" clId="{CFBA048D-5B66-4E88-817D-6708100C6B58}" dt="2023-10-12T20:46:33.944" v="1475" actId="478"/>
          <ac:spMkLst>
            <pc:docMk/>
            <pc:sldMk cId="3590480115" sldId="328"/>
            <ac:spMk id="36" creationId="{D73CC278-148F-8F0B-699C-F26400354F82}"/>
          </ac:spMkLst>
        </pc:spChg>
        <pc:cxnChg chg="add mod">
          <ac:chgData name="Matt Kennedy" userId="1c42adb8-e8da-4ed0-965b-4d7e0172c01f" providerId="ADAL" clId="{CFBA048D-5B66-4E88-817D-6708100C6B58}" dt="2023-10-12T21:31:48.240" v="2702" actId="34135"/>
          <ac:cxnSpMkLst>
            <pc:docMk/>
            <pc:sldMk cId="3590480115" sldId="328"/>
            <ac:cxnSpMk id="6" creationId="{274EF251-F8E4-458B-DD1E-5ADDD759F1B3}"/>
          </ac:cxnSpMkLst>
        </pc:cxnChg>
        <pc:cxnChg chg="add mod">
          <ac:chgData name="Matt Kennedy" userId="1c42adb8-e8da-4ed0-965b-4d7e0172c01f" providerId="ADAL" clId="{CFBA048D-5B66-4E88-817D-6708100C6B58}" dt="2023-10-12T21:31:48.240" v="2702" actId="34135"/>
          <ac:cxnSpMkLst>
            <pc:docMk/>
            <pc:sldMk cId="3590480115" sldId="328"/>
            <ac:cxnSpMk id="7" creationId="{59ADD445-AF67-ED46-B19D-EA8E249B8879}"/>
          </ac:cxnSpMkLst>
        </pc:cxnChg>
        <pc:cxnChg chg="add mod">
          <ac:chgData name="Matt Kennedy" userId="1c42adb8-e8da-4ed0-965b-4d7e0172c01f" providerId="ADAL" clId="{CFBA048D-5B66-4E88-817D-6708100C6B58}" dt="2023-10-12T21:31:48.240" v="2702" actId="34135"/>
          <ac:cxnSpMkLst>
            <pc:docMk/>
            <pc:sldMk cId="3590480115" sldId="328"/>
            <ac:cxnSpMk id="10" creationId="{DCF0A8FC-0688-311A-E6D7-081E366BB6F2}"/>
          </ac:cxnSpMkLst>
        </pc:cxnChg>
        <pc:cxnChg chg="del">
          <ac:chgData name="Matt Kennedy" userId="1c42adb8-e8da-4ed0-965b-4d7e0172c01f" providerId="ADAL" clId="{CFBA048D-5B66-4E88-817D-6708100C6B58}" dt="2023-10-12T20:46:33.944" v="1475" actId="478"/>
          <ac:cxnSpMkLst>
            <pc:docMk/>
            <pc:sldMk cId="3590480115" sldId="328"/>
            <ac:cxnSpMk id="46" creationId="{34B57E8B-CC89-AA29-7431-B0C16B537A45}"/>
          </ac:cxnSpMkLst>
        </pc:cxnChg>
        <pc:cxnChg chg="del mod">
          <ac:chgData name="Matt Kennedy" userId="1c42adb8-e8da-4ed0-965b-4d7e0172c01f" providerId="ADAL" clId="{CFBA048D-5B66-4E88-817D-6708100C6B58}" dt="2023-10-12T20:46:33.944" v="1475" actId="478"/>
          <ac:cxnSpMkLst>
            <pc:docMk/>
            <pc:sldMk cId="3590480115" sldId="328"/>
            <ac:cxnSpMk id="48" creationId="{9C461DD6-E8DE-52C1-0194-91AECED32531}"/>
          </ac:cxnSpMkLst>
        </pc:cxnChg>
        <pc:cxnChg chg="del mod">
          <ac:chgData name="Matt Kennedy" userId="1c42adb8-e8da-4ed0-965b-4d7e0172c01f" providerId="ADAL" clId="{CFBA048D-5B66-4E88-817D-6708100C6B58}" dt="2023-10-12T20:46:33.944" v="1475" actId="478"/>
          <ac:cxnSpMkLst>
            <pc:docMk/>
            <pc:sldMk cId="3590480115" sldId="328"/>
            <ac:cxnSpMk id="52" creationId="{87DC1404-5FD9-560C-39CF-6182BE36304C}"/>
          </ac:cxnSpMkLst>
        </pc:cxnChg>
        <pc:cxnChg chg="del mod">
          <ac:chgData name="Matt Kennedy" userId="1c42adb8-e8da-4ed0-965b-4d7e0172c01f" providerId="ADAL" clId="{CFBA048D-5B66-4E88-817D-6708100C6B58}" dt="2023-10-12T20:46:33.944" v="1475" actId="478"/>
          <ac:cxnSpMkLst>
            <pc:docMk/>
            <pc:sldMk cId="3590480115" sldId="328"/>
            <ac:cxnSpMk id="54" creationId="{582884E4-DAED-06D2-2B32-319A1AC124C4}"/>
          </ac:cxnSpMkLst>
        </pc:cxnChg>
        <pc:cxnChg chg="del mod">
          <ac:chgData name="Matt Kennedy" userId="1c42adb8-e8da-4ed0-965b-4d7e0172c01f" providerId="ADAL" clId="{CFBA048D-5B66-4E88-817D-6708100C6B58}" dt="2023-10-12T20:46:33.944" v="1475" actId="478"/>
          <ac:cxnSpMkLst>
            <pc:docMk/>
            <pc:sldMk cId="3590480115" sldId="328"/>
            <ac:cxnSpMk id="67" creationId="{080F8329-547E-E145-08C6-A41DD428802F}"/>
          </ac:cxnSpMkLst>
        </pc:cxnChg>
      </pc:sldChg>
      <pc:sldChg chg="addSp delSp modSp add mod ord">
        <pc:chgData name="Matt Kennedy" userId="1c42adb8-e8da-4ed0-965b-4d7e0172c01f" providerId="ADAL" clId="{CFBA048D-5B66-4E88-817D-6708100C6B58}" dt="2023-10-16T18:54:46.209" v="4275"/>
        <pc:sldMkLst>
          <pc:docMk/>
          <pc:sldMk cId="3180084130" sldId="333"/>
        </pc:sldMkLst>
        <pc:spChg chg="add mod">
          <ac:chgData name="Matt Kennedy" userId="1c42adb8-e8da-4ed0-965b-4d7e0172c01f" providerId="ADAL" clId="{CFBA048D-5B66-4E88-817D-6708100C6B58}" dt="2023-10-16T16:37:09.161" v="3704" actId="1038"/>
          <ac:spMkLst>
            <pc:docMk/>
            <pc:sldMk cId="3180084130" sldId="333"/>
            <ac:spMk id="2" creationId="{99972161-E71E-8DF7-C48E-C93F2A73C159}"/>
          </ac:spMkLst>
        </pc:spChg>
        <pc:spChg chg="add mod">
          <ac:chgData name="Matt Kennedy" userId="1c42adb8-e8da-4ed0-965b-4d7e0172c01f" providerId="ADAL" clId="{CFBA048D-5B66-4E88-817D-6708100C6B58}" dt="2023-10-16T16:37:09.161" v="3704" actId="1038"/>
          <ac:spMkLst>
            <pc:docMk/>
            <pc:sldMk cId="3180084130" sldId="333"/>
            <ac:spMk id="3" creationId="{8B132B43-3258-9CFB-DBBE-358A5E233AA3}"/>
          </ac:spMkLst>
        </pc:spChg>
        <pc:spChg chg="add mod">
          <ac:chgData name="Matt Kennedy" userId="1c42adb8-e8da-4ed0-965b-4d7e0172c01f" providerId="ADAL" clId="{CFBA048D-5B66-4E88-817D-6708100C6B58}" dt="2023-10-16T16:37:09.161" v="3704" actId="1038"/>
          <ac:spMkLst>
            <pc:docMk/>
            <pc:sldMk cId="3180084130" sldId="333"/>
            <ac:spMk id="5" creationId="{4B482F24-717E-90AB-86F5-159B3A04DBF7}"/>
          </ac:spMkLst>
        </pc:spChg>
        <pc:spChg chg="add mod">
          <ac:chgData name="Matt Kennedy" userId="1c42adb8-e8da-4ed0-965b-4d7e0172c01f" providerId="ADAL" clId="{CFBA048D-5B66-4E88-817D-6708100C6B58}" dt="2023-10-16T16:37:09.161" v="3704" actId="1038"/>
          <ac:spMkLst>
            <pc:docMk/>
            <pc:sldMk cId="3180084130" sldId="333"/>
            <ac:spMk id="6" creationId="{A356BA0F-EF34-E66A-110F-7899A0463064}"/>
          </ac:spMkLst>
        </pc:spChg>
        <pc:spChg chg="mod">
          <ac:chgData name="Matt Kennedy" userId="1c42adb8-e8da-4ed0-965b-4d7e0172c01f" providerId="ADAL" clId="{CFBA048D-5B66-4E88-817D-6708100C6B58}" dt="2023-10-16T16:37:29.767" v="3706" actId="1076"/>
          <ac:spMkLst>
            <pc:docMk/>
            <pc:sldMk cId="3180084130" sldId="333"/>
            <ac:spMk id="9" creationId="{76636B5F-E76A-C1CD-EB73-88E5E6137252}"/>
          </ac:spMkLst>
        </pc:spChg>
        <pc:cxnChg chg="add del mod">
          <ac:chgData name="Matt Kennedy" userId="1c42adb8-e8da-4ed0-965b-4d7e0172c01f" providerId="ADAL" clId="{CFBA048D-5B66-4E88-817D-6708100C6B58}" dt="2023-10-12T21:26:08.784" v="2108" actId="478"/>
          <ac:cxnSpMkLst>
            <pc:docMk/>
            <pc:sldMk cId="3180084130" sldId="333"/>
            <ac:cxnSpMk id="7" creationId="{ED23E9DC-01BE-5002-8AD1-6C2DBD8C4334}"/>
          </ac:cxnSpMkLst>
        </pc:cxnChg>
        <pc:cxnChg chg="add del mod">
          <ac:chgData name="Matt Kennedy" userId="1c42adb8-e8da-4ed0-965b-4d7e0172c01f" providerId="ADAL" clId="{CFBA048D-5B66-4E88-817D-6708100C6B58}" dt="2023-10-12T21:26:09.855" v="2109" actId="478"/>
          <ac:cxnSpMkLst>
            <pc:docMk/>
            <pc:sldMk cId="3180084130" sldId="333"/>
            <ac:cxnSpMk id="8" creationId="{15DC28C5-E93D-A2E0-652D-37A81A9BF56E}"/>
          </ac:cxnSpMkLst>
        </pc:cxnChg>
        <pc:cxnChg chg="add del mod">
          <ac:chgData name="Matt Kennedy" userId="1c42adb8-e8da-4ed0-965b-4d7e0172c01f" providerId="ADAL" clId="{CFBA048D-5B66-4E88-817D-6708100C6B58}" dt="2023-10-12T21:26:10.642" v="2110" actId="478"/>
          <ac:cxnSpMkLst>
            <pc:docMk/>
            <pc:sldMk cId="3180084130" sldId="333"/>
            <ac:cxnSpMk id="10" creationId="{9652AE02-27AA-16BD-6D28-6F0F2D0CA00C}"/>
          </ac:cxnSpMkLst>
        </pc:cxnChg>
        <pc:cxnChg chg="add del mod">
          <ac:chgData name="Matt Kennedy" userId="1c42adb8-e8da-4ed0-965b-4d7e0172c01f" providerId="ADAL" clId="{CFBA048D-5B66-4E88-817D-6708100C6B58}" dt="2023-10-12T21:26:11.571" v="2111" actId="478"/>
          <ac:cxnSpMkLst>
            <pc:docMk/>
            <pc:sldMk cId="3180084130" sldId="333"/>
            <ac:cxnSpMk id="11" creationId="{8A874669-F56D-3DC2-7723-D1069A551B2A}"/>
          </ac:cxnSpMkLst>
        </pc:cxnChg>
        <pc:cxnChg chg="add del mod">
          <ac:chgData name="Matt Kennedy" userId="1c42adb8-e8da-4ed0-965b-4d7e0172c01f" providerId="ADAL" clId="{CFBA048D-5B66-4E88-817D-6708100C6B58}" dt="2023-10-12T21:26:12.424" v="2112" actId="478"/>
          <ac:cxnSpMkLst>
            <pc:docMk/>
            <pc:sldMk cId="3180084130" sldId="333"/>
            <ac:cxnSpMk id="12" creationId="{9633F7B8-1147-2C07-347C-45265483F28D}"/>
          </ac:cxnSpMkLst>
        </pc:cxnChg>
        <pc:cxnChg chg="add mod">
          <ac:chgData name="Matt Kennedy" userId="1c42adb8-e8da-4ed0-965b-4d7e0172c01f" providerId="ADAL" clId="{CFBA048D-5B66-4E88-817D-6708100C6B58}" dt="2023-10-16T16:37:09.161" v="3704" actId="1038"/>
          <ac:cxnSpMkLst>
            <pc:docMk/>
            <pc:sldMk cId="3180084130" sldId="333"/>
            <ac:cxnSpMk id="14" creationId="{B4CB1CC5-F980-1E09-F605-13F7647F0A34}"/>
          </ac:cxnSpMkLst>
        </pc:cxnChg>
        <pc:cxnChg chg="add mod">
          <ac:chgData name="Matt Kennedy" userId="1c42adb8-e8da-4ed0-965b-4d7e0172c01f" providerId="ADAL" clId="{CFBA048D-5B66-4E88-817D-6708100C6B58}" dt="2023-10-16T16:37:09.161" v="3704" actId="1038"/>
          <ac:cxnSpMkLst>
            <pc:docMk/>
            <pc:sldMk cId="3180084130" sldId="333"/>
            <ac:cxnSpMk id="16" creationId="{CA796B59-ADDD-512E-3CA4-D123B4CA12CF}"/>
          </ac:cxnSpMkLst>
        </pc:cxnChg>
        <pc:cxnChg chg="add mod">
          <ac:chgData name="Matt Kennedy" userId="1c42adb8-e8da-4ed0-965b-4d7e0172c01f" providerId="ADAL" clId="{CFBA048D-5B66-4E88-817D-6708100C6B58}" dt="2023-10-16T16:37:09.161" v="3704" actId="1038"/>
          <ac:cxnSpMkLst>
            <pc:docMk/>
            <pc:sldMk cId="3180084130" sldId="333"/>
            <ac:cxnSpMk id="19" creationId="{E644331A-B83D-F04E-BA55-82D08FCB6305}"/>
          </ac:cxnSpMkLst>
        </pc:cxnChg>
        <pc:cxnChg chg="add mod">
          <ac:chgData name="Matt Kennedy" userId="1c42adb8-e8da-4ed0-965b-4d7e0172c01f" providerId="ADAL" clId="{CFBA048D-5B66-4E88-817D-6708100C6B58}" dt="2023-10-16T16:37:09.161" v="3704" actId="1038"/>
          <ac:cxnSpMkLst>
            <pc:docMk/>
            <pc:sldMk cId="3180084130" sldId="333"/>
            <ac:cxnSpMk id="21" creationId="{7C9331D7-C728-467E-EDA0-D167128C21AB}"/>
          </ac:cxnSpMkLst>
        </pc:cxnChg>
      </pc:sldChg>
      <pc:sldChg chg="addSp delSp modSp add mod ord">
        <pc:chgData name="Matt Kennedy" userId="1c42adb8-e8da-4ed0-965b-4d7e0172c01f" providerId="ADAL" clId="{CFBA048D-5B66-4E88-817D-6708100C6B58}" dt="2023-10-16T18:57:14.659" v="4283"/>
        <pc:sldMkLst>
          <pc:docMk/>
          <pc:sldMk cId="2469862605" sldId="334"/>
        </pc:sldMkLst>
        <pc:spChg chg="add mod">
          <ac:chgData name="Matt Kennedy" userId="1c42adb8-e8da-4ed0-965b-4d7e0172c01f" providerId="ADAL" clId="{CFBA048D-5B66-4E88-817D-6708100C6B58}" dt="2023-10-12T21:35:51.289" v="2997" actId="34135"/>
          <ac:spMkLst>
            <pc:docMk/>
            <pc:sldMk cId="2469862605" sldId="334"/>
            <ac:spMk id="2" creationId="{4143CD89-3B0B-2516-43F7-A19F2905E65D}"/>
          </ac:spMkLst>
        </pc:spChg>
        <pc:spChg chg="add mod">
          <ac:chgData name="Matt Kennedy" userId="1c42adb8-e8da-4ed0-965b-4d7e0172c01f" providerId="ADAL" clId="{CFBA048D-5B66-4E88-817D-6708100C6B58}" dt="2023-10-12T21:35:51.289" v="2997" actId="34135"/>
          <ac:spMkLst>
            <pc:docMk/>
            <pc:sldMk cId="2469862605" sldId="334"/>
            <ac:spMk id="3" creationId="{0624B780-4718-5573-071A-AA4843F1FD67}"/>
          </ac:spMkLst>
        </pc:spChg>
        <pc:spChg chg="add mod">
          <ac:chgData name="Matt Kennedy" userId="1c42adb8-e8da-4ed0-965b-4d7e0172c01f" providerId="ADAL" clId="{CFBA048D-5B66-4E88-817D-6708100C6B58}" dt="2023-10-12T21:35:51.289" v="2997" actId="34135"/>
          <ac:spMkLst>
            <pc:docMk/>
            <pc:sldMk cId="2469862605" sldId="334"/>
            <ac:spMk id="5" creationId="{F0BF8B73-3E86-E019-711E-E63754A65B44}"/>
          </ac:spMkLst>
        </pc:spChg>
        <pc:spChg chg="mod">
          <ac:chgData name="Matt Kennedy" userId="1c42adb8-e8da-4ed0-965b-4d7e0172c01f" providerId="ADAL" clId="{CFBA048D-5B66-4E88-817D-6708100C6B58}" dt="2023-10-12T21:33:45.139" v="2800" actId="1076"/>
          <ac:spMkLst>
            <pc:docMk/>
            <pc:sldMk cId="2469862605" sldId="334"/>
            <ac:spMk id="9" creationId="{76636B5F-E76A-C1CD-EB73-88E5E6137252}"/>
          </ac:spMkLst>
        </pc:spChg>
        <pc:cxnChg chg="add del mod">
          <ac:chgData name="Matt Kennedy" userId="1c42adb8-e8da-4ed0-965b-4d7e0172c01f" providerId="ADAL" clId="{CFBA048D-5B66-4E88-817D-6708100C6B58}" dt="2023-10-12T21:30:50.709" v="2530" actId="478"/>
          <ac:cxnSpMkLst>
            <pc:docMk/>
            <pc:sldMk cId="2469862605" sldId="334"/>
            <ac:cxnSpMk id="6" creationId="{B69953D7-2C9B-4C70-EB8C-251E7C26561D}"/>
          </ac:cxnSpMkLst>
        </pc:cxnChg>
        <pc:cxnChg chg="add del mod">
          <ac:chgData name="Matt Kennedy" userId="1c42adb8-e8da-4ed0-965b-4d7e0172c01f" providerId="ADAL" clId="{CFBA048D-5B66-4E88-817D-6708100C6B58}" dt="2023-10-12T21:30:50.709" v="2530" actId="478"/>
          <ac:cxnSpMkLst>
            <pc:docMk/>
            <pc:sldMk cId="2469862605" sldId="334"/>
            <ac:cxnSpMk id="7" creationId="{55AE3027-82DF-A061-D54E-A92C35D053AF}"/>
          </ac:cxnSpMkLst>
        </pc:cxnChg>
        <pc:cxnChg chg="add del mod">
          <ac:chgData name="Matt Kennedy" userId="1c42adb8-e8da-4ed0-965b-4d7e0172c01f" providerId="ADAL" clId="{CFBA048D-5B66-4E88-817D-6708100C6B58}" dt="2023-10-12T21:30:50.709" v="2530" actId="478"/>
          <ac:cxnSpMkLst>
            <pc:docMk/>
            <pc:sldMk cId="2469862605" sldId="334"/>
            <ac:cxnSpMk id="8" creationId="{4492D3A5-C73A-0676-05A6-121ED759706B}"/>
          </ac:cxnSpMkLst>
        </pc:cxnChg>
        <pc:cxnChg chg="add del mod">
          <ac:chgData name="Matt Kennedy" userId="1c42adb8-e8da-4ed0-965b-4d7e0172c01f" providerId="ADAL" clId="{CFBA048D-5B66-4E88-817D-6708100C6B58}" dt="2023-10-12T21:30:50.709" v="2530" actId="478"/>
          <ac:cxnSpMkLst>
            <pc:docMk/>
            <pc:sldMk cId="2469862605" sldId="334"/>
            <ac:cxnSpMk id="10" creationId="{176F0895-0B04-94DA-1E79-2F41FF0B46E9}"/>
          </ac:cxnSpMkLst>
        </pc:cxnChg>
        <pc:cxnChg chg="add mod">
          <ac:chgData name="Matt Kennedy" userId="1c42adb8-e8da-4ed0-965b-4d7e0172c01f" providerId="ADAL" clId="{CFBA048D-5B66-4E88-817D-6708100C6B58}" dt="2023-10-12T21:35:51.289" v="2997" actId="34135"/>
          <ac:cxnSpMkLst>
            <pc:docMk/>
            <pc:sldMk cId="2469862605" sldId="334"/>
            <ac:cxnSpMk id="12" creationId="{5FA40210-FB24-DDC3-3614-F6814D15F13F}"/>
          </ac:cxnSpMkLst>
        </pc:cxnChg>
        <pc:cxnChg chg="add mod">
          <ac:chgData name="Matt Kennedy" userId="1c42adb8-e8da-4ed0-965b-4d7e0172c01f" providerId="ADAL" clId="{CFBA048D-5B66-4E88-817D-6708100C6B58}" dt="2023-10-12T21:35:51.289" v="2997" actId="34135"/>
          <ac:cxnSpMkLst>
            <pc:docMk/>
            <pc:sldMk cId="2469862605" sldId="334"/>
            <ac:cxnSpMk id="14" creationId="{6E9650D3-2337-6833-AF1D-B7AFF6ECCAC9}"/>
          </ac:cxnSpMkLst>
        </pc:cxnChg>
        <pc:cxnChg chg="add mod">
          <ac:chgData name="Matt Kennedy" userId="1c42adb8-e8da-4ed0-965b-4d7e0172c01f" providerId="ADAL" clId="{CFBA048D-5B66-4E88-817D-6708100C6B58}" dt="2023-10-12T21:35:51.289" v="2997" actId="34135"/>
          <ac:cxnSpMkLst>
            <pc:docMk/>
            <pc:sldMk cId="2469862605" sldId="334"/>
            <ac:cxnSpMk id="16" creationId="{CC108443-01D6-01EA-BCD5-89969B1F1391}"/>
          </ac:cxnSpMkLst>
        </pc:cxnChg>
        <pc:cxnChg chg="add mod">
          <ac:chgData name="Matt Kennedy" userId="1c42adb8-e8da-4ed0-965b-4d7e0172c01f" providerId="ADAL" clId="{CFBA048D-5B66-4E88-817D-6708100C6B58}" dt="2023-10-12T21:35:51.289" v="2997" actId="34135"/>
          <ac:cxnSpMkLst>
            <pc:docMk/>
            <pc:sldMk cId="2469862605" sldId="334"/>
            <ac:cxnSpMk id="19" creationId="{FFCD3D50-7DE5-A11E-D5CB-D881148A7DC7}"/>
          </ac:cxnSpMkLst>
        </pc:cxnChg>
      </pc:sldChg>
      <pc:sldChg chg="addSp delSp modSp add mod">
        <pc:chgData name="Matt Kennedy" userId="1c42adb8-e8da-4ed0-965b-4d7e0172c01f" providerId="ADAL" clId="{CFBA048D-5B66-4E88-817D-6708100C6B58}" dt="2023-10-12T21:55:20.004" v="3433" actId="34135"/>
        <pc:sldMkLst>
          <pc:docMk/>
          <pc:sldMk cId="360431687" sldId="335"/>
        </pc:sldMkLst>
        <pc:spChg chg="add mod">
          <ac:chgData name="Matt Kennedy" userId="1c42adb8-e8da-4ed0-965b-4d7e0172c01f" providerId="ADAL" clId="{CFBA048D-5B66-4E88-817D-6708100C6B58}" dt="2023-10-12T21:55:20.004" v="3433" actId="34135"/>
          <ac:spMkLst>
            <pc:docMk/>
            <pc:sldMk cId="360431687" sldId="335"/>
            <ac:spMk id="2" creationId="{4FB5565F-1BDC-9AE3-8D55-81EA70F6F905}"/>
          </ac:spMkLst>
        </pc:spChg>
        <pc:spChg chg="add mod">
          <ac:chgData name="Matt Kennedy" userId="1c42adb8-e8da-4ed0-965b-4d7e0172c01f" providerId="ADAL" clId="{CFBA048D-5B66-4E88-817D-6708100C6B58}" dt="2023-10-12T21:55:20.004" v="3433" actId="34135"/>
          <ac:spMkLst>
            <pc:docMk/>
            <pc:sldMk cId="360431687" sldId="335"/>
            <ac:spMk id="3" creationId="{BE837C27-7DC1-A0B6-2BDF-340A15A9B29F}"/>
          </ac:spMkLst>
        </pc:spChg>
        <pc:spChg chg="add mod">
          <ac:chgData name="Matt Kennedy" userId="1c42adb8-e8da-4ed0-965b-4d7e0172c01f" providerId="ADAL" clId="{CFBA048D-5B66-4E88-817D-6708100C6B58}" dt="2023-10-12T21:55:20.004" v="3433" actId="34135"/>
          <ac:spMkLst>
            <pc:docMk/>
            <pc:sldMk cId="360431687" sldId="335"/>
            <ac:spMk id="5" creationId="{A392D969-AF07-1AEC-1D5C-609BA80FE0F5}"/>
          </ac:spMkLst>
        </pc:spChg>
        <pc:spChg chg="add mod">
          <ac:chgData name="Matt Kennedy" userId="1c42adb8-e8da-4ed0-965b-4d7e0172c01f" providerId="ADAL" clId="{CFBA048D-5B66-4E88-817D-6708100C6B58}" dt="2023-10-12T21:55:20.004" v="3433" actId="34135"/>
          <ac:spMkLst>
            <pc:docMk/>
            <pc:sldMk cId="360431687" sldId="335"/>
            <ac:spMk id="6" creationId="{6D1585BD-5282-0DCD-1D4A-ECB2501F083E}"/>
          </ac:spMkLst>
        </pc:spChg>
        <pc:spChg chg="add mod">
          <ac:chgData name="Matt Kennedy" userId="1c42adb8-e8da-4ed0-965b-4d7e0172c01f" providerId="ADAL" clId="{CFBA048D-5B66-4E88-817D-6708100C6B58}" dt="2023-10-12T21:55:20.004" v="3433" actId="34135"/>
          <ac:spMkLst>
            <pc:docMk/>
            <pc:sldMk cId="360431687" sldId="335"/>
            <ac:spMk id="14" creationId="{42E1DB96-04F1-2EDB-74A7-38C5A72DDDE4}"/>
          </ac:spMkLst>
        </pc:spChg>
        <pc:cxnChg chg="add del mod">
          <ac:chgData name="Matt Kennedy" userId="1c42adb8-e8da-4ed0-965b-4d7e0172c01f" providerId="ADAL" clId="{CFBA048D-5B66-4E88-817D-6708100C6B58}" dt="2023-10-12T21:49:50.798" v="3047" actId="478"/>
          <ac:cxnSpMkLst>
            <pc:docMk/>
            <pc:sldMk cId="360431687" sldId="335"/>
            <ac:cxnSpMk id="7" creationId="{E6984DCC-0260-B8C1-2B0A-7FE36531D1EC}"/>
          </ac:cxnSpMkLst>
        </pc:cxnChg>
        <pc:cxnChg chg="add del mod">
          <ac:chgData name="Matt Kennedy" userId="1c42adb8-e8da-4ed0-965b-4d7e0172c01f" providerId="ADAL" clId="{CFBA048D-5B66-4E88-817D-6708100C6B58}" dt="2023-10-12T21:49:50.798" v="3047" actId="478"/>
          <ac:cxnSpMkLst>
            <pc:docMk/>
            <pc:sldMk cId="360431687" sldId="335"/>
            <ac:cxnSpMk id="8" creationId="{898EF003-5633-5BC8-D302-07EED2649B01}"/>
          </ac:cxnSpMkLst>
        </pc:cxnChg>
        <pc:cxnChg chg="add del mod">
          <ac:chgData name="Matt Kennedy" userId="1c42adb8-e8da-4ed0-965b-4d7e0172c01f" providerId="ADAL" clId="{CFBA048D-5B66-4E88-817D-6708100C6B58}" dt="2023-10-12T21:49:52.719" v="3048" actId="478"/>
          <ac:cxnSpMkLst>
            <pc:docMk/>
            <pc:sldMk cId="360431687" sldId="335"/>
            <ac:cxnSpMk id="10" creationId="{A89D4CFE-282C-E886-50D2-4CBF0A083DFF}"/>
          </ac:cxnSpMkLst>
        </pc:cxnChg>
        <pc:cxnChg chg="add del mod">
          <ac:chgData name="Matt Kennedy" userId="1c42adb8-e8da-4ed0-965b-4d7e0172c01f" providerId="ADAL" clId="{CFBA048D-5B66-4E88-817D-6708100C6B58}" dt="2023-10-12T21:49:52.719" v="3048" actId="478"/>
          <ac:cxnSpMkLst>
            <pc:docMk/>
            <pc:sldMk cId="360431687" sldId="335"/>
            <ac:cxnSpMk id="11" creationId="{B81FB0A2-98A0-2F97-8D2B-A5F1532E6A17}"/>
          </ac:cxnSpMkLst>
        </pc:cxnChg>
        <pc:cxnChg chg="add del mod">
          <ac:chgData name="Matt Kennedy" userId="1c42adb8-e8da-4ed0-965b-4d7e0172c01f" providerId="ADAL" clId="{CFBA048D-5B66-4E88-817D-6708100C6B58}" dt="2023-10-12T21:49:52.719" v="3048" actId="478"/>
          <ac:cxnSpMkLst>
            <pc:docMk/>
            <pc:sldMk cId="360431687" sldId="335"/>
            <ac:cxnSpMk id="12" creationId="{C7292FC6-6BCD-8DD1-6152-E088046043DA}"/>
          </ac:cxnSpMkLst>
        </pc:cxnChg>
        <pc:cxnChg chg="add del mod">
          <ac:chgData name="Matt Kennedy" userId="1c42adb8-e8da-4ed0-965b-4d7e0172c01f" providerId="ADAL" clId="{CFBA048D-5B66-4E88-817D-6708100C6B58}" dt="2023-10-12T21:49:52.719" v="3048" actId="478"/>
          <ac:cxnSpMkLst>
            <pc:docMk/>
            <pc:sldMk cId="360431687" sldId="335"/>
            <ac:cxnSpMk id="13" creationId="{38872865-9437-9C33-FD65-AA4499D744C2}"/>
          </ac:cxnSpMkLst>
        </pc:cxnChg>
        <pc:cxnChg chg="add mod">
          <ac:chgData name="Matt Kennedy" userId="1c42adb8-e8da-4ed0-965b-4d7e0172c01f" providerId="ADAL" clId="{CFBA048D-5B66-4E88-817D-6708100C6B58}" dt="2023-10-12T21:55:20.004" v="3433" actId="34135"/>
          <ac:cxnSpMkLst>
            <pc:docMk/>
            <pc:sldMk cId="360431687" sldId="335"/>
            <ac:cxnSpMk id="16" creationId="{5453EDA2-CEFB-5F88-5386-B1495D4DFB10}"/>
          </ac:cxnSpMkLst>
        </pc:cxnChg>
        <pc:cxnChg chg="add mod">
          <ac:chgData name="Matt Kennedy" userId="1c42adb8-e8da-4ed0-965b-4d7e0172c01f" providerId="ADAL" clId="{CFBA048D-5B66-4E88-817D-6708100C6B58}" dt="2023-10-12T21:55:20.004" v="3433" actId="34135"/>
          <ac:cxnSpMkLst>
            <pc:docMk/>
            <pc:sldMk cId="360431687" sldId="335"/>
            <ac:cxnSpMk id="19" creationId="{99983E34-BA19-1C4A-59C6-3236CCA88724}"/>
          </ac:cxnSpMkLst>
        </pc:cxnChg>
        <pc:cxnChg chg="add mod">
          <ac:chgData name="Matt Kennedy" userId="1c42adb8-e8da-4ed0-965b-4d7e0172c01f" providerId="ADAL" clId="{CFBA048D-5B66-4E88-817D-6708100C6B58}" dt="2023-10-12T21:55:20.004" v="3433" actId="34135"/>
          <ac:cxnSpMkLst>
            <pc:docMk/>
            <pc:sldMk cId="360431687" sldId="335"/>
            <ac:cxnSpMk id="21" creationId="{D12F49DD-CC00-DE27-C99D-77C3BFFFEDDE}"/>
          </ac:cxnSpMkLst>
        </pc:cxnChg>
        <pc:cxnChg chg="add mod">
          <ac:chgData name="Matt Kennedy" userId="1c42adb8-e8da-4ed0-965b-4d7e0172c01f" providerId="ADAL" clId="{CFBA048D-5B66-4E88-817D-6708100C6B58}" dt="2023-10-12T21:55:20.004" v="3433" actId="34135"/>
          <ac:cxnSpMkLst>
            <pc:docMk/>
            <pc:sldMk cId="360431687" sldId="335"/>
            <ac:cxnSpMk id="23" creationId="{B23012D1-09BA-2285-4A4B-BA36695688D1}"/>
          </ac:cxnSpMkLst>
        </pc:cxnChg>
        <pc:cxnChg chg="add mod">
          <ac:chgData name="Matt Kennedy" userId="1c42adb8-e8da-4ed0-965b-4d7e0172c01f" providerId="ADAL" clId="{CFBA048D-5B66-4E88-817D-6708100C6B58}" dt="2023-10-12T21:55:20.004" v="3433" actId="34135"/>
          <ac:cxnSpMkLst>
            <pc:docMk/>
            <pc:sldMk cId="360431687" sldId="335"/>
            <ac:cxnSpMk id="25" creationId="{F85E1AAC-07F0-3861-5038-E0BA96D68B91}"/>
          </ac:cxnSpMkLst>
        </pc:cxnChg>
        <pc:cxnChg chg="add mod">
          <ac:chgData name="Matt Kennedy" userId="1c42adb8-e8da-4ed0-965b-4d7e0172c01f" providerId="ADAL" clId="{CFBA048D-5B66-4E88-817D-6708100C6B58}" dt="2023-10-12T21:55:20.004" v="3433" actId="34135"/>
          <ac:cxnSpMkLst>
            <pc:docMk/>
            <pc:sldMk cId="360431687" sldId="335"/>
            <ac:cxnSpMk id="27" creationId="{0401AEA1-5FAE-B742-770C-65D5F8633F07}"/>
          </ac:cxnSpMkLst>
        </pc:cxnChg>
      </pc:sldChg>
      <pc:sldChg chg="modSp ord">
        <pc:chgData name="Matt Kennedy" userId="1c42adb8-e8da-4ed0-965b-4d7e0172c01f" providerId="ADAL" clId="{CFBA048D-5B66-4E88-817D-6708100C6B58}" dt="2023-10-16T18:36:58.135" v="4249"/>
        <pc:sldMkLst>
          <pc:docMk/>
          <pc:sldMk cId="3239136256" sldId="341"/>
        </pc:sldMkLst>
        <pc:spChg chg="mod">
          <ac:chgData name="Matt Kennedy" userId="1c42adb8-e8da-4ed0-965b-4d7e0172c01f" providerId="ADAL" clId="{CFBA048D-5B66-4E88-817D-6708100C6B58}" dt="2023-10-13T18:36:40.479" v="3522" actId="20577"/>
          <ac:spMkLst>
            <pc:docMk/>
            <pc:sldMk cId="3239136256" sldId="341"/>
            <ac:spMk id="27" creationId="{30720349-478A-2DB7-B93C-9FFCB5B7B990}"/>
          </ac:spMkLst>
        </pc:spChg>
      </pc:sldChg>
      <pc:sldChg chg="addSp delSp modSp add mod ord">
        <pc:chgData name="Matt Kennedy" userId="1c42adb8-e8da-4ed0-965b-4d7e0172c01f" providerId="ADAL" clId="{CFBA048D-5B66-4E88-817D-6708100C6B58}" dt="2023-10-16T18:39:47.632" v="4257"/>
        <pc:sldMkLst>
          <pc:docMk/>
          <pc:sldMk cId="512284292" sldId="347"/>
        </pc:sldMkLst>
        <pc:spChg chg="add del mod">
          <ac:chgData name="Matt Kennedy" userId="1c42adb8-e8da-4ed0-965b-4d7e0172c01f" providerId="ADAL" clId="{CFBA048D-5B66-4E88-817D-6708100C6B58}" dt="2023-10-13T19:01:24.871" v="3549" actId="478"/>
          <ac:spMkLst>
            <pc:docMk/>
            <pc:sldMk cId="512284292" sldId="347"/>
            <ac:spMk id="3" creationId="{054B035D-8807-267C-7E80-55D460AF8575}"/>
          </ac:spMkLst>
        </pc:spChg>
        <pc:spChg chg="add del mod">
          <ac:chgData name="Matt Kennedy" userId="1c42adb8-e8da-4ed0-965b-4d7e0172c01f" providerId="ADAL" clId="{CFBA048D-5B66-4E88-817D-6708100C6B58}" dt="2023-10-13T19:01:24.871" v="3549" actId="478"/>
          <ac:spMkLst>
            <pc:docMk/>
            <pc:sldMk cId="512284292" sldId="347"/>
            <ac:spMk id="5" creationId="{FCF88463-A9F6-0E6F-B63E-43AB2F7A9D55}"/>
          </ac:spMkLst>
        </pc:spChg>
        <pc:spChg chg="add del mod">
          <ac:chgData name="Matt Kennedy" userId="1c42adb8-e8da-4ed0-965b-4d7e0172c01f" providerId="ADAL" clId="{CFBA048D-5B66-4E88-817D-6708100C6B58}" dt="2023-10-13T19:01:24.871" v="3549" actId="478"/>
          <ac:spMkLst>
            <pc:docMk/>
            <pc:sldMk cId="512284292" sldId="347"/>
            <ac:spMk id="6" creationId="{E502562A-3C09-2D52-C708-8EF2E46B9F37}"/>
          </ac:spMkLst>
        </pc:spChg>
        <pc:spChg chg="add del mod">
          <ac:chgData name="Matt Kennedy" userId="1c42adb8-e8da-4ed0-965b-4d7e0172c01f" providerId="ADAL" clId="{CFBA048D-5B66-4E88-817D-6708100C6B58}" dt="2023-10-13T19:01:24.871" v="3549" actId="478"/>
          <ac:spMkLst>
            <pc:docMk/>
            <pc:sldMk cId="512284292" sldId="347"/>
            <ac:spMk id="7" creationId="{6B0BE065-44EF-48F8-F47E-B5BF40F932E4}"/>
          </ac:spMkLst>
        </pc:spChg>
        <pc:spChg chg="add del mod">
          <ac:chgData name="Matt Kennedy" userId="1c42adb8-e8da-4ed0-965b-4d7e0172c01f" providerId="ADAL" clId="{CFBA048D-5B66-4E88-817D-6708100C6B58}" dt="2023-10-13T19:01:24.871" v="3549" actId="478"/>
          <ac:spMkLst>
            <pc:docMk/>
            <pc:sldMk cId="512284292" sldId="347"/>
            <ac:spMk id="8" creationId="{ECCF9263-9EE3-94E8-39AA-97D2F2E481A9}"/>
          </ac:spMkLst>
        </pc:spChg>
        <pc:spChg chg="add del mod">
          <ac:chgData name="Matt Kennedy" userId="1c42adb8-e8da-4ed0-965b-4d7e0172c01f" providerId="ADAL" clId="{CFBA048D-5B66-4E88-817D-6708100C6B58}" dt="2023-10-13T19:01:24.871" v="3549" actId="478"/>
          <ac:spMkLst>
            <pc:docMk/>
            <pc:sldMk cId="512284292" sldId="347"/>
            <ac:spMk id="10" creationId="{C0FE37ED-97E6-F2BD-80F7-3544B23B6F56}"/>
          </ac:spMkLst>
        </pc:spChg>
        <pc:spChg chg="add del mod">
          <ac:chgData name="Matt Kennedy" userId="1c42adb8-e8da-4ed0-965b-4d7e0172c01f" providerId="ADAL" clId="{CFBA048D-5B66-4E88-817D-6708100C6B58}" dt="2023-10-13T19:01:24.871" v="3549" actId="478"/>
          <ac:spMkLst>
            <pc:docMk/>
            <pc:sldMk cId="512284292" sldId="347"/>
            <ac:spMk id="11" creationId="{CAD4D66A-286D-7B16-68EC-DCFEC9CF8451}"/>
          </ac:spMkLst>
        </pc:spChg>
        <pc:spChg chg="add del mod">
          <ac:chgData name="Matt Kennedy" userId="1c42adb8-e8da-4ed0-965b-4d7e0172c01f" providerId="ADAL" clId="{CFBA048D-5B66-4E88-817D-6708100C6B58}" dt="2023-10-13T19:01:24.871" v="3549" actId="478"/>
          <ac:spMkLst>
            <pc:docMk/>
            <pc:sldMk cId="512284292" sldId="347"/>
            <ac:spMk id="12" creationId="{42B790ED-746F-B1CC-05B2-AF4C17109927}"/>
          </ac:spMkLst>
        </pc:spChg>
        <pc:spChg chg="add del mod">
          <ac:chgData name="Matt Kennedy" userId="1c42adb8-e8da-4ed0-965b-4d7e0172c01f" providerId="ADAL" clId="{CFBA048D-5B66-4E88-817D-6708100C6B58}" dt="2023-10-13T19:01:24.871" v="3549" actId="478"/>
          <ac:spMkLst>
            <pc:docMk/>
            <pc:sldMk cId="512284292" sldId="347"/>
            <ac:spMk id="13" creationId="{012B9136-5162-9C50-0B49-2FA6BFBE3945}"/>
          </ac:spMkLst>
        </pc:spChg>
        <pc:spChg chg="add del mod">
          <ac:chgData name="Matt Kennedy" userId="1c42adb8-e8da-4ed0-965b-4d7e0172c01f" providerId="ADAL" clId="{CFBA048D-5B66-4E88-817D-6708100C6B58}" dt="2023-10-13T19:01:24.871" v="3549" actId="478"/>
          <ac:spMkLst>
            <pc:docMk/>
            <pc:sldMk cId="512284292" sldId="347"/>
            <ac:spMk id="14" creationId="{3166759D-E6F0-378F-F954-C1E4411A70B4}"/>
          </ac:spMkLst>
        </pc:spChg>
        <pc:spChg chg="add del mod">
          <ac:chgData name="Matt Kennedy" userId="1c42adb8-e8da-4ed0-965b-4d7e0172c01f" providerId="ADAL" clId="{CFBA048D-5B66-4E88-817D-6708100C6B58}" dt="2023-10-13T19:01:24.871" v="3549" actId="478"/>
          <ac:spMkLst>
            <pc:docMk/>
            <pc:sldMk cId="512284292" sldId="347"/>
            <ac:spMk id="15" creationId="{2314737E-2539-AAAF-3246-15BFE1222F2E}"/>
          </ac:spMkLst>
        </pc:spChg>
        <pc:spChg chg="add del mod">
          <ac:chgData name="Matt Kennedy" userId="1c42adb8-e8da-4ed0-965b-4d7e0172c01f" providerId="ADAL" clId="{CFBA048D-5B66-4E88-817D-6708100C6B58}" dt="2023-10-13T19:01:24.871" v="3549" actId="478"/>
          <ac:spMkLst>
            <pc:docMk/>
            <pc:sldMk cId="512284292" sldId="347"/>
            <ac:spMk id="16" creationId="{2DCF516A-F869-9C93-6225-B6D9C1EB3A0D}"/>
          </ac:spMkLst>
        </pc:spChg>
        <pc:spChg chg="add del mod">
          <ac:chgData name="Matt Kennedy" userId="1c42adb8-e8da-4ed0-965b-4d7e0172c01f" providerId="ADAL" clId="{CFBA048D-5B66-4E88-817D-6708100C6B58}" dt="2023-10-13T19:01:24.871" v="3549" actId="478"/>
          <ac:spMkLst>
            <pc:docMk/>
            <pc:sldMk cId="512284292" sldId="347"/>
            <ac:spMk id="17" creationId="{8702E028-0AB3-857E-6B13-EDF6400E0AC6}"/>
          </ac:spMkLst>
        </pc:spChg>
        <pc:spChg chg="add del mod">
          <ac:chgData name="Matt Kennedy" userId="1c42adb8-e8da-4ed0-965b-4d7e0172c01f" providerId="ADAL" clId="{CFBA048D-5B66-4E88-817D-6708100C6B58}" dt="2023-10-13T19:01:24.871" v="3549" actId="478"/>
          <ac:spMkLst>
            <pc:docMk/>
            <pc:sldMk cId="512284292" sldId="347"/>
            <ac:spMk id="19" creationId="{D05F64E6-EA4E-6E7A-A5E7-67545CA94B13}"/>
          </ac:spMkLst>
        </pc:spChg>
        <pc:spChg chg="add del mod">
          <ac:chgData name="Matt Kennedy" userId="1c42adb8-e8da-4ed0-965b-4d7e0172c01f" providerId="ADAL" clId="{CFBA048D-5B66-4E88-817D-6708100C6B58}" dt="2023-10-13T19:01:24.871" v="3549" actId="478"/>
          <ac:spMkLst>
            <pc:docMk/>
            <pc:sldMk cId="512284292" sldId="347"/>
            <ac:spMk id="20" creationId="{6824B776-EB17-A44D-8451-1D64C311ED94}"/>
          </ac:spMkLst>
        </pc:spChg>
        <pc:spChg chg="add del mod">
          <ac:chgData name="Matt Kennedy" userId="1c42adb8-e8da-4ed0-965b-4d7e0172c01f" providerId="ADAL" clId="{CFBA048D-5B66-4E88-817D-6708100C6B58}" dt="2023-10-13T19:01:24.871" v="3549" actId="478"/>
          <ac:spMkLst>
            <pc:docMk/>
            <pc:sldMk cId="512284292" sldId="347"/>
            <ac:spMk id="21" creationId="{2368445C-A7E9-6D7C-5338-00D0A38E5F6C}"/>
          </ac:spMkLst>
        </pc:spChg>
        <pc:spChg chg="add del mod">
          <ac:chgData name="Matt Kennedy" userId="1c42adb8-e8da-4ed0-965b-4d7e0172c01f" providerId="ADAL" clId="{CFBA048D-5B66-4E88-817D-6708100C6B58}" dt="2023-10-13T19:01:24.871" v="3549" actId="478"/>
          <ac:spMkLst>
            <pc:docMk/>
            <pc:sldMk cId="512284292" sldId="347"/>
            <ac:spMk id="22" creationId="{52F5F68D-71D5-4F0A-D3C5-93C21E13A028}"/>
          </ac:spMkLst>
        </pc:spChg>
        <pc:spChg chg="add del mod">
          <ac:chgData name="Matt Kennedy" userId="1c42adb8-e8da-4ed0-965b-4d7e0172c01f" providerId="ADAL" clId="{CFBA048D-5B66-4E88-817D-6708100C6B58}" dt="2023-10-13T19:01:24.871" v="3549" actId="478"/>
          <ac:spMkLst>
            <pc:docMk/>
            <pc:sldMk cId="512284292" sldId="347"/>
            <ac:spMk id="23" creationId="{02D11BC8-3B0A-0576-F5E6-38DAF221C784}"/>
          </ac:spMkLst>
        </pc:spChg>
        <pc:spChg chg="add del mod">
          <ac:chgData name="Matt Kennedy" userId="1c42adb8-e8da-4ed0-965b-4d7e0172c01f" providerId="ADAL" clId="{CFBA048D-5B66-4E88-817D-6708100C6B58}" dt="2023-10-13T19:01:24.871" v="3549" actId="478"/>
          <ac:spMkLst>
            <pc:docMk/>
            <pc:sldMk cId="512284292" sldId="347"/>
            <ac:spMk id="24" creationId="{1C6EC8ED-B6FA-07E0-0A12-C4FA3E46DF6E}"/>
          </ac:spMkLst>
        </pc:spChg>
        <pc:spChg chg="add del mod">
          <ac:chgData name="Matt Kennedy" userId="1c42adb8-e8da-4ed0-965b-4d7e0172c01f" providerId="ADAL" clId="{CFBA048D-5B66-4E88-817D-6708100C6B58}" dt="2023-10-13T19:01:24.871" v="3549" actId="478"/>
          <ac:spMkLst>
            <pc:docMk/>
            <pc:sldMk cId="512284292" sldId="347"/>
            <ac:spMk id="55" creationId="{C97A975B-16F6-A0A0-A3AB-8F1F1480CFF1}"/>
          </ac:spMkLst>
        </pc:spChg>
        <pc:spChg chg="add del mod">
          <ac:chgData name="Matt Kennedy" userId="1c42adb8-e8da-4ed0-965b-4d7e0172c01f" providerId="ADAL" clId="{CFBA048D-5B66-4E88-817D-6708100C6B58}" dt="2023-10-13T19:01:24.871" v="3549" actId="478"/>
          <ac:spMkLst>
            <pc:docMk/>
            <pc:sldMk cId="512284292" sldId="347"/>
            <ac:spMk id="57" creationId="{69AF6533-0E63-F160-CE31-DA2DD961AD86}"/>
          </ac:spMkLst>
        </pc:spChg>
        <pc:spChg chg="add del mod">
          <ac:chgData name="Matt Kennedy" userId="1c42adb8-e8da-4ed0-965b-4d7e0172c01f" providerId="ADAL" clId="{CFBA048D-5B66-4E88-817D-6708100C6B58}" dt="2023-10-13T19:01:24.871" v="3549" actId="478"/>
          <ac:spMkLst>
            <pc:docMk/>
            <pc:sldMk cId="512284292" sldId="347"/>
            <ac:spMk id="59" creationId="{C7427636-F242-7260-B94C-DA3ED8A345DA}"/>
          </ac:spMkLst>
        </pc:spChg>
        <pc:spChg chg="add del mod">
          <ac:chgData name="Matt Kennedy" userId="1c42adb8-e8da-4ed0-965b-4d7e0172c01f" providerId="ADAL" clId="{CFBA048D-5B66-4E88-817D-6708100C6B58}" dt="2023-10-13T19:01:24.871" v="3549" actId="478"/>
          <ac:spMkLst>
            <pc:docMk/>
            <pc:sldMk cId="512284292" sldId="347"/>
            <ac:spMk id="60" creationId="{57E16ED0-C1F1-EB7E-8073-30210CB24DE5}"/>
          </ac:spMkLst>
        </pc:spChg>
        <pc:spChg chg="add del mod">
          <ac:chgData name="Matt Kennedy" userId="1c42adb8-e8da-4ed0-965b-4d7e0172c01f" providerId="ADAL" clId="{CFBA048D-5B66-4E88-817D-6708100C6B58}" dt="2023-10-13T19:01:24.871" v="3549" actId="478"/>
          <ac:spMkLst>
            <pc:docMk/>
            <pc:sldMk cId="512284292" sldId="347"/>
            <ac:spMk id="61" creationId="{30F70295-568E-9516-E7FB-3E539E0AFE18}"/>
          </ac:spMkLst>
        </pc:spChg>
        <pc:spChg chg="add del mod">
          <ac:chgData name="Matt Kennedy" userId="1c42adb8-e8da-4ed0-965b-4d7e0172c01f" providerId="ADAL" clId="{CFBA048D-5B66-4E88-817D-6708100C6B58}" dt="2023-10-13T19:01:24.871" v="3549" actId="478"/>
          <ac:spMkLst>
            <pc:docMk/>
            <pc:sldMk cId="512284292" sldId="347"/>
            <ac:spMk id="62" creationId="{821214D6-BD9B-02E4-3BA0-E0922D2B73A0}"/>
          </ac:spMkLst>
        </pc:spChg>
        <pc:spChg chg="add del mod">
          <ac:chgData name="Matt Kennedy" userId="1c42adb8-e8da-4ed0-965b-4d7e0172c01f" providerId="ADAL" clId="{CFBA048D-5B66-4E88-817D-6708100C6B58}" dt="2023-10-13T19:01:24.871" v="3549" actId="478"/>
          <ac:spMkLst>
            <pc:docMk/>
            <pc:sldMk cId="512284292" sldId="347"/>
            <ac:spMk id="63" creationId="{4057EBBB-203C-AD45-7BC7-AFB63AC6A939}"/>
          </ac:spMkLst>
        </pc:spChg>
        <pc:spChg chg="add del mod">
          <ac:chgData name="Matt Kennedy" userId="1c42adb8-e8da-4ed0-965b-4d7e0172c01f" providerId="ADAL" clId="{CFBA048D-5B66-4E88-817D-6708100C6B58}" dt="2023-10-13T19:01:24.871" v="3549" actId="478"/>
          <ac:spMkLst>
            <pc:docMk/>
            <pc:sldMk cId="512284292" sldId="347"/>
            <ac:spMk id="64" creationId="{DC12F95A-B3A4-B53C-AB2A-5B05D32E1CF2}"/>
          </ac:spMkLst>
        </pc:spChg>
        <pc:spChg chg="add del mod">
          <ac:chgData name="Matt Kennedy" userId="1c42adb8-e8da-4ed0-965b-4d7e0172c01f" providerId="ADAL" clId="{CFBA048D-5B66-4E88-817D-6708100C6B58}" dt="2023-10-13T19:01:24.871" v="3549" actId="478"/>
          <ac:spMkLst>
            <pc:docMk/>
            <pc:sldMk cId="512284292" sldId="347"/>
            <ac:spMk id="65" creationId="{A4A7ED4E-E563-CA82-0360-5CBD5F266539}"/>
          </ac:spMkLst>
        </pc:spChg>
        <pc:spChg chg="add del mod">
          <ac:chgData name="Matt Kennedy" userId="1c42adb8-e8da-4ed0-965b-4d7e0172c01f" providerId="ADAL" clId="{CFBA048D-5B66-4E88-817D-6708100C6B58}" dt="2023-10-13T19:01:24.871" v="3549" actId="478"/>
          <ac:spMkLst>
            <pc:docMk/>
            <pc:sldMk cId="512284292" sldId="347"/>
            <ac:spMk id="66" creationId="{617CF16A-A61D-1148-838E-BB1EE607EE70}"/>
          </ac:spMkLst>
        </pc:spChg>
        <pc:spChg chg="add del mod">
          <ac:chgData name="Matt Kennedy" userId="1c42adb8-e8da-4ed0-965b-4d7e0172c01f" providerId="ADAL" clId="{CFBA048D-5B66-4E88-817D-6708100C6B58}" dt="2023-10-13T19:01:24.871" v="3549" actId="478"/>
          <ac:spMkLst>
            <pc:docMk/>
            <pc:sldMk cId="512284292" sldId="347"/>
            <ac:spMk id="67" creationId="{EBEF6FA3-E4D7-56FE-4FCC-D83C48A9AC65}"/>
          </ac:spMkLst>
        </pc:spChg>
        <pc:spChg chg="add del mod">
          <ac:chgData name="Matt Kennedy" userId="1c42adb8-e8da-4ed0-965b-4d7e0172c01f" providerId="ADAL" clId="{CFBA048D-5B66-4E88-817D-6708100C6B58}" dt="2023-10-13T19:01:24.871" v="3549" actId="478"/>
          <ac:spMkLst>
            <pc:docMk/>
            <pc:sldMk cId="512284292" sldId="347"/>
            <ac:spMk id="68" creationId="{5473239F-0D92-BEBE-8E37-FFBFB8042DAF}"/>
          </ac:spMkLst>
        </pc:spChg>
        <pc:spChg chg="add del mod">
          <ac:chgData name="Matt Kennedy" userId="1c42adb8-e8da-4ed0-965b-4d7e0172c01f" providerId="ADAL" clId="{CFBA048D-5B66-4E88-817D-6708100C6B58}" dt="2023-10-13T19:01:24.871" v="3549" actId="478"/>
          <ac:spMkLst>
            <pc:docMk/>
            <pc:sldMk cId="512284292" sldId="347"/>
            <ac:spMk id="69" creationId="{98B45028-6103-4A9B-A897-17E9A2BD1944}"/>
          </ac:spMkLst>
        </pc:spChg>
        <pc:spChg chg="add mod">
          <ac:chgData name="Matt Kennedy" userId="1c42adb8-e8da-4ed0-965b-4d7e0172c01f" providerId="ADAL" clId="{CFBA048D-5B66-4E88-817D-6708100C6B58}" dt="2023-10-16T16:48:32.027" v="4146" actId="11530"/>
          <ac:spMkLst>
            <pc:docMk/>
            <pc:sldMk cId="512284292" sldId="347"/>
            <ac:spMk id="87" creationId="{A4465D70-7788-549C-EAFD-CBFE35B8C909}"/>
          </ac:spMkLst>
        </pc:spChg>
        <pc:spChg chg="add mod">
          <ac:chgData name="Matt Kennedy" userId="1c42adb8-e8da-4ed0-965b-4d7e0172c01f" providerId="ADAL" clId="{CFBA048D-5B66-4E88-817D-6708100C6B58}" dt="2023-10-16T16:48:32.027" v="4146" actId="11530"/>
          <ac:spMkLst>
            <pc:docMk/>
            <pc:sldMk cId="512284292" sldId="347"/>
            <ac:spMk id="88" creationId="{DC280B6A-7131-F127-5E51-1C8C21E08532}"/>
          </ac:spMkLst>
        </pc:spChg>
        <pc:spChg chg="add mod">
          <ac:chgData name="Matt Kennedy" userId="1c42adb8-e8da-4ed0-965b-4d7e0172c01f" providerId="ADAL" clId="{CFBA048D-5B66-4E88-817D-6708100C6B58}" dt="2023-10-16T16:48:32.027" v="4146" actId="11530"/>
          <ac:spMkLst>
            <pc:docMk/>
            <pc:sldMk cId="512284292" sldId="347"/>
            <ac:spMk id="89" creationId="{C1D1195F-3E1A-9BD0-5429-FC083B0A3F6D}"/>
          </ac:spMkLst>
        </pc:spChg>
        <pc:spChg chg="add mod">
          <ac:chgData name="Matt Kennedy" userId="1c42adb8-e8da-4ed0-965b-4d7e0172c01f" providerId="ADAL" clId="{CFBA048D-5B66-4E88-817D-6708100C6B58}" dt="2023-10-16T16:48:32.027" v="4146" actId="11530"/>
          <ac:spMkLst>
            <pc:docMk/>
            <pc:sldMk cId="512284292" sldId="347"/>
            <ac:spMk id="90" creationId="{3F289D2A-7263-EBDC-BD61-B0D528A73610}"/>
          </ac:spMkLst>
        </pc:spChg>
        <pc:spChg chg="add mod">
          <ac:chgData name="Matt Kennedy" userId="1c42adb8-e8da-4ed0-965b-4d7e0172c01f" providerId="ADAL" clId="{CFBA048D-5B66-4E88-817D-6708100C6B58}" dt="2023-10-16T16:48:32.027" v="4146" actId="11530"/>
          <ac:spMkLst>
            <pc:docMk/>
            <pc:sldMk cId="512284292" sldId="347"/>
            <ac:spMk id="91" creationId="{44658AA1-2128-6E69-A558-E5724436F918}"/>
          </ac:spMkLst>
        </pc:spChg>
        <pc:spChg chg="add mod">
          <ac:chgData name="Matt Kennedy" userId="1c42adb8-e8da-4ed0-965b-4d7e0172c01f" providerId="ADAL" clId="{CFBA048D-5B66-4E88-817D-6708100C6B58}" dt="2023-10-16T16:48:32.027" v="4146" actId="11530"/>
          <ac:spMkLst>
            <pc:docMk/>
            <pc:sldMk cId="512284292" sldId="347"/>
            <ac:spMk id="92" creationId="{65A48E4A-4941-359C-0663-5220194EBFC7}"/>
          </ac:spMkLst>
        </pc:spChg>
        <pc:spChg chg="add mod">
          <ac:chgData name="Matt Kennedy" userId="1c42adb8-e8da-4ed0-965b-4d7e0172c01f" providerId="ADAL" clId="{CFBA048D-5B66-4E88-817D-6708100C6B58}" dt="2023-10-16T16:48:32.027" v="4146" actId="11530"/>
          <ac:spMkLst>
            <pc:docMk/>
            <pc:sldMk cId="512284292" sldId="347"/>
            <ac:spMk id="93" creationId="{1FF7872B-3C5A-3015-CED3-C0224CFC06EF}"/>
          </ac:spMkLst>
        </pc:spChg>
        <pc:spChg chg="add mod">
          <ac:chgData name="Matt Kennedy" userId="1c42adb8-e8da-4ed0-965b-4d7e0172c01f" providerId="ADAL" clId="{CFBA048D-5B66-4E88-817D-6708100C6B58}" dt="2023-10-16T16:48:32.027" v="4146" actId="11530"/>
          <ac:spMkLst>
            <pc:docMk/>
            <pc:sldMk cId="512284292" sldId="347"/>
            <ac:spMk id="94" creationId="{55375D4A-6A23-37DA-8140-C7FC00E6281A}"/>
          </ac:spMkLst>
        </pc:spChg>
        <pc:spChg chg="add mod">
          <ac:chgData name="Matt Kennedy" userId="1c42adb8-e8da-4ed0-965b-4d7e0172c01f" providerId="ADAL" clId="{CFBA048D-5B66-4E88-817D-6708100C6B58}" dt="2023-10-16T16:48:32.027" v="4146" actId="11530"/>
          <ac:spMkLst>
            <pc:docMk/>
            <pc:sldMk cId="512284292" sldId="347"/>
            <ac:spMk id="95" creationId="{A4A17B83-972E-41C1-85F1-B9BEB937D88D}"/>
          </ac:spMkLst>
        </pc:spChg>
        <pc:spChg chg="add mod">
          <ac:chgData name="Matt Kennedy" userId="1c42adb8-e8da-4ed0-965b-4d7e0172c01f" providerId="ADAL" clId="{CFBA048D-5B66-4E88-817D-6708100C6B58}" dt="2023-10-16T16:48:32.027" v="4146" actId="11530"/>
          <ac:spMkLst>
            <pc:docMk/>
            <pc:sldMk cId="512284292" sldId="347"/>
            <ac:spMk id="96" creationId="{7DB782E2-3C17-E38D-E8AD-A6B2397B6F1D}"/>
          </ac:spMkLst>
        </pc:spChg>
        <pc:spChg chg="add mod">
          <ac:chgData name="Matt Kennedy" userId="1c42adb8-e8da-4ed0-965b-4d7e0172c01f" providerId="ADAL" clId="{CFBA048D-5B66-4E88-817D-6708100C6B58}" dt="2023-10-16T16:48:32.027" v="4146" actId="11530"/>
          <ac:spMkLst>
            <pc:docMk/>
            <pc:sldMk cId="512284292" sldId="347"/>
            <ac:spMk id="97" creationId="{26E3B268-ABC9-0F6C-58C7-7F179F22A4E3}"/>
          </ac:spMkLst>
        </pc:spChg>
        <pc:spChg chg="add mod">
          <ac:chgData name="Matt Kennedy" userId="1c42adb8-e8da-4ed0-965b-4d7e0172c01f" providerId="ADAL" clId="{CFBA048D-5B66-4E88-817D-6708100C6B58}" dt="2023-10-16T16:48:32.027" v="4146" actId="11530"/>
          <ac:spMkLst>
            <pc:docMk/>
            <pc:sldMk cId="512284292" sldId="347"/>
            <ac:spMk id="98" creationId="{D77CD65A-C2FC-B621-A272-72CA09CB13FB}"/>
          </ac:spMkLst>
        </pc:spChg>
        <pc:spChg chg="add mod">
          <ac:chgData name="Matt Kennedy" userId="1c42adb8-e8da-4ed0-965b-4d7e0172c01f" providerId="ADAL" clId="{CFBA048D-5B66-4E88-817D-6708100C6B58}" dt="2023-10-16T16:48:32.027" v="4146" actId="11530"/>
          <ac:spMkLst>
            <pc:docMk/>
            <pc:sldMk cId="512284292" sldId="347"/>
            <ac:spMk id="99" creationId="{93A84F8F-5687-0B7B-BA4D-0B8C4632F905}"/>
          </ac:spMkLst>
        </pc:spChg>
        <pc:spChg chg="add mod">
          <ac:chgData name="Matt Kennedy" userId="1c42adb8-e8da-4ed0-965b-4d7e0172c01f" providerId="ADAL" clId="{CFBA048D-5B66-4E88-817D-6708100C6B58}" dt="2023-10-16T16:48:32.027" v="4146" actId="11530"/>
          <ac:spMkLst>
            <pc:docMk/>
            <pc:sldMk cId="512284292" sldId="347"/>
            <ac:spMk id="100" creationId="{658EEE14-103A-D77A-8F3D-B76628FA944C}"/>
          </ac:spMkLst>
        </pc:spChg>
        <pc:spChg chg="add mod">
          <ac:chgData name="Matt Kennedy" userId="1c42adb8-e8da-4ed0-965b-4d7e0172c01f" providerId="ADAL" clId="{CFBA048D-5B66-4E88-817D-6708100C6B58}" dt="2023-10-16T16:48:32.027" v="4146" actId="11530"/>
          <ac:spMkLst>
            <pc:docMk/>
            <pc:sldMk cId="512284292" sldId="347"/>
            <ac:spMk id="101" creationId="{08291577-BDE7-EA37-6DFE-895978F8D257}"/>
          </ac:spMkLst>
        </pc:spChg>
        <pc:spChg chg="add mod">
          <ac:chgData name="Matt Kennedy" userId="1c42adb8-e8da-4ed0-965b-4d7e0172c01f" providerId="ADAL" clId="{CFBA048D-5B66-4E88-817D-6708100C6B58}" dt="2023-10-16T16:48:32.027" v="4146" actId="11530"/>
          <ac:spMkLst>
            <pc:docMk/>
            <pc:sldMk cId="512284292" sldId="347"/>
            <ac:spMk id="102" creationId="{EF1A72B7-B9C9-D591-CF23-68A28CA2742B}"/>
          </ac:spMkLst>
        </pc:spChg>
        <pc:spChg chg="add mod">
          <ac:chgData name="Matt Kennedy" userId="1c42adb8-e8da-4ed0-965b-4d7e0172c01f" providerId="ADAL" clId="{CFBA048D-5B66-4E88-817D-6708100C6B58}" dt="2023-10-16T16:48:32.027" v="4146" actId="11530"/>
          <ac:spMkLst>
            <pc:docMk/>
            <pc:sldMk cId="512284292" sldId="347"/>
            <ac:spMk id="103" creationId="{39391B61-C9E2-797B-7DD1-B777B7F91E7B}"/>
          </ac:spMkLst>
        </pc:spChg>
        <pc:spChg chg="add mod">
          <ac:chgData name="Matt Kennedy" userId="1c42adb8-e8da-4ed0-965b-4d7e0172c01f" providerId="ADAL" clId="{CFBA048D-5B66-4E88-817D-6708100C6B58}" dt="2023-10-16T16:48:32.027" v="4146" actId="11530"/>
          <ac:spMkLst>
            <pc:docMk/>
            <pc:sldMk cId="512284292" sldId="347"/>
            <ac:spMk id="104" creationId="{ECD69797-99C4-3FE4-9E48-D6497945F035}"/>
          </ac:spMkLst>
        </pc:spChg>
        <pc:spChg chg="add mod">
          <ac:chgData name="Matt Kennedy" userId="1c42adb8-e8da-4ed0-965b-4d7e0172c01f" providerId="ADAL" clId="{CFBA048D-5B66-4E88-817D-6708100C6B58}" dt="2023-10-16T16:48:32.027" v="4146" actId="11530"/>
          <ac:spMkLst>
            <pc:docMk/>
            <pc:sldMk cId="512284292" sldId="347"/>
            <ac:spMk id="105" creationId="{AFE1E18F-A7C5-B2B3-6A3E-0D9A841A58BB}"/>
          </ac:spMkLst>
        </pc:spChg>
        <pc:spChg chg="add mod">
          <ac:chgData name="Matt Kennedy" userId="1c42adb8-e8da-4ed0-965b-4d7e0172c01f" providerId="ADAL" clId="{CFBA048D-5B66-4E88-817D-6708100C6B58}" dt="2023-10-16T16:48:32.027" v="4146" actId="11530"/>
          <ac:spMkLst>
            <pc:docMk/>
            <pc:sldMk cId="512284292" sldId="347"/>
            <ac:spMk id="136" creationId="{A11558F3-2F42-2E44-8FBE-ABC0341BAAD1}"/>
          </ac:spMkLst>
        </pc:spChg>
        <pc:spChg chg="add mod">
          <ac:chgData name="Matt Kennedy" userId="1c42adb8-e8da-4ed0-965b-4d7e0172c01f" providerId="ADAL" clId="{CFBA048D-5B66-4E88-817D-6708100C6B58}" dt="2023-10-16T16:48:32.027" v="4146" actId="11530"/>
          <ac:spMkLst>
            <pc:docMk/>
            <pc:sldMk cId="512284292" sldId="347"/>
            <ac:spMk id="138" creationId="{E452BD3A-9133-DCFD-39F0-6DFB83F69579}"/>
          </ac:spMkLst>
        </pc:spChg>
        <pc:spChg chg="add mod">
          <ac:chgData name="Matt Kennedy" userId="1c42adb8-e8da-4ed0-965b-4d7e0172c01f" providerId="ADAL" clId="{CFBA048D-5B66-4E88-817D-6708100C6B58}" dt="2023-10-16T16:48:32.027" v="4146" actId="11530"/>
          <ac:spMkLst>
            <pc:docMk/>
            <pc:sldMk cId="512284292" sldId="347"/>
            <ac:spMk id="140" creationId="{A9CD2AF5-9D49-ABE9-6700-8CC89011C8E8}"/>
          </ac:spMkLst>
        </pc:spChg>
        <pc:spChg chg="add mod">
          <ac:chgData name="Matt Kennedy" userId="1c42adb8-e8da-4ed0-965b-4d7e0172c01f" providerId="ADAL" clId="{CFBA048D-5B66-4E88-817D-6708100C6B58}" dt="2023-10-16T16:48:32.027" v="4146" actId="11530"/>
          <ac:spMkLst>
            <pc:docMk/>
            <pc:sldMk cId="512284292" sldId="347"/>
            <ac:spMk id="141" creationId="{BEC00EAB-3C87-2630-776B-CC7EA856851C}"/>
          </ac:spMkLst>
        </pc:spChg>
        <pc:spChg chg="add mod">
          <ac:chgData name="Matt Kennedy" userId="1c42adb8-e8da-4ed0-965b-4d7e0172c01f" providerId="ADAL" clId="{CFBA048D-5B66-4E88-817D-6708100C6B58}" dt="2023-10-16T16:48:32.027" v="4146" actId="11530"/>
          <ac:spMkLst>
            <pc:docMk/>
            <pc:sldMk cId="512284292" sldId="347"/>
            <ac:spMk id="142" creationId="{59D73771-6431-578D-571A-1462C09D2D70}"/>
          </ac:spMkLst>
        </pc:spChg>
        <pc:spChg chg="add mod">
          <ac:chgData name="Matt Kennedy" userId="1c42adb8-e8da-4ed0-965b-4d7e0172c01f" providerId="ADAL" clId="{CFBA048D-5B66-4E88-817D-6708100C6B58}" dt="2023-10-16T16:48:32.027" v="4146" actId="11530"/>
          <ac:spMkLst>
            <pc:docMk/>
            <pc:sldMk cId="512284292" sldId="347"/>
            <ac:spMk id="143" creationId="{77226C72-76EB-3763-7F4A-F85A266551FA}"/>
          </ac:spMkLst>
        </pc:spChg>
        <pc:spChg chg="add mod">
          <ac:chgData name="Matt Kennedy" userId="1c42adb8-e8da-4ed0-965b-4d7e0172c01f" providerId="ADAL" clId="{CFBA048D-5B66-4E88-817D-6708100C6B58}" dt="2023-10-16T16:48:32.027" v="4146" actId="11530"/>
          <ac:spMkLst>
            <pc:docMk/>
            <pc:sldMk cId="512284292" sldId="347"/>
            <ac:spMk id="144" creationId="{404291C9-D771-C785-DB6E-220A6A3A5E47}"/>
          </ac:spMkLst>
        </pc:spChg>
        <pc:spChg chg="add mod">
          <ac:chgData name="Matt Kennedy" userId="1c42adb8-e8da-4ed0-965b-4d7e0172c01f" providerId="ADAL" clId="{CFBA048D-5B66-4E88-817D-6708100C6B58}" dt="2023-10-16T16:48:32.027" v="4146" actId="11530"/>
          <ac:spMkLst>
            <pc:docMk/>
            <pc:sldMk cId="512284292" sldId="347"/>
            <ac:spMk id="145" creationId="{AA38BC3E-FA8F-834C-4CBA-CF02FDB2A7AB}"/>
          </ac:spMkLst>
        </pc:spChg>
        <pc:spChg chg="add mod">
          <ac:chgData name="Matt Kennedy" userId="1c42adb8-e8da-4ed0-965b-4d7e0172c01f" providerId="ADAL" clId="{CFBA048D-5B66-4E88-817D-6708100C6B58}" dt="2023-10-16T16:48:32.027" v="4146" actId="11530"/>
          <ac:spMkLst>
            <pc:docMk/>
            <pc:sldMk cId="512284292" sldId="347"/>
            <ac:spMk id="146" creationId="{D65F53C1-789E-3424-0830-550AA234270C}"/>
          </ac:spMkLst>
        </pc:spChg>
        <pc:spChg chg="add mod">
          <ac:chgData name="Matt Kennedy" userId="1c42adb8-e8da-4ed0-965b-4d7e0172c01f" providerId="ADAL" clId="{CFBA048D-5B66-4E88-817D-6708100C6B58}" dt="2023-10-16T16:48:32.027" v="4146" actId="11530"/>
          <ac:spMkLst>
            <pc:docMk/>
            <pc:sldMk cId="512284292" sldId="347"/>
            <ac:spMk id="147" creationId="{65AA30E8-3D9A-BC4C-D5BF-64E877E7E818}"/>
          </ac:spMkLst>
        </pc:spChg>
        <pc:spChg chg="add mod">
          <ac:chgData name="Matt Kennedy" userId="1c42adb8-e8da-4ed0-965b-4d7e0172c01f" providerId="ADAL" clId="{CFBA048D-5B66-4E88-817D-6708100C6B58}" dt="2023-10-16T16:48:32.027" v="4146" actId="11530"/>
          <ac:spMkLst>
            <pc:docMk/>
            <pc:sldMk cId="512284292" sldId="347"/>
            <ac:spMk id="148" creationId="{5DAC3984-1A1E-C7F7-FA44-236170677503}"/>
          </ac:spMkLst>
        </pc:spChg>
        <pc:spChg chg="add mod">
          <ac:chgData name="Matt Kennedy" userId="1c42adb8-e8da-4ed0-965b-4d7e0172c01f" providerId="ADAL" clId="{CFBA048D-5B66-4E88-817D-6708100C6B58}" dt="2023-10-16T16:48:32.027" v="4146" actId="11530"/>
          <ac:spMkLst>
            <pc:docMk/>
            <pc:sldMk cId="512284292" sldId="347"/>
            <ac:spMk id="149" creationId="{D03E78F7-1C3E-8DB1-5BEE-1AAA91914985}"/>
          </ac:spMkLst>
        </pc:spChg>
        <pc:spChg chg="add mod">
          <ac:chgData name="Matt Kennedy" userId="1c42adb8-e8da-4ed0-965b-4d7e0172c01f" providerId="ADAL" clId="{CFBA048D-5B66-4E88-817D-6708100C6B58}" dt="2023-10-16T16:48:32.027" v="4146" actId="11530"/>
          <ac:spMkLst>
            <pc:docMk/>
            <pc:sldMk cId="512284292" sldId="347"/>
            <ac:spMk id="150" creationId="{0029DF80-EACD-2A9D-A1B7-6C19810AA519}"/>
          </ac:spMkLst>
        </pc:spChg>
        <pc:grpChg chg="del mod">
          <ac:chgData name="Matt Kennedy" userId="1c42adb8-e8da-4ed0-965b-4d7e0172c01f" providerId="ADAL" clId="{CFBA048D-5B66-4E88-817D-6708100C6B58}" dt="2023-10-16T16:49:31.546" v="4152"/>
          <ac:grpSpMkLst>
            <pc:docMk/>
            <pc:sldMk cId="512284292" sldId="347"/>
            <ac:grpSpMk id="29" creationId="{D140F918-ED36-6440-0DE1-0693553CB054}"/>
          </ac:grpSpMkLst>
        </pc:grpChg>
        <pc:graphicFrameChg chg="del">
          <ac:chgData name="Matt Kennedy" userId="1c42adb8-e8da-4ed0-965b-4d7e0172c01f" providerId="ADAL" clId="{CFBA048D-5B66-4E88-817D-6708100C6B58}" dt="2023-10-13T18:42:27.944" v="3528" actId="478"/>
          <ac:graphicFrameMkLst>
            <pc:docMk/>
            <pc:sldMk cId="512284292" sldId="347"/>
            <ac:graphicFrameMk id="2" creationId="{D52D1F23-83F1-3AF6-D489-47EC370B8C6C}"/>
          </ac:graphicFrameMkLst>
        </pc:graphicFrameChg>
        <pc:graphicFrameChg chg="add del modGraphic">
          <ac:chgData name="Matt Kennedy" userId="1c42adb8-e8da-4ed0-965b-4d7e0172c01f" providerId="ADAL" clId="{CFBA048D-5B66-4E88-817D-6708100C6B58}" dt="2023-10-13T19:09:58.102" v="3615" actId="478"/>
          <ac:graphicFrameMkLst>
            <pc:docMk/>
            <pc:sldMk cId="512284292" sldId="347"/>
            <ac:graphicFrameMk id="169" creationId="{9754E1A3-D612-744A-6ACA-9F769B467053}"/>
          </ac:graphicFrameMkLst>
        </pc:graphicFrameChg>
        <pc:graphicFrameChg chg="add del mod modGraphic">
          <ac:chgData name="Matt Kennedy" userId="1c42adb8-e8da-4ed0-965b-4d7e0172c01f" providerId="ADAL" clId="{CFBA048D-5B66-4E88-817D-6708100C6B58}" dt="2023-10-13T19:10:36.825" v="3623" actId="478"/>
          <ac:graphicFrameMkLst>
            <pc:docMk/>
            <pc:sldMk cId="512284292" sldId="347"/>
            <ac:graphicFrameMk id="171" creationId="{ACA0AA9F-2EBD-E789-3FEB-0B249575DEB1}"/>
          </ac:graphicFrameMkLst>
        </pc:graphicFrameChg>
        <pc:inkChg chg="add del">
          <ac:chgData name="Matt Kennedy" userId="1c42adb8-e8da-4ed0-965b-4d7e0172c01f" providerId="ADAL" clId="{CFBA048D-5B66-4E88-817D-6708100C6B58}" dt="2023-10-16T16:49:33.027" v="4155"/>
          <ac:inkMkLst>
            <pc:docMk/>
            <pc:sldMk cId="512284292" sldId="347"/>
            <ac:inkMk id="25" creationId="{00CD321E-C70D-54C8-1F43-B9BE223A9E08}"/>
          </ac:inkMkLst>
        </pc:inkChg>
        <pc:inkChg chg="add del">
          <ac:chgData name="Matt Kennedy" userId="1c42adb8-e8da-4ed0-965b-4d7e0172c01f" providerId="ADAL" clId="{CFBA048D-5B66-4E88-817D-6708100C6B58}" dt="2023-10-16T16:49:33.027" v="4154"/>
          <ac:inkMkLst>
            <pc:docMk/>
            <pc:sldMk cId="512284292" sldId="347"/>
            <ac:inkMk id="26" creationId="{B15D00BA-94FA-5809-4B48-804DBD74C0BD}"/>
          </ac:inkMkLst>
        </pc:inkChg>
        <pc:inkChg chg="add del mod">
          <ac:chgData name="Matt Kennedy" userId="1c42adb8-e8da-4ed0-965b-4d7e0172c01f" providerId="ADAL" clId="{CFBA048D-5B66-4E88-817D-6708100C6B58}" dt="2023-10-16T16:49:31.554" v="4153"/>
          <ac:inkMkLst>
            <pc:docMk/>
            <pc:sldMk cId="512284292" sldId="347"/>
            <ac:inkMk id="27" creationId="{A2E1BA25-90C1-DE4D-7AF0-2EBCBBD4CB99}"/>
          </ac:inkMkLst>
        </pc:inkChg>
        <pc:inkChg chg="add del mod">
          <ac:chgData name="Matt Kennedy" userId="1c42adb8-e8da-4ed0-965b-4d7e0172c01f" providerId="ADAL" clId="{CFBA048D-5B66-4E88-817D-6708100C6B58}" dt="2023-10-16T16:49:31.546" v="4152"/>
          <ac:inkMkLst>
            <pc:docMk/>
            <pc:sldMk cId="512284292" sldId="347"/>
            <ac:inkMk id="28" creationId="{456DC250-C559-1A38-F156-038BCD994727}"/>
          </ac:inkMkLst>
        </pc:inkChg>
        <pc:cxnChg chg="add del mod">
          <ac:chgData name="Matt Kennedy" userId="1c42adb8-e8da-4ed0-965b-4d7e0172c01f" providerId="ADAL" clId="{CFBA048D-5B66-4E88-817D-6708100C6B58}" dt="2023-10-13T19:01:24.871" v="3549" actId="478"/>
          <ac:cxnSpMkLst>
            <pc:docMk/>
            <pc:sldMk cId="512284292" sldId="347"/>
            <ac:cxnSpMk id="25" creationId="{EB13EC8F-72B7-C745-4ECE-ABF707FB8197}"/>
          </ac:cxnSpMkLst>
        </pc:cxnChg>
        <pc:cxnChg chg="add del mod">
          <ac:chgData name="Matt Kennedy" userId="1c42adb8-e8da-4ed0-965b-4d7e0172c01f" providerId="ADAL" clId="{CFBA048D-5B66-4E88-817D-6708100C6B58}" dt="2023-10-13T19:01:24.871" v="3549" actId="478"/>
          <ac:cxnSpMkLst>
            <pc:docMk/>
            <pc:sldMk cId="512284292" sldId="347"/>
            <ac:cxnSpMk id="26" creationId="{02AD7683-4EDA-EAC6-19BE-263441E7FAE8}"/>
          </ac:cxnSpMkLst>
        </pc:cxnChg>
        <pc:cxnChg chg="add del mod">
          <ac:chgData name="Matt Kennedy" userId="1c42adb8-e8da-4ed0-965b-4d7e0172c01f" providerId="ADAL" clId="{CFBA048D-5B66-4E88-817D-6708100C6B58}" dt="2023-10-13T19:01:24.871" v="3549" actId="478"/>
          <ac:cxnSpMkLst>
            <pc:docMk/>
            <pc:sldMk cId="512284292" sldId="347"/>
            <ac:cxnSpMk id="27" creationId="{08C21CB8-1984-73D7-8C0A-084132A34B74}"/>
          </ac:cxnSpMkLst>
        </pc:cxnChg>
        <pc:cxnChg chg="add del mod">
          <ac:chgData name="Matt Kennedy" userId="1c42adb8-e8da-4ed0-965b-4d7e0172c01f" providerId="ADAL" clId="{CFBA048D-5B66-4E88-817D-6708100C6B58}" dt="2023-10-13T19:01:24.871" v="3549" actId="478"/>
          <ac:cxnSpMkLst>
            <pc:docMk/>
            <pc:sldMk cId="512284292" sldId="347"/>
            <ac:cxnSpMk id="28" creationId="{AB8826C9-38FB-3260-3916-038CE2E07EDB}"/>
          </ac:cxnSpMkLst>
        </pc:cxnChg>
        <pc:cxnChg chg="add del mod">
          <ac:chgData name="Matt Kennedy" userId="1c42adb8-e8da-4ed0-965b-4d7e0172c01f" providerId="ADAL" clId="{CFBA048D-5B66-4E88-817D-6708100C6B58}" dt="2023-10-13T19:01:24.871" v="3549" actId="478"/>
          <ac:cxnSpMkLst>
            <pc:docMk/>
            <pc:sldMk cId="512284292" sldId="347"/>
            <ac:cxnSpMk id="29" creationId="{B27E966E-F91C-9B72-E975-BF411ACDB8B9}"/>
          </ac:cxnSpMkLst>
        </pc:cxnChg>
        <pc:cxnChg chg="add del mod">
          <ac:chgData name="Matt Kennedy" userId="1c42adb8-e8da-4ed0-965b-4d7e0172c01f" providerId="ADAL" clId="{CFBA048D-5B66-4E88-817D-6708100C6B58}" dt="2023-10-13T19:01:24.871" v="3549" actId="478"/>
          <ac:cxnSpMkLst>
            <pc:docMk/>
            <pc:sldMk cId="512284292" sldId="347"/>
            <ac:cxnSpMk id="30" creationId="{E66345E0-F88A-1244-7630-5E3DBF3CCC96}"/>
          </ac:cxnSpMkLst>
        </pc:cxnChg>
        <pc:cxnChg chg="add del mod">
          <ac:chgData name="Matt Kennedy" userId="1c42adb8-e8da-4ed0-965b-4d7e0172c01f" providerId="ADAL" clId="{CFBA048D-5B66-4E88-817D-6708100C6B58}" dt="2023-10-13T19:01:24.871" v="3549" actId="478"/>
          <ac:cxnSpMkLst>
            <pc:docMk/>
            <pc:sldMk cId="512284292" sldId="347"/>
            <ac:cxnSpMk id="31" creationId="{5DD6B461-0220-430B-0266-2E3C72F0F808}"/>
          </ac:cxnSpMkLst>
        </pc:cxnChg>
        <pc:cxnChg chg="add del mod">
          <ac:chgData name="Matt Kennedy" userId="1c42adb8-e8da-4ed0-965b-4d7e0172c01f" providerId="ADAL" clId="{CFBA048D-5B66-4E88-817D-6708100C6B58}" dt="2023-10-13T19:01:24.871" v="3549" actId="478"/>
          <ac:cxnSpMkLst>
            <pc:docMk/>
            <pc:sldMk cId="512284292" sldId="347"/>
            <ac:cxnSpMk id="32" creationId="{4C840158-2220-8B46-7F49-53BFB0662E00}"/>
          </ac:cxnSpMkLst>
        </pc:cxnChg>
        <pc:cxnChg chg="add del mod">
          <ac:chgData name="Matt Kennedy" userId="1c42adb8-e8da-4ed0-965b-4d7e0172c01f" providerId="ADAL" clId="{CFBA048D-5B66-4E88-817D-6708100C6B58}" dt="2023-10-13T19:01:24.871" v="3549" actId="478"/>
          <ac:cxnSpMkLst>
            <pc:docMk/>
            <pc:sldMk cId="512284292" sldId="347"/>
            <ac:cxnSpMk id="33" creationId="{D29741D4-BC61-8B30-D0CE-1DA2D61FBD88}"/>
          </ac:cxnSpMkLst>
        </pc:cxnChg>
        <pc:cxnChg chg="add del mod">
          <ac:chgData name="Matt Kennedy" userId="1c42adb8-e8da-4ed0-965b-4d7e0172c01f" providerId="ADAL" clId="{CFBA048D-5B66-4E88-817D-6708100C6B58}" dt="2023-10-13T19:01:24.871" v="3549" actId="478"/>
          <ac:cxnSpMkLst>
            <pc:docMk/>
            <pc:sldMk cId="512284292" sldId="347"/>
            <ac:cxnSpMk id="34" creationId="{587C084C-D1C5-D283-4347-569CE6DABF0A}"/>
          </ac:cxnSpMkLst>
        </pc:cxnChg>
        <pc:cxnChg chg="add del mod">
          <ac:chgData name="Matt Kennedy" userId="1c42adb8-e8da-4ed0-965b-4d7e0172c01f" providerId="ADAL" clId="{CFBA048D-5B66-4E88-817D-6708100C6B58}" dt="2023-10-13T19:01:24.871" v="3549" actId="478"/>
          <ac:cxnSpMkLst>
            <pc:docMk/>
            <pc:sldMk cId="512284292" sldId="347"/>
            <ac:cxnSpMk id="35" creationId="{4D879812-3EAC-AF8A-23EE-1406CD6005F2}"/>
          </ac:cxnSpMkLst>
        </pc:cxnChg>
        <pc:cxnChg chg="add del mod">
          <ac:chgData name="Matt Kennedy" userId="1c42adb8-e8da-4ed0-965b-4d7e0172c01f" providerId="ADAL" clId="{CFBA048D-5B66-4E88-817D-6708100C6B58}" dt="2023-10-13T19:01:24.871" v="3549" actId="478"/>
          <ac:cxnSpMkLst>
            <pc:docMk/>
            <pc:sldMk cId="512284292" sldId="347"/>
            <ac:cxnSpMk id="36" creationId="{42A5C8E0-24D9-9CE4-BF45-FC27467DA2A6}"/>
          </ac:cxnSpMkLst>
        </pc:cxnChg>
        <pc:cxnChg chg="add del mod">
          <ac:chgData name="Matt Kennedy" userId="1c42adb8-e8da-4ed0-965b-4d7e0172c01f" providerId="ADAL" clId="{CFBA048D-5B66-4E88-817D-6708100C6B58}" dt="2023-10-13T19:01:24.871" v="3549" actId="478"/>
          <ac:cxnSpMkLst>
            <pc:docMk/>
            <pc:sldMk cId="512284292" sldId="347"/>
            <ac:cxnSpMk id="37" creationId="{AF29C7DB-4DB9-CA12-3821-E3124534D432}"/>
          </ac:cxnSpMkLst>
        </pc:cxnChg>
        <pc:cxnChg chg="add del mod">
          <ac:chgData name="Matt Kennedy" userId="1c42adb8-e8da-4ed0-965b-4d7e0172c01f" providerId="ADAL" clId="{CFBA048D-5B66-4E88-817D-6708100C6B58}" dt="2023-10-13T19:01:24.871" v="3549" actId="478"/>
          <ac:cxnSpMkLst>
            <pc:docMk/>
            <pc:sldMk cId="512284292" sldId="347"/>
            <ac:cxnSpMk id="38" creationId="{7F63427A-4EF0-E2AA-5C96-4381FE695057}"/>
          </ac:cxnSpMkLst>
        </pc:cxnChg>
        <pc:cxnChg chg="add del mod">
          <ac:chgData name="Matt Kennedy" userId="1c42adb8-e8da-4ed0-965b-4d7e0172c01f" providerId="ADAL" clId="{CFBA048D-5B66-4E88-817D-6708100C6B58}" dt="2023-10-13T19:01:24.871" v="3549" actId="478"/>
          <ac:cxnSpMkLst>
            <pc:docMk/>
            <pc:sldMk cId="512284292" sldId="347"/>
            <ac:cxnSpMk id="39" creationId="{B7C16C21-FEA6-FB78-45C6-53419FC487DB}"/>
          </ac:cxnSpMkLst>
        </pc:cxnChg>
        <pc:cxnChg chg="add del mod">
          <ac:chgData name="Matt Kennedy" userId="1c42adb8-e8da-4ed0-965b-4d7e0172c01f" providerId="ADAL" clId="{CFBA048D-5B66-4E88-817D-6708100C6B58}" dt="2023-10-13T19:01:24.871" v="3549" actId="478"/>
          <ac:cxnSpMkLst>
            <pc:docMk/>
            <pc:sldMk cId="512284292" sldId="347"/>
            <ac:cxnSpMk id="40" creationId="{6BB69153-FEB6-F110-8CC7-04DBDC7EE57C}"/>
          </ac:cxnSpMkLst>
        </pc:cxnChg>
        <pc:cxnChg chg="add del mod">
          <ac:chgData name="Matt Kennedy" userId="1c42adb8-e8da-4ed0-965b-4d7e0172c01f" providerId="ADAL" clId="{CFBA048D-5B66-4E88-817D-6708100C6B58}" dt="2023-10-13T19:01:24.871" v="3549" actId="478"/>
          <ac:cxnSpMkLst>
            <pc:docMk/>
            <pc:sldMk cId="512284292" sldId="347"/>
            <ac:cxnSpMk id="41" creationId="{AF71A164-8D06-A58E-E2A3-41F51D2C4D82}"/>
          </ac:cxnSpMkLst>
        </pc:cxnChg>
        <pc:cxnChg chg="add del mod">
          <ac:chgData name="Matt Kennedy" userId="1c42adb8-e8da-4ed0-965b-4d7e0172c01f" providerId="ADAL" clId="{CFBA048D-5B66-4E88-817D-6708100C6B58}" dt="2023-10-13T19:01:24.871" v="3549" actId="478"/>
          <ac:cxnSpMkLst>
            <pc:docMk/>
            <pc:sldMk cId="512284292" sldId="347"/>
            <ac:cxnSpMk id="42" creationId="{86B101D2-5688-F90B-38BE-1ACA08E8731A}"/>
          </ac:cxnSpMkLst>
        </pc:cxnChg>
        <pc:cxnChg chg="add del mod">
          <ac:chgData name="Matt Kennedy" userId="1c42adb8-e8da-4ed0-965b-4d7e0172c01f" providerId="ADAL" clId="{CFBA048D-5B66-4E88-817D-6708100C6B58}" dt="2023-10-13T19:01:24.871" v="3549" actId="478"/>
          <ac:cxnSpMkLst>
            <pc:docMk/>
            <pc:sldMk cId="512284292" sldId="347"/>
            <ac:cxnSpMk id="43" creationId="{CF355791-3868-6D06-9F60-FF5B104E501B}"/>
          </ac:cxnSpMkLst>
        </pc:cxnChg>
        <pc:cxnChg chg="add del mod">
          <ac:chgData name="Matt Kennedy" userId="1c42adb8-e8da-4ed0-965b-4d7e0172c01f" providerId="ADAL" clId="{CFBA048D-5B66-4E88-817D-6708100C6B58}" dt="2023-10-13T19:01:24.871" v="3549" actId="478"/>
          <ac:cxnSpMkLst>
            <pc:docMk/>
            <pc:sldMk cId="512284292" sldId="347"/>
            <ac:cxnSpMk id="44" creationId="{72EDB96A-871E-ABD1-ED48-4240BBD34CEA}"/>
          </ac:cxnSpMkLst>
        </pc:cxnChg>
        <pc:cxnChg chg="add del mod">
          <ac:chgData name="Matt Kennedy" userId="1c42adb8-e8da-4ed0-965b-4d7e0172c01f" providerId="ADAL" clId="{CFBA048D-5B66-4E88-817D-6708100C6B58}" dt="2023-10-13T19:01:24.871" v="3549" actId="478"/>
          <ac:cxnSpMkLst>
            <pc:docMk/>
            <pc:sldMk cId="512284292" sldId="347"/>
            <ac:cxnSpMk id="45" creationId="{4D8F95F5-2A1B-DD0A-1E29-3BCD54D4B53A}"/>
          </ac:cxnSpMkLst>
        </pc:cxnChg>
        <pc:cxnChg chg="add del mod">
          <ac:chgData name="Matt Kennedy" userId="1c42adb8-e8da-4ed0-965b-4d7e0172c01f" providerId="ADAL" clId="{CFBA048D-5B66-4E88-817D-6708100C6B58}" dt="2023-10-13T19:01:24.871" v="3549" actId="478"/>
          <ac:cxnSpMkLst>
            <pc:docMk/>
            <pc:sldMk cId="512284292" sldId="347"/>
            <ac:cxnSpMk id="46" creationId="{F0A3EB62-FF32-01CC-0994-36438663CD1E}"/>
          </ac:cxnSpMkLst>
        </pc:cxnChg>
        <pc:cxnChg chg="add del mod">
          <ac:chgData name="Matt Kennedy" userId="1c42adb8-e8da-4ed0-965b-4d7e0172c01f" providerId="ADAL" clId="{CFBA048D-5B66-4E88-817D-6708100C6B58}" dt="2023-10-13T19:01:24.871" v="3549" actId="478"/>
          <ac:cxnSpMkLst>
            <pc:docMk/>
            <pc:sldMk cId="512284292" sldId="347"/>
            <ac:cxnSpMk id="47" creationId="{24133720-6F03-D47A-C4E9-5E4C702CE5D7}"/>
          </ac:cxnSpMkLst>
        </pc:cxnChg>
        <pc:cxnChg chg="add del mod">
          <ac:chgData name="Matt Kennedy" userId="1c42adb8-e8da-4ed0-965b-4d7e0172c01f" providerId="ADAL" clId="{CFBA048D-5B66-4E88-817D-6708100C6B58}" dt="2023-10-13T19:01:24.871" v="3549" actId="478"/>
          <ac:cxnSpMkLst>
            <pc:docMk/>
            <pc:sldMk cId="512284292" sldId="347"/>
            <ac:cxnSpMk id="48" creationId="{271EA4CD-E42A-D69A-ACAF-99219EB9D206}"/>
          </ac:cxnSpMkLst>
        </pc:cxnChg>
        <pc:cxnChg chg="add del mod">
          <ac:chgData name="Matt Kennedy" userId="1c42adb8-e8da-4ed0-965b-4d7e0172c01f" providerId="ADAL" clId="{CFBA048D-5B66-4E88-817D-6708100C6B58}" dt="2023-10-13T19:01:24.871" v="3549" actId="478"/>
          <ac:cxnSpMkLst>
            <pc:docMk/>
            <pc:sldMk cId="512284292" sldId="347"/>
            <ac:cxnSpMk id="49" creationId="{CF10B168-6DC7-F4CD-AB12-E1ECFB64C5ED}"/>
          </ac:cxnSpMkLst>
        </pc:cxnChg>
        <pc:cxnChg chg="add del mod">
          <ac:chgData name="Matt Kennedy" userId="1c42adb8-e8da-4ed0-965b-4d7e0172c01f" providerId="ADAL" clId="{CFBA048D-5B66-4E88-817D-6708100C6B58}" dt="2023-10-13T19:01:24.871" v="3549" actId="478"/>
          <ac:cxnSpMkLst>
            <pc:docMk/>
            <pc:sldMk cId="512284292" sldId="347"/>
            <ac:cxnSpMk id="50" creationId="{11964CFF-7738-6744-51BF-BF725B04146F}"/>
          </ac:cxnSpMkLst>
        </pc:cxnChg>
        <pc:cxnChg chg="add del mod">
          <ac:chgData name="Matt Kennedy" userId="1c42adb8-e8da-4ed0-965b-4d7e0172c01f" providerId="ADAL" clId="{CFBA048D-5B66-4E88-817D-6708100C6B58}" dt="2023-10-13T19:01:24.871" v="3549" actId="478"/>
          <ac:cxnSpMkLst>
            <pc:docMk/>
            <pc:sldMk cId="512284292" sldId="347"/>
            <ac:cxnSpMk id="51" creationId="{24981D72-9173-62D3-F72B-8B2EAA151F58}"/>
          </ac:cxnSpMkLst>
        </pc:cxnChg>
        <pc:cxnChg chg="add del mod">
          <ac:chgData name="Matt Kennedy" userId="1c42adb8-e8da-4ed0-965b-4d7e0172c01f" providerId="ADAL" clId="{CFBA048D-5B66-4E88-817D-6708100C6B58}" dt="2023-10-13T19:01:24.871" v="3549" actId="478"/>
          <ac:cxnSpMkLst>
            <pc:docMk/>
            <pc:sldMk cId="512284292" sldId="347"/>
            <ac:cxnSpMk id="52" creationId="{4A295C54-170B-24CC-58A6-F3C6479113B1}"/>
          </ac:cxnSpMkLst>
        </pc:cxnChg>
        <pc:cxnChg chg="add del mod">
          <ac:chgData name="Matt Kennedy" userId="1c42adb8-e8da-4ed0-965b-4d7e0172c01f" providerId="ADAL" clId="{CFBA048D-5B66-4E88-817D-6708100C6B58}" dt="2023-10-13T19:01:24.871" v="3549" actId="478"/>
          <ac:cxnSpMkLst>
            <pc:docMk/>
            <pc:sldMk cId="512284292" sldId="347"/>
            <ac:cxnSpMk id="53" creationId="{3B87C685-3FC6-6A64-C9E1-51700ED19F8B}"/>
          </ac:cxnSpMkLst>
        </pc:cxnChg>
        <pc:cxnChg chg="add del mod">
          <ac:chgData name="Matt Kennedy" userId="1c42adb8-e8da-4ed0-965b-4d7e0172c01f" providerId="ADAL" clId="{CFBA048D-5B66-4E88-817D-6708100C6B58}" dt="2023-10-13T19:01:24.871" v="3549" actId="478"/>
          <ac:cxnSpMkLst>
            <pc:docMk/>
            <pc:sldMk cId="512284292" sldId="347"/>
            <ac:cxnSpMk id="54" creationId="{0673E9BF-F3D0-047A-FFBD-D039AC88B884}"/>
          </ac:cxnSpMkLst>
        </pc:cxnChg>
        <pc:cxnChg chg="add del mod">
          <ac:chgData name="Matt Kennedy" userId="1c42adb8-e8da-4ed0-965b-4d7e0172c01f" providerId="ADAL" clId="{CFBA048D-5B66-4E88-817D-6708100C6B58}" dt="2023-10-13T19:01:24.871" v="3549" actId="478"/>
          <ac:cxnSpMkLst>
            <pc:docMk/>
            <pc:sldMk cId="512284292" sldId="347"/>
            <ac:cxnSpMk id="56" creationId="{79DE1F0B-9360-9BB1-EBF6-C0099E62C963}"/>
          </ac:cxnSpMkLst>
        </pc:cxnChg>
        <pc:cxnChg chg="add del mod">
          <ac:chgData name="Matt Kennedy" userId="1c42adb8-e8da-4ed0-965b-4d7e0172c01f" providerId="ADAL" clId="{CFBA048D-5B66-4E88-817D-6708100C6B58}" dt="2023-10-13T19:01:24.871" v="3549" actId="478"/>
          <ac:cxnSpMkLst>
            <pc:docMk/>
            <pc:sldMk cId="512284292" sldId="347"/>
            <ac:cxnSpMk id="58" creationId="{74DA251D-8EE4-41B2-2A5F-65C8ABB9C994}"/>
          </ac:cxnSpMkLst>
        </pc:cxnChg>
        <pc:cxnChg chg="add del mod">
          <ac:chgData name="Matt Kennedy" userId="1c42adb8-e8da-4ed0-965b-4d7e0172c01f" providerId="ADAL" clId="{CFBA048D-5B66-4E88-817D-6708100C6B58}" dt="2023-10-13T19:01:24.871" v="3549" actId="478"/>
          <ac:cxnSpMkLst>
            <pc:docMk/>
            <pc:sldMk cId="512284292" sldId="347"/>
            <ac:cxnSpMk id="70" creationId="{66E24B35-CD83-5B2C-58BC-717647A0A840}"/>
          </ac:cxnSpMkLst>
        </pc:cxnChg>
        <pc:cxnChg chg="add del mod">
          <ac:chgData name="Matt Kennedy" userId="1c42adb8-e8da-4ed0-965b-4d7e0172c01f" providerId="ADAL" clId="{CFBA048D-5B66-4E88-817D-6708100C6B58}" dt="2023-10-13T19:01:24.871" v="3549" actId="478"/>
          <ac:cxnSpMkLst>
            <pc:docMk/>
            <pc:sldMk cId="512284292" sldId="347"/>
            <ac:cxnSpMk id="71" creationId="{8252C238-0ED9-2BD3-86F7-CE22B049AF06}"/>
          </ac:cxnSpMkLst>
        </pc:cxnChg>
        <pc:cxnChg chg="add del mod">
          <ac:chgData name="Matt Kennedy" userId="1c42adb8-e8da-4ed0-965b-4d7e0172c01f" providerId="ADAL" clId="{CFBA048D-5B66-4E88-817D-6708100C6B58}" dt="2023-10-13T19:01:24.871" v="3549" actId="478"/>
          <ac:cxnSpMkLst>
            <pc:docMk/>
            <pc:sldMk cId="512284292" sldId="347"/>
            <ac:cxnSpMk id="72" creationId="{87D4E96F-9AF8-07FE-9120-BE9D60FF6CD3}"/>
          </ac:cxnSpMkLst>
        </pc:cxnChg>
        <pc:cxnChg chg="add del mod">
          <ac:chgData name="Matt Kennedy" userId="1c42adb8-e8da-4ed0-965b-4d7e0172c01f" providerId="ADAL" clId="{CFBA048D-5B66-4E88-817D-6708100C6B58}" dt="2023-10-13T19:01:24.871" v="3549" actId="478"/>
          <ac:cxnSpMkLst>
            <pc:docMk/>
            <pc:sldMk cId="512284292" sldId="347"/>
            <ac:cxnSpMk id="73" creationId="{D6941DE1-D2C4-59F1-6073-D457D35A7350}"/>
          </ac:cxnSpMkLst>
        </pc:cxnChg>
        <pc:cxnChg chg="add del mod">
          <ac:chgData name="Matt Kennedy" userId="1c42adb8-e8da-4ed0-965b-4d7e0172c01f" providerId="ADAL" clId="{CFBA048D-5B66-4E88-817D-6708100C6B58}" dt="2023-10-13T19:01:24.871" v="3549" actId="478"/>
          <ac:cxnSpMkLst>
            <pc:docMk/>
            <pc:sldMk cId="512284292" sldId="347"/>
            <ac:cxnSpMk id="74" creationId="{593327FD-CCBB-8A07-1122-332BBD722D9E}"/>
          </ac:cxnSpMkLst>
        </pc:cxnChg>
        <pc:cxnChg chg="add del mod">
          <ac:chgData name="Matt Kennedy" userId="1c42adb8-e8da-4ed0-965b-4d7e0172c01f" providerId="ADAL" clId="{CFBA048D-5B66-4E88-817D-6708100C6B58}" dt="2023-10-13T19:01:24.871" v="3549" actId="478"/>
          <ac:cxnSpMkLst>
            <pc:docMk/>
            <pc:sldMk cId="512284292" sldId="347"/>
            <ac:cxnSpMk id="75" creationId="{19692204-51F5-2CF0-01C7-35AF76500194}"/>
          </ac:cxnSpMkLst>
        </pc:cxnChg>
        <pc:cxnChg chg="add del mod">
          <ac:chgData name="Matt Kennedy" userId="1c42adb8-e8da-4ed0-965b-4d7e0172c01f" providerId="ADAL" clId="{CFBA048D-5B66-4E88-817D-6708100C6B58}" dt="2023-10-13T19:01:24.871" v="3549" actId="478"/>
          <ac:cxnSpMkLst>
            <pc:docMk/>
            <pc:sldMk cId="512284292" sldId="347"/>
            <ac:cxnSpMk id="76" creationId="{19B56EC1-BE02-03D2-5727-CB95DEA3B790}"/>
          </ac:cxnSpMkLst>
        </pc:cxnChg>
        <pc:cxnChg chg="add del mod">
          <ac:chgData name="Matt Kennedy" userId="1c42adb8-e8da-4ed0-965b-4d7e0172c01f" providerId="ADAL" clId="{CFBA048D-5B66-4E88-817D-6708100C6B58}" dt="2023-10-13T19:01:24.871" v="3549" actId="478"/>
          <ac:cxnSpMkLst>
            <pc:docMk/>
            <pc:sldMk cId="512284292" sldId="347"/>
            <ac:cxnSpMk id="77" creationId="{6EB0461D-4533-CAEC-D94F-50628D511F12}"/>
          </ac:cxnSpMkLst>
        </pc:cxnChg>
        <pc:cxnChg chg="add del mod">
          <ac:chgData name="Matt Kennedy" userId="1c42adb8-e8da-4ed0-965b-4d7e0172c01f" providerId="ADAL" clId="{CFBA048D-5B66-4E88-817D-6708100C6B58}" dt="2023-10-13T19:01:24.871" v="3549" actId="478"/>
          <ac:cxnSpMkLst>
            <pc:docMk/>
            <pc:sldMk cId="512284292" sldId="347"/>
            <ac:cxnSpMk id="78" creationId="{2F82AB49-68E6-9B6A-9AC8-58B58B0F8999}"/>
          </ac:cxnSpMkLst>
        </pc:cxnChg>
        <pc:cxnChg chg="add del mod">
          <ac:chgData name="Matt Kennedy" userId="1c42adb8-e8da-4ed0-965b-4d7e0172c01f" providerId="ADAL" clId="{CFBA048D-5B66-4E88-817D-6708100C6B58}" dt="2023-10-13T19:01:24.871" v="3549" actId="478"/>
          <ac:cxnSpMkLst>
            <pc:docMk/>
            <pc:sldMk cId="512284292" sldId="347"/>
            <ac:cxnSpMk id="79" creationId="{4F0213BE-5DB9-A4B5-F9A8-D7854F9A4ABE}"/>
          </ac:cxnSpMkLst>
        </pc:cxnChg>
        <pc:cxnChg chg="add del mod">
          <ac:chgData name="Matt Kennedy" userId="1c42adb8-e8da-4ed0-965b-4d7e0172c01f" providerId="ADAL" clId="{CFBA048D-5B66-4E88-817D-6708100C6B58}" dt="2023-10-13T19:01:24.871" v="3549" actId="478"/>
          <ac:cxnSpMkLst>
            <pc:docMk/>
            <pc:sldMk cId="512284292" sldId="347"/>
            <ac:cxnSpMk id="80" creationId="{A86DD335-4C18-8EE4-D9D8-053363E9D8A5}"/>
          </ac:cxnSpMkLst>
        </pc:cxnChg>
        <pc:cxnChg chg="add del mod">
          <ac:chgData name="Matt Kennedy" userId="1c42adb8-e8da-4ed0-965b-4d7e0172c01f" providerId="ADAL" clId="{CFBA048D-5B66-4E88-817D-6708100C6B58}" dt="2023-10-13T19:01:24.871" v="3549" actId="478"/>
          <ac:cxnSpMkLst>
            <pc:docMk/>
            <pc:sldMk cId="512284292" sldId="347"/>
            <ac:cxnSpMk id="81" creationId="{43E22DD9-61FB-F485-A52F-CDE3859359D7}"/>
          </ac:cxnSpMkLst>
        </pc:cxnChg>
        <pc:cxnChg chg="add del mod">
          <ac:chgData name="Matt Kennedy" userId="1c42adb8-e8da-4ed0-965b-4d7e0172c01f" providerId="ADAL" clId="{CFBA048D-5B66-4E88-817D-6708100C6B58}" dt="2023-10-13T19:01:24.871" v="3549" actId="478"/>
          <ac:cxnSpMkLst>
            <pc:docMk/>
            <pc:sldMk cId="512284292" sldId="347"/>
            <ac:cxnSpMk id="82" creationId="{0E49857F-5874-C21D-B8C7-75FFD28B401E}"/>
          </ac:cxnSpMkLst>
        </pc:cxnChg>
        <pc:cxnChg chg="add del mod">
          <ac:chgData name="Matt Kennedy" userId="1c42adb8-e8da-4ed0-965b-4d7e0172c01f" providerId="ADAL" clId="{CFBA048D-5B66-4E88-817D-6708100C6B58}" dt="2023-10-13T19:01:24.871" v="3549" actId="478"/>
          <ac:cxnSpMkLst>
            <pc:docMk/>
            <pc:sldMk cId="512284292" sldId="347"/>
            <ac:cxnSpMk id="83" creationId="{983F720D-1004-1681-DEA7-6EFC41C771C4}"/>
          </ac:cxnSpMkLst>
        </pc:cxnChg>
        <pc:cxnChg chg="add del mod">
          <ac:chgData name="Matt Kennedy" userId="1c42adb8-e8da-4ed0-965b-4d7e0172c01f" providerId="ADAL" clId="{CFBA048D-5B66-4E88-817D-6708100C6B58}" dt="2023-10-13T19:01:24.871" v="3549" actId="478"/>
          <ac:cxnSpMkLst>
            <pc:docMk/>
            <pc:sldMk cId="512284292" sldId="347"/>
            <ac:cxnSpMk id="84" creationId="{F7101153-7861-9742-EA92-E5126F63E839}"/>
          </ac:cxnSpMkLst>
        </pc:cxnChg>
        <pc:cxnChg chg="add del mod">
          <ac:chgData name="Matt Kennedy" userId="1c42adb8-e8da-4ed0-965b-4d7e0172c01f" providerId="ADAL" clId="{CFBA048D-5B66-4E88-817D-6708100C6B58}" dt="2023-10-13T19:01:24.871" v="3549" actId="478"/>
          <ac:cxnSpMkLst>
            <pc:docMk/>
            <pc:sldMk cId="512284292" sldId="347"/>
            <ac:cxnSpMk id="85" creationId="{F722CF9D-B76D-9005-3C8D-AC83497D4604}"/>
          </ac:cxnSpMkLst>
        </pc:cxnChg>
        <pc:cxnChg chg="add del mod">
          <ac:chgData name="Matt Kennedy" userId="1c42adb8-e8da-4ed0-965b-4d7e0172c01f" providerId="ADAL" clId="{CFBA048D-5B66-4E88-817D-6708100C6B58}" dt="2023-10-13T19:01:24.871" v="3549" actId="478"/>
          <ac:cxnSpMkLst>
            <pc:docMk/>
            <pc:sldMk cId="512284292" sldId="347"/>
            <ac:cxnSpMk id="86" creationId="{52EB221F-E735-41B4-77C8-05FD05B5BFDB}"/>
          </ac:cxnSpMkLst>
        </pc:cxnChg>
        <pc:cxnChg chg="add mod">
          <ac:chgData name="Matt Kennedy" userId="1c42adb8-e8da-4ed0-965b-4d7e0172c01f" providerId="ADAL" clId="{CFBA048D-5B66-4E88-817D-6708100C6B58}" dt="2023-10-16T16:38:41.497" v="3712" actId="14100"/>
          <ac:cxnSpMkLst>
            <pc:docMk/>
            <pc:sldMk cId="512284292" sldId="347"/>
            <ac:cxnSpMk id="106" creationId="{4AC82867-5889-AFAF-7688-5A37D674FA59}"/>
          </ac:cxnSpMkLst>
        </pc:cxnChg>
        <pc:cxnChg chg="add mod">
          <ac:chgData name="Matt Kennedy" userId="1c42adb8-e8da-4ed0-965b-4d7e0172c01f" providerId="ADAL" clId="{CFBA048D-5B66-4E88-817D-6708100C6B58}" dt="2023-10-16T16:38:49.676" v="3713" actId="14100"/>
          <ac:cxnSpMkLst>
            <pc:docMk/>
            <pc:sldMk cId="512284292" sldId="347"/>
            <ac:cxnSpMk id="107" creationId="{346A138C-1449-6CCC-5922-15A732C11DCD}"/>
          </ac:cxnSpMkLst>
        </pc:cxnChg>
        <pc:cxnChg chg="add mod">
          <ac:chgData name="Matt Kennedy" userId="1c42adb8-e8da-4ed0-965b-4d7e0172c01f" providerId="ADAL" clId="{CFBA048D-5B66-4E88-817D-6708100C6B58}" dt="2023-10-13T19:05:19.694" v="3613" actId="1035"/>
          <ac:cxnSpMkLst>
            <pc:docMk/>
            <pc:sldMk cId="512284292" sldId="347"/>
            <ac:cxnSpMk id="108" creationId="{BF5C8EB0-5A5D-042D-5776-9051984F830A}"/>
          </ac:cxnSpMkLst>
        </pc:cxnChg>
        <pc:cxnChg chg="add mod">
          <ac:chgData name="Matt Kennedy" userId="1c42adb8-e8da-4ed0-965b-4d7e0172c01f" providerId="ADAL" clId="{CFBA048D-5B66-4E88-817D-6708100C6B58}" dt="2023-10-13T19:05:19.694" v="3613" actId="1035"/>
          <ac:cxnSpMkLst>
            <pc:docMk/>
            <pc:sldMk cId="512284292" sldId="347"/>
            <ac:cxnSpMk id="109" creationId="{A10B5B92-5E78-29D9-8F88-E3BCB35B501E}"/>
          </ac:cxnSpMkLst>
        </pc:cxnChg>
        <pc:cxnChg chg="add mod">
          <ac:chgData name="Matt Kennedy" userId="1c42adb8-e8da-4ed0-965b-4d7e0172c01f" providerId="ADAL" clId="{CFBA048D-5B66-4E88-817D-6708100C6B58}" dt="2023-10-13T19:05:19.694" v="3613" actId="1035"/>
          <ac:cxnSpMkLst>
            <pc:docMk/>
            <pc:sldMk cId="512284292" sldId="347"/>
            <ac:cxnSpMk id="110" creationId="{21ED5089-6D01-16D9-A60B-A3B7CDE65965}"/>
          </ac:cxnSpMkLst>
        </pc:cxnChg>
        <pc:cxnChg chg="add mod">
          <ac:chgData name="Matt Kennedy" userId="1c42adb8-e8da-4ed0-965b-4d7e0172c01f" providerId="ADAL" clId="{CFBA048D-5B66-4E88-817D-6708100C6B58}" dt="2023-10-13T19:05:19.694" v="3613" actId="1035"/>
          <ac:cxnSpMkLst>
            <pc:docMk/>
            <pc:sldMk cId="512284292" sldId="347"/>
            <ac:cxnSpMk id="111" creationId="{71DFBE0D-C6D9-6E31-ABA1-8B349E22D55E}"/>
          </ac:cxnSpMkLst>
        </pc:cxnChg>
        <pc:cxnChg chg="add mod">
          <ac:chgData name="Matt Kennedy" userId="1c42adb8-e8da-4ed0-965b-4d7e0172c01f" providerId="ADAL" clId="{CFBA048D-5B66-4E88-817D-6708100C6B58}" dt="2023-10-16T16:39:00.980" v="3714" actId="14100"/>
          <ac:cxnSpMkLst>
            <pc:docMk/>
            <pc:sldMk cId="512284292" sldId="347"/>
            <ac:cxnSpMk id="112" creationId="{F474E462-F92B-0DB3-E1A4-73EC33F93610}"/>
          </ac:cxnSpMkLst>
        </pc:cxnChg>
        <pc:cxnChg chg="add mod">
          <ac:chgData name="Matt Kennedy" userId="1c42adb8-e8da-4ed0-965b-4d7e0172c01f" providerId="ADAL" clId="{CFBA048D-5B66-4E88-817D-6708100C6B58}" dt="2023-10-13T19:05:19.694" v="3613" actId="1035"/>
          <ac:cxnSpMkLst>
            <pc:docMk/>
            <pc:sldMk cId="512284292" sldId="347"/>
            <ac:cxnSpMk id="113" creationId="{4CC00F38-A4D9-A86D-4B56-5B628C16C4F3}"/>
          </ac:cxnSpMkLst>
        </pc:cxnChg>
        <pc:cxnChg chg="add mod">
          <ac:chgData name="Matt Kennedy" userId="1c42adb8-e8da-4ed0-965b-4d7e0172c01f" providerId="ADAL" clId="{CFBA048D-5B66-4E88-817D-6708100C6B58}" dt="2023-10-16T16:40:46.355" v="3876" actId="14100"/>
          <ac:cxnSpMkLst>
            <pc:docMk/>
            <pc:sldMk cId="512284292" sldId="347"/>
            <ac:cxnSpMk id="114" creationId="{D1650E04-323F-0DFF-EA30-0AB1197DA806}"/>
          </ac:cxnSpMkLst>
        </pc:cxnChg>
        <pc:cxnChg chg="add mod">
          <ac:chgData name="Matt Kennedy" userId="1c42adb8-e8da-4ed0-965b-4d7e0172c01f" providerId="ADAL" clId="{CFBA048D-5B66-4E88-817D-6708100C6B58}" dt="2023-10-16T16:40:16.161" v="3798" actId="1076"/>
          <ac:cxnSpMkLst>
            <pc:docMk/>
            <pc:sldMk cId="512284292" sldId="347"/>
            <ac:cxnSpMk id="115" creationId="{D5460553-C440-26E3-B6B2-4BD155AEBD17}"/>
          </ac:cxnSpMkLst>
        </pc:cxnChg>
        <pc:cxnChg chg="add mod">
          <ac:chgData name="Matt Kennedy" userId="1c42adb8-e8da-4ed0-965b-4d7e0172c01f" providerId="ADAL" clId="{CFBA048D-5B66-4E88-817D-6708100C6B58}" dt="2023-10-16T16:40:30.993" v="3801" actId="14100"/>
          <ac:cxnSpMkLst>
            <pc:docMk/>
            <pc:sldMk cId="512284292" sldId="347"/>
            <ac:cxnSpMk id="116" creationId="{72C42EA7-A38A-6F7A-3F57-2A42ECC11B3D}"/>
          </ac:cxnSpMkLst>
        </pc:cxnChg>
        <pc:cxnChg chg="add mod">
          <ac:chgData name="Matt Kennedy" userId="1c42adb8-e8da-4ed0-965b-4d7e0172c01f" providerId="ADAL" clId="{CFBA048D-5B66-4E88-817D-6708100C6B58}" dt="2023-10-16T16:40:50.352" v="3877" actId="14100"/>
          <ac:cxnSpMkLst>
            <pc:docMk/>
            <pc:sldMk cId="512284292" sldId="347"/>
            <ac:cxnSpMk id="117" creationId="{1440F50D-BAF5-6435-E392-E9FA66106881}"/>
          </ac:cxnSpMkLst>
        </pc:cxnChg>
        <pc:cxnChg chg="add mod">
          <ac:chgData name="Matt Kennedy" userId="1c42adb8-e8da-4ed0-965b-4d7e0172c01f" providerId="ADAL" clId="{CFBA048D-5B66-4E88-817D-6708100C6B58}" dt="2023-10-13T19:05:19.694" v="3613" actId="1035"/>
          <ac:cxnSpMkLst>
            <pc:docMk/>
            <pc:sldMk cId="512284292" sldId="347"/>
            <ac:cxnSpMk id="118" creationId="{2084F50B-5279-192A-FBE7-95C53BC7E1BD}"/>
          </ac:cxnSpMkLst>
        </pc:cxnChg>
        <pc:cxnChg chg="add mod">
          <ac:chgData name="Matt Kennedy" userId="1c42adb8-e8da-4ed0-965b-4d7e0172c01f" providerId="ADAL" clId="{CFBA048D-5B66-4E88-817D-6708100C6B58}" dt="2023-10-16T16:39:10.737" v="3715" actId="14100"/>
          <ac:cxnSpMkLst>
            <pc:docMk/>
            <pc:sldMk cId="512284292" sldId="347"/>
            <ac:cxnSpMk id="119" creationId="{5DA9FFA2-9DEF-5A21-2451-5D7CBB9FA071}"/>
          </ac:cxnSpMkLst>
        </pc:cxnChg>
        <pc:cxnChg chg="add mod">
          <ac:chgData name="Matt Kennedy" userId="1c42adb8-e8da-4ed0-965b-4d7e0172c01f" providerId="ADAL" clId="{CFBA048D-5B66-4E88-817D-6708100C6B58}" dt="2023-10-13T19:05:19.694" v="3613" actId="1035"/>
          <ac:cxnSpMkLst>
            <pc:docMk/>
            <pc:sldMk cId="512284292" sldId="347"/>
            <ac:cxnSpMk id="120" creationId="{A866B912-7766-A1B9-63D8-82CE93B545E7}"/>
          </ac:cxnSpMkLst>
        </pc:cxnChg>
        <pc:cxnChg chg="add mod">
          <ac:chgData name="Matt Kennedy" userId="1c42adb8-e8da-4ed0-965b-4d7e0172c01f" providerId="ADAL" clId="{CFBA048D-5B66-4E88-817D-6708100C6B58}" dt="2023-10-13T19:05:19.694" v="3613" actId="1035"/>
          <ac:cxnSpMkLst>
            <pc:docMk/>
            <pc:sldMk cId="512284292" sldId="347"/>
            <ac:cxnSpMk id="121" creationId="{05E636F0-2CC8-830A-CDAC-0BFAC4F90640}"/>
          </ac:cxnSpMkLst>
        </pc:cxnChg>
        <pc:cxnChg chg="add mod">
          <ac:chgData name="Matt Kennedy" userId="1c42adb8-e8da-4ed0-965b-4d7e0172c01f" providerId="ADAL" clId="{CFBA048D-5B66-4E88-817D-6708100C6B58}" dt="2023-10-13T19:05:19.694" v="3613" actId="1035"/>
          <ac:cxnSpMkLst>
            <pc:docMk/>
            <pc:sldMk cId="512284292" sldId="347"/>
            <ac:cxnSpMk id="122" creationId="{D386492A-49ED-221F-462B-D65694902E2C}"/>
          </ac:cxnSpMkLst>
        </pc:cxnChg>
        <pc:cxnChg chg="add mod">
          <ac:chgData name="Matt Kennedy" userId="1c42adb8-e8da-4ed0-965b-4d7e0172c01f" providerId="ADAL" clId="{CFBA048D-5B66-4E88-817D-6708100C6B58}" dt="2023-10-13T19:05:19.694" v="3613" actId="1035"/>
          <ac:cxnSpMkLst>
            <pc:docMk/>
            <pc:sldMk cId="512284292" sldId="347"/>
            <ac:cxnSpMk id="123" creationId="{2C78BB0A-339F-C25E-A88E-5E93F18ABABB}"/>
          </ac:cxnSpMkLst>
        </pc:cxnChg>
        <pc:cxnChg chg="add mod">
          <ac:chgData name="Matt Kennedy" userId="1c42adb8-e8da-4ed0-965b-4d7e0172c01f" providerId="ADAL" clId="{CFBA048D-5B66-4E88-817D-6708100C6B58}" dt="2023-10-13T19:05:19.694" v="3613" actId="1035"/>
          <ac:cxnSpMkLst>
            <pc:docMk/>
            <pc:sldMk cId="512284292" sldId="347"/>
            <ac:cxnSpMk id="124" creationId="{766E0554-8F56-EEC6-8FDF-CF9676AA922F}"/>
          </ac:cxnSpMkLst>
        </pc:cxnChg>
        <pc:cxnChg chg="add mod">
          <ac:chgData name="Matt Kennedy" userId="1c42adb8-e8da-4ed0-965b-4d7e0172c01f" providerId="ADAL" clId="{CFBA048D-5B66-4E88-817D-6708100C6B58}" dt="2023-10-13T19:05:19.694" v="3613" actId="1035"/>
          <ac:cxnSpMkLst>
            <pc:docMk/>
            <pc:sldMk cId="512284292" sldId="347"/>
            <ac:cxnSpMk id="125" creationId="{A67C5B07-36EA-465A-356F-963F150D591C}"/>
          </ac:cxnSpMkLst>
        </pc:cxnChg>
        <pc:cxnChg chg="add mod">
          <ac:chgData name="Matt Kennedy" userId="1c42adb8-e8da-4ed0-965b-4d7e0172c01f" providerId="ADAL" clId="{CFBA048D-5B66-4E88-817D-6708100C6B58}" dt="2023-10-13T19:05:19.694" v="3613" actId="1035"/>
          <ac:cxnSpMkLst>
            <pc:docMk/>
            <pc:sldMk cId="512284292" sldId="347"/>
            <ac:cxnSpMk id="126" creationId="{29204973-0EA9-EF93-A57F-8B5425A904FC}"/>
          </ac:cxnSpMkLst>
        </pc:cxnChg>
        <pc:cxnChg chg="add mod">
          <ac:chgData name="Matt Kennedy" userId="1c42adb8-e8da-4ed0-965b-4d7e0172c01f" providerId="ADAL" clId="{CFBA048D-5B66-4E88-817D-6708100C6B58}" dt="2023-10-13T19:05:19.694" v="3613" actId="1035"/>
          <ac:cxnSpMkLst>
            <pc:docMk/>
            <pc:sldMk cId="512284292" sldId="347"/>
            <ac:cxnSpMk id="127" creationId="{A216AC27-A815-39B4-B19B-CD4F79C45EB0}"/>
          </ac:cxnSpMkLst>
        </pc:cxnChg>
        <pc:cxnChg chg="add mod">
          <ac:chgData name="Matt Kennedy" userId="1c42adb8-e8da-4ed0-965b-4d7e0172c01f" providerId="ADAL" clId="{CFBA048D-5B66-4E88-817D-6708100C6B58}" dt="2023-10-13T19:05:19.694" v="3613" actId="1035"/>
          <ac:cxnSpMkLst>
            <pc:docMk/>
            <pc:sldMk cId="512284292" sldId="347"/>
            <ac:cxnSpMk id="128" creationId="{835210A5-AE97-D798-E987-B3429C7DE071}"/>
          </ac:cxnSpMkLst>
        </pc:cxnChg>
        <pc:cxnChg chg="add mod">
          <ac:chgData name="Matt Kennedy" userId="1c42adb8-e8da-4ed0-965b-4d7e0172c01f" providerId="ADAL" clId="{CFBA048D-5B66-4E88-817D-6708100C6B58}" dt="2023-10-13T19:05:19.694" v="3613" actId="1035"/>
          <ac:cxnSpMkLst>
            <pc:docMk/>
            <pc:sldMk cId="512284292" sldId="347"/>
            <ac:cxnSpMk id="129" creationId="{375AA637-3551-8D90-D88C-19BB3D8373D3}"/>
          </ac:cxnSpMkLst>
        </pc:cxnChg>
        <pc:cxnChg chg="add mod">
          <ac:chgData name="Matt Kennedy" userId="1c42adb8-e8da-4ed0-965b-4d7e0172c01f" providerId="ADAL" clId="{CFBA048D-5B66-4E88-817D-6708100C6B58}" dt="2023-10-13T19:05:19.694" v="3613" actId="1035"/>
          <ac:cxnSpMkLst>
            <pc:docMk/>
            <pc:sldMk cId="512284292" sldId="347"/>
            <ac:cxnSpMk id="130" creationId="{73543DDD-0095-87D4-DE65-7CDD044621DE}"/>
          </ac:cxnSpMkLst>
        </pc:cxnChg>
        <pc:cxnChg chg="add mod">
          <ac:chgData name="Matt Kennedy" userId="1c42adb8-e8da-4ed0-965b-4d7e0172c01f" providerId="ADAL" clId="{CFBA048D-5B66-4E88-817D-6708100C6B58}" dt="2023-10-13T19:05:19.694" v="3613" actId="1035"/>
          <ac:cxnSpMkLst>
            <pc:docMk/>
            <pc:sldMk cId="512284292" sldId="347"/>
            <ac:cxnSpMk id="131" creationId="{42311C54-B08B-9F95-82B1-94C50D61FD97}"/>
          </ac:cxnSpMkLst>
        </pc:cxnChg>
        <pc:cxnChg chg="add mod">
          <ac:chgData name="Matt Kennedy" userId="1c42adb8-e8da-4ed0-965b-4d7e0172c01f" providerId="ADAL" clId="{CFBA048D-5B66-4E88-817D-6708100C6B58}" dt="2023-10-13T19:05:19.694" v="3613" actId="1035"/>
          <ac:cxnSpMkLst>
            <pc:docMk/>
            <pc:sldMk cId="512284292" sldId="347"/>
            <ac:cxnSpMk id="132" creationId="{61C98AB4-2A9C-6613-7C77-D391AF16EE01}"/>
          </ac:cxnSpMkLst>
        </pc:cxnChg>
        <pc:cxnChg chg="add mod">
          <ac:chgData name="Matt Kennedy" userId="1c42adb8-e8da-4ed0-965b-4d7e0172c01f" providerId="ADAL" clId="{CFBA048D-5B66-4E88-817D-6708100C6B58}" dt="2023-10-13T19:05:19.694" v="3613" actId="1035"/>
          <ac:cxnSpMkLst>
            <pc:docMk/>
            <pc:sldMk cId="512284292" sldId="347"/>
            <ac:cxnSpMk id="133" creationId="{B68FA7DF-7D1A-62E1-A627-ADB0B306988E}"/>
          </ac:cxnSpMkLst>
        </pc:cxnChg>
        <pc:cxnChg chg="add mod">
          <ac:chgData name="Matt Kennedy" userId="1c42adb8-e8da-4ed0-965b-4d7e0172c01f" providerId="ADAL" clId="{CFBA048D-5B66-4E88-817D-6708100C6B58}" dt="2023-10-13T19:05:19.694" v="3613" actId="1035"/>
          <ac:cxnSpMkLst>
            <pc:docMk/>
            <pc:sldMk cId="512284292" sldId="347"/>
            <ac:cxnSpMk id="134" creationId="{D2D3EF15-9757-6BE1-A13D-2174BD609E1E}"/>
          </ac:cxnSpMkLst>
        </pc:cxnChg>
        <pc:cxnChg chg="add mod">
          <ac:chgData name="Matt Kennedy" userId="1c42adb8-e8da-4ed0-965b-4d7e0172c01f" providerId="ADAL" clId="{CFBA048D-5B66-4E88-817D-6708100C6B58}" dt="2023-10-13T19:05:19.694" v="3613" actId="1035"/>
          <ac:cxnSpMkLst>
            <pc:docMk/>
            <pc:sldMk cId="512284292" sldId="347"/>
            <ac:cxnSpMk id="135" creationId="{6F4F203F-B114-FD0B-2869-7EE84F4569DA}"/>
          </ac:cxnSpMkLst>
        </pc:cxnChg>
        <pc:cxnChg chg="add mod">
          <ac:chgData name="Matt Kennedy" userId="1c42adb8-e8da-4ed0-965b-4d7e0172c01f" providerId="ADAL" clId="{CFBA048D-5B66-4E88-817D-6708100C6B58}" dt="2023-10-13T19:05:19.694" v="3613" actId="1035"/>
          <ac:cxnSpMkLst>
            <pc:docMk/>
            <pc:sldMk cId="512284292" sldId="347"/>
            <ac:cxnSpMk id="137" creationId="{78BDF6BF-99CD-67EB-04E4-90101DBAA08E}"/>
          </ac:cxnSpMkLst>
        </pc:cxnChg>
        <pc:cxnChg chg="add mod">
          <ac:chgData name="Matt Kennedy" userId="1c42adb8-e8da-4ed0-965b-4d7e0172c01f" providerId="ADAL" clId="{CFBA048D-5B66-4E88-817D-6708100C6B58}" dt="2023-10-13T19:05:19.694" v="3613" actId="1035"/>
          <ac:cxnSpMkLst>
            <pc:docMk/>
            <pc:sldMk cId="512284292" sldId="347"/>
            <ac:cxnSpMk id="139" creationId="{4A9C7BFD-83A7-9662-10D9-944B9C783E5F}"/>
          </ac:cxnSpMkLst>
        </pc:cxnChg>
        <pc:cxnChg chg="add mod">
          <ac:chgData name="Matt Kennedy" userId="1c42adb8-e8da-4ed0-965b-4d7e0172c01f" providerId="ADAL" clId="{CFBA048D-5B66-4E88-817D-6708100C6B58}" dt="2023-10-16T16:41:28.406" v="3944" actId="14100"/>
          <ac:cxnSpMkLst>
            <pc:docMk/>
            <pc:sldMk cId="512284292" sldId="347"/>
            <ac:cxnSpMk id="151" creationId="{F9EA83AD-5ABD-A2E7-9C42-B4994EC3664E}"/>
          </ac:cxnSpMkLst>
        </pc:cxnChg>
        <pc:cxnChg chg="add mod">
          <ac:chgData name="Matt Kennedy" userId="1c42adb8-e8da-4ed0-965b-4d7e0172c01f" providerId="ADAL" clId="{CFBA048D-5B66-4E88-817D-6708100C6B58}" dt="2023-10-16T16:41:03.785" v="3878" actId="1076"/>
          <ac:cxnSpMkLst>
            <pc:docMk/>
            <pc:sldMk cId="512284292" sldId="347"/>
            <ac:cxnSpMk id="152" creationId="{F9906DE9-B194-3247-4113-7908B6F39DFB}"/>
          </ac:cxnSpMkLst>
        </pc:cxnChg>
        <pc:cxnChg chg="add mod">
          <ac:chgData name="Matt Kennedy" userId="1c42adb8-e8da-4ed0-965b-4d7e0172c01f" providerId="ADAL" clId="{CFBA048D-5B66-4E88-817D-6708100C6B58}" dt="2023-10-16T16:41:34.263" v="3945" actId="14100"/>
          <ac:cxnSpMkLst>
            <pc:docMk/>
            <pc:sldMk cId="512284292" sldId="347"/>
            <ac:cxnSpMk id="153" creationId="{D62801D7-8C55-EC45-F9DC-11C3BB417F41}"/>
          </ac:cxnSpMkLst>
        </pc:cxnChg>
        <pc:cxnChg chg="add mod">
          <ac:chgData name="Matt Kennedy" userId="1c42adb8-e8da-4ed0-965b-4d7e0172c01f" providerId="ADAL" clId="{CFBA048D-5B66-4E88-817D-6708100C6B58}" dt="2023-10-16T16:41:13.876" v="3879" actId="14100"/>
          <ac:cxnSpMkLst>
            <pc:docMk/>
            <pc:sldMk cId="512284292" sldId="347"/>
            <ac:cxnSpMk id="154" creationId="{5B8905F7-969D-457F-6A5F-EE8B0392CA78}"/>
          </ac:cxnSpMkLst>
        </pc:cxnChg>
        <pc:cxnChg chg="add mod">
          <ac:chgData name="Matt Kennedy" userId="1c42adb8-e8da-4ed0-965b-4d7e0172c01f" providerId="ADAL" clId="{CFBA048D-5B66-4E88-817D-6708100C6B58}" dt="2023-10-16T16:41:17.806" v="3880" actId="14100"/>
          <ac:cxnSpMkLst>
            <pc:docMk/>
            <pc:sldMk cId="512284292" sldId="347"/>
            <ac:cxnSpMk id="155" creationId="{94F3017D-2BF8-E978-A85A-03CA6A881239}"/>
          </ac:cxnSpMkLst>
        </pc:cxnChg>
        <pc:cxnChg chg="add mod">
          <ac:chgData name="Matt Kennedy" userId="1c42adb8-e8da-4ed0-965b-4d7e0172c01f" providerId="ADAL" clId="{CFBA048D-5B66-4E88-817D-6708100C6B58}" dt="2023-10-16T16:39:56.136" v="3797" actId="14100"/>
          <ac:cxnSpMkLst>
            <pc:docMk/>
            <pc:sldMk cId="512284292" sldId="347"/>
            <ac:cxnSpMk id="156" creationId="{18AB28D6-DD54-075F-3B32-C4CD82B5694C}"/>
          </ac:cxnSpMkLst>
        </pc:cxnChg>
        <pc:cxnChg chg="add mod">
          <ac:chgData name="Matt Kennedy" userId="1c42adb8-e8da-4ed0-965b-4d7e0172c01f" providerId="ADAL" clId="{CFBA048D-5B66-4E88-817D-6708100C6B58}" dt="2023-10-13T19:05:19.694" v="3613" actId="1035"/>
          <ac:cxnSpMkLst>
            <pc:docMk/>
            <pc:sldMk cId="512284292" sldId="347"/>
            <ac:cxnSpMk id="157" creationId="{6896877A-5E1C-559E-AF19-FB808C89159F}"/>
          </ac:cxnSpMkLst>
        </pc:cxnChg>
        <pc:cxnChg chg="add mod">
          <ac:chgData name="Matt Kennedy" userId="1c42adb8-e8da-4ed0-965b-4d7e0172c01f" providerId="ADAL" clId="{CFBA048D-5B66-4E88-817D-6708100C6B58}" dt="2023-10-13T19:05:19.694" v="3613" actId="1035"/>
          <ac:cxnSpMkLst>
            <pc:docMk/>
            <pc:sldMk cId="512284292" sldId="347"/>
            <ac:cxnSpMk id="158" creationId="{EE472CFB-289D-2649-37D7-4477D7E3C9F9}"/>
          </ac:cxnSpMkLst>
        </pc:cxnChg>
        <pc:cxnChg chg="add mod">
          <ac:chgData name="Matt Kennedy" userId="1c42adb8-e8da-4ed0-965b-4d7e0172c01f" providerId="ADAL" clId="{CFBA048D-5B66-4E88-817D-6708100C6B58}" dt="2023-10-13T19:05:19.694" v="3613" actId="1035"/>
          <ac:cxnSpMkLst>
            <pc:docMk/>
            <pc:sldMk cId="512284292" sldId="347"/>
            <ac:cxnSpMk id="159" creationId="{35F20B12-153F-0602-D18F-DA366743F2FD}"/>
          </ac:cxnSpMkLst>
        </pc:cxnChg>
        <pc:cxnChg chg="add mod">
          <ac:chgData name="Matt Kennedy" userId="1c42adb8-e8da-4ed0-965b-4d7e0172c01f" providerId="ADAL" clId="{CFBA048D-5B66-4E88-817D-6708100C6B58}" dt="2023-10-13T19:05:19.694" v="3613" actId="1035"/>
          <ac:cxnSpMkLst>
            <pc:docMk/>
            <pc:sldMk cId="512284292" sldId="347"/>
            <ac:cxnSpMk id="160" creationId="{2B913E15-9C91-2180-D687-1C7B5A003F4A}"/>
          </ac:cxnSpMkLst>
        </pc:cxnChg>
        <pc:cxnChg chg="add mod">
          <ac:chgData name="Matt Kennedy" userId="1c42adb8-e8da-4ed0-965b-4d7e0172c01f" providerId="ADAL" clId="{CFBA048D-5B66-4E88-817D-6708100C6B58}" dt="2023-10-13T19:05:19.694" v="3613" actId="1035"/>
          <ac:cxnSpMkLst>
            <pc:docMk/>
            <pc:sldMk cId="512284292" sldId="347"/>
            <ac:cxnSpMk id="161" creationId="{EAEAFAF4-56A8-8528-777C-3BB86381FF0B}"/>
          </ac:cxnSpMkLst>
        </pc:cxnChg>
        <pc:cxnChg chg="add mod">
          <ac:chgData name="Matt Kennedy" userId="1c42adb8-e8da-4ed0-965b-4d7e0172c01f" providerId="ADAL" clId="{CFBA048D-5B66-4E88-817D-6708100C6B58}" dt="2023-10-13T19:05:19.694" v="3613" actId="1035"/>
          <ac:cxnSpMkLst>
            <pc:docMk/>
            <pc:sldMk cId="512284292" sldId="347"/>
            <ac:cxnSpMk id="162" creationId="{7511DC9F-7B2B-8B96-9485-70AFEF202F6E}"/>
          </ac:cxnSpMkLst>
        </pc:cxnChg>
        <pc:cxnChg chg="add mod">
          <ac:chgData name="Matt Kennedy" userId="1c42adb8-e8da-4ed0-965b-4d7e0172c01f" providerId="ADAL" clId="{CFBA048D-5B66-4E88-817D-6708100C6B58}" dt="2023-10-13T19:05:19.694" v="3613" actId="1035"/>
          <ac:cxnSpMkLst>
            <pc:docMk/>
            <pc:sldMk cId="512284292" sldId="347"/>
            <ac:cxnSpMk id="163" creationId="{A030EAF2-B1C1-51B0-868D-E60DF4F12C6E}"/>
          </ac:cxnSpMkLst>
        </pc:cxnChg>
        <pc:cxnChg chg="add mod">
          <ac:chgData name="Matt Kennedy" userId="1c42adb8-e8da-4ed0-965b-4d7e0172c01f" providerId="ADAL" clId="{CFBA048D-5B66-4E88-817D-6708100C6B58}" dt="2023-10-16T16:42:48.709" v="4142" actId="14100"/>
          <ac:cxnSpMkLst>
            <pc:docMk/>
            <pc:sldMk cId="512284292" sldId="347"/>
            <ac:cxnSpMk id="164" creationId="{ACDBAB02-8CA2-BBD8-665C-8876FCE48019}"/>
          </ac:cxnSpMkLst>
        </pc:cxnChg>
        <pc:cxnChg chg="add mod">
          <ac:chgData name="Matt Kennedy" userId="1c42adb8-e8da-4ed0-965b-4d7e0172c01f" providerId="ADAL" clId="{CFBA048D-5B66-4E88-817D-6708100C6B58}" dt="2023-10-13T19:05:19.694" v="3613" actId="1035"/>
          <ac:cxnSpMkLst>
            <pc:docMk/>
            <pc:sldMk cId="512284292" sldId="347"/>
            <ac:cxnSpMk id="165" creationId="{BEFE5219-1E4A-357E-5ABF-68CC597214FB}"/>
          </ac:cxnSpMkLst>
        </pc:cxnChg>
        <pc:cxnChg chg="add mod">
          <ac:chgData name="Matt Kennedy" userId="1c42adb8-e8da-4ed0-965b-4d7e0172c01f" providerId="ADAL" clId="{CFBA048D-5B66-4E88-817D-6708100C6B58}" dt="2023-10-16T16:42:07.847" v="4054" actId="14100"/>
          <ac:cxnSpMkLst>
            <pc:docMk/>
            <pc:sldMk cId="512284292" sldId="347"/>
            <ac:cxnSpMk id="166" creationId="{B7FE25DE-051D-027F-6E08-2DFBFBEF11E2}"/>
          </ac:cxnSpMkLst>
        </pc:cxnChg>
        <pc:cxnChg chg="add mod">
          <ac:chgData name="Matt Kennedy" userId="1c42adb8-e8da-4ed0-965b-4d7e0172c01f" providerId="ADAL" clId="{CFBA048D-5B66-4E88-817D-6708100C6B58}" dt="2023-10-13T19:05:19.694" v="3613" actId="1035"/>
          <ac:cxnSpMkLst>
            <pc:docMk/>
            <pc:sldMk cId="512284292" sldId="347"/>
            <ac:cxnSpMk id="167" creationId="{6905466B-CC67-785F-960B-35BE52297945}"/>
          </ac:cxnSpMkLst>
        </pc:cxnChg>
      </pc:sldChg>
      <pc:sldChg chg="addSp delSp modSp new del mod">
        <pc:chgData name="Matt Kennedy" userId="1c42adb8-e8da-4ed0-965b-4d7e0172c01f" providerId="ADAL" clId="{CFBA048D-5B66-4E88-817D-6708100C6B58}" dt="2023-10-13T19:11:04.020" v="3627" actId="27022"/>
        <pc:sldMkLst>
          <pc:docMk/>
          <pc:sldMk cId="3507208843" sldId="349"/>
        </pc:sldMkLst>
        <pc:graphicFrameChg chg="add del modGraphic">
          <ac:chgData name="Matt Kennedy" userId="1c42adb8-e8da-4ed0-965b-4d7e0172c01f" providerId="ADAL" clId="{CFBA048D-5B66-4E88-817D-6708100C6B58}" dt="2023-10-13T19:11:04.020" v="3627" actId="27022"/>
          <ac:graphicFrameMkLst>
            <pc:docMk/>
            <pc:sldMk cId="3507208843" sldId="349"/>
            <ac:graphicFrameMk id="7" creationId="{ECD59459-543A-2DD5-ADDD-4C537F1DBED5}"/>
          </ac:graphicFrameMkLst>
        </pc:graphicFrameChg>
      </pc:sldChg>
      <pc:sldChg chg="addSp delSp modSp new mod">
        <pc:chgData name="Matt Kennedy" userId="1c42adb8-e8da-4ed0-965b-4d7e0172c01f" providerId="ADAL" clId="{CFBA048D-5B66-4E88-817D-6708100C6B58}" dt="2023-10-16T16:59:28.910" v="4164" actId="5793"/>
        <pc:sldMkLst>
          <pc:docMk/>
          <pc:sldMk cId="2217076186" sldId="351"/>
        </pc:sldMkLst>
        <pc:spChg chg="add del mod">
          <ac:chgData name="Matt Kennedy" userId="1c42adb8-e8da-4ed0-965b-4d7e0172c01f" providerId="ADAL" clId="{CFBA048D-5B66-4E88-817D-6708100C6B58}" dt="2023-10-16T16:59:05.349" v="4163" actId="478"/>
          <ac:spMkLst>
            <pc:docMk/>
            <pc:sldMk cId="2217076186" sldId="351"/>
            <ac:spMk id="5" creationId="{489C3811-CC00-824E-FE80-943B33B18962}"/>
          </ac:spMkLst>
        </pc:spChg>
        <pc:spChg chg="add del mod">
          <ac:chgData name="Matt Kennedy" userId="1c42adb8-e8da-4ed0-965b-4d7e0172c01f" providerId="ADAL" clId="{CFBA048D-5B66-4E88-817D-6708100C6B58}" dt="2023-10-16T16:59:05.349" v="4163" actId="478"/>
          <ac:spMkLst>
            <pc:docMk/>
            <pc:sldMk cId="2217076186" sldId="351"/>
            <ac:spMk id="6" creationId="{9F7CA488-674F-44A9-B678-21A614936915}"/>
          </ac:spMkLst>
        </pc:spChg>
        <pc:spChg chg="mod">
          <ac:chgData name="Matt Kennedy" userId="1c42adb8-e8da-4ed0-965b-4d7e0172c01f" providerId="ADAL" clId="{CFBA048D-5B66-4E88-817D-6708100C6B58}" dt="2023-10-16T16:59:28.910" v="4164" actId="5793"/>
          <ac:spMkLst>
            <pc:docMk/>
            <pc:sldMk cId="2217076186" sldId="351"/>
            <ac:spMk id="8" creationId="{FB4F1993-4D93-FE12-2031-8CFC1EC4C322}"/>
          </ac:spMkLst>
        </pc:spChg>
      </pc:sldChg>
      <pc:sldChg chg="addSp modSp new del">
        <pc:chgData name="Matt Kennedy" userId="1c42adb8-e8da-4ed0-965b-4d7e0172c01f" providerId="ADAL" clId="{CFBA048D-5B66-4E88-817D-6708100C6B58}" dt="2023-10-16T16:58:42.310" v="4160" actId="47"/>
        <pc:sldMkLst>
          <pc:docMk/>
          <pc:sldMk cId="3105522304" sldId="351"/>
        </pc:sldMkLst>
        <pc:spChg chg="add mod">
          <ac:chgData name="Matt Kennedy" userId="1c42adb8-e8da-4ed0-965b-4d7e0172c01f" providerId="ADAL" clId="{CFBA048D-5B66-4E88-817D-6708100C6B58}" dt="2023-10-16T16:58:24.251" v="4159"/>
          <ac:spMkLst>
            <pc:docMk/>
            <pc:sldMk cId="3105522304" sldId="351"/>
            <ac:spMk id="5" creationId="{CAE4C575-4F3E-56D1-B8FF-660227AA4905}"/>
          </ac:spMkLst>
        </pc:spChg>
        <pc:spChg chg="add mod">
          <ac:chgData name="Matt Kennedy" userId="1c42adb8-e8da-4ed0-965b-4d7e0172c01f" providerId="ADAL" clId="{CFBA048D-5B66-4E88-817D-6708100C6B58}" dt="2023-10-16T16:58:24.251" v="4159"/>
          <ac:spMkLst>
            <pc:docMk/>
            <pc:sldMk cId="3105522304" sldId="351"/>
            <ac:spMk id="6" creationId="{BE2931FB-B6D8-0F68-D988-33C61E900E8D}"/>
          </ac:spMkLst>
        </pc:spChg>
        <pc:spChg chg="add mod">
          <ac:chgData name="Matt Kennedy" userId="1c42adb8-e8da-4ed0-965b-4d7e0172c01f" providerId="ADAL" clId="{CFBA048D-5B66-4E88-817D-6708100C6B58}" dt="2023-10-16T16:58:24.251" v="4159"/>
          <ac:spMkLst>
            <pc:docMk/>
            <pc:sldMk cId="3105522304" sldId="351"/>
            <ac:spMk id="7" creationId="{96C88E4E-0879-F9B4-D7AB-025CE247B7F6}"/>
          </ac:spMkLst>
        </pc:spChg>
      </pc:sldChg>
      <pc:sldChg chg="addSp modSp new mod">
        <pc:chgData name="Matt Kennedy" userId="1c42adb8-e8da-4ed0-965b-4d7e0172c01f" providerId="ADAL" clId="{CFBA048D-5B66-4E88-817D-6708100C6B58}" dt="2023-10-16T17:03:53.266" v="4177" actId="3064"/>
        <pc:sldMkLst>
          <pc:docMk/>
          <pc:sldMk cId="1341586672" sldId="352"/>
        </pc:sldMkLst>
        <pc:spChg chg="add mod">
          <ac:chgData name="Matt Kennedy" userId="1c42adb8-e8da-4ed0-965b-4d7e0172c01f" providerId="ADAL" clId="{CFBA048D-5B66-4E88-817D-6708100C6B58}" dt="2023-10-16T17:00:10.635" v="4166"/>
          <ac:spMkLst>
            <pc:docMk/>
            <pc:sldMk cId="1341586672" sldId="352"/>
            <ac:spMk id="5" creationId="{FFB831A0-B22B-94CE-DFDE-258CEC2D8837}"/>
          </ac:spMkLst>
        </pc:spChg>
        <pc:spChg chg="add mod">
          <ac:chgData name="Matt Kennedy" userId="1c42adb8-e8da-4ed0-965b-4d7e0172c01f" providerId="ADAL" clId="{CFBA048D-5B66-4E88-817D-6708100C6B58}" dt="2023-10-16T17:03:53.266" v="4177" actId="3064"/>
          <ac:spMkLst>
            <pc:docMk/>
            <pc:sldMk cId="1341586672" sldId="352"/>
            <ac:spMk id="6" creationId="{84C7C618-F709-8C6E-9F5A-9F553BC9DFC9}"/>
          </ac:spMkLst>
        </pc:spChg>
        <pc:spChg chg="add mod">
          <ac:chgData name="Matt Kennedy" userId="1c42adb8-e8da-4ed0-965b-4d7e0172c01f" providerId="ADAL" clId="{CFBA048D-5B66-4E88-817D-6708100C6B58}" dt="2023-10-16T17:00:10.635" v="4166"/>
          <ac:spMkLst>
            <pc:docMk/>
            <pc:sldMk cId="1341586672" sldId="352"/>
            <ac:spMk id="8" creationId="{11CF90E5-9F50-28A2-5943-E8E777C956D5}"/>
          </ac:spMkLst>
        </pc:spChg>
        <pc:picChg chg="add mod">
          <ac:chgData name="Matt Kennedy" userId="1c42adb8-e8da-4ed0-965b-4d7e0172c01f" providerId="ADAL" clId="{CFBA048D-5B66-4E88-817D-6708100C6B58}" dt="2023-10-16T17:00:10.635" v="4166"/>
          <ac:picMkLst>
            <pc:docMk/>
            <pc:sldMk cId="1341586672" sldId="352"/>
            <ac:picMk id="7" creationId="{B6DCE24E-E446-6922-C14D-546A3943A24A}"/>
          </ac:picMkLst>
        </pc:picChg>
      </pc:sldChg>
      <pc:sldChg chg="addSp modSp new mod">
        <pc:chgData name="Matt Kennedy" userId="1c42adb8-e8da-4ed0-965b-4d7e0172c01f" providerId="ADAL" clId="{CFBA048D-5B66-4E88-817D-6708100C6B58}" dt="2023-10-16T17:06:15.959" v="4187" actId="3064"/>
        <pc:sldMkLst>
          <pc:docMk/>
          <pc:sldMk cId="3144193321" sldId="353"/>
        </pc:sldMkLst>
        <pc:spChg chg="add mod">
          <ac:chgData name="Matt Kennedy" userId="1c42adb8-e8da-4ed0-965b-4d7e0172c01f" providerId="ADAL" clId="{CFBA048D-5B66-4E88-817D-6708100C6B58}" dt="2023-10-16T17:05:05.362" v="4181"/>
          <ac:spMkLst>
            <pc:docMk/>
            <pc:sldMk cId="3144193321" sldId="353"/>
            <ac:spMk id="5" creationId="{AE08FC97-60D9-2BCE-F5BA-242C29C9190D}"/>
          </ac:spMkLst>
        </pc:spChg>
        <pc:spChg chg="add mod">
          <ac:chgData name="Matt Kennedy" userId="1c42adb8-e8da-4ed0-965b-4d7e0172c01f" providerId="ADAL" clId="{CFBA048D-5B66-4E88-817D-6708100C6B58}" dt="2023-10-16T17:06:15.959" v="4187" actId="3064"/>
          <ac:spMkLst>
            <pc:docMk/>
            <pc:sldMk cId="3144193321" sldId="353"/>
            <ac:spMk id="6" creationId="{CD453090-4588-FF6B-E718-9322031C78D8}"/>
          </ac:spMkLst>
        </pc:spChg>
        <pc:spChg chg="add mod">
          <ac:chgData name="Matt Kennedy" userId="1c42adb8-e8da-4ed0-965b-4d7e0172c01f" providerId="ADAL" clId="{CFBA048D-5B66-4E88-817D-6708100C6B58}" dt="2023-10-16T17:05:05.362" v="4181"/>
          <ac:spMkLst>
            <pc:docMk/>
            <pc:sldMk cId="3144193321" sldId="353"/>
            <ac:spMk id="9" creationId="{73F184BD-EFB7-6D68-9FA2-551198A5E67A}"/>
          </ac:spMkLst>
        </pc:spChg>
        <pc:graphicFrameChg chg="add mod">
          <ac:chgData name="Matt Kennedy" userId="1c42adb8-e8da-4ed0-965b-4d7e0172c01f" providerId="ADAL" clId="{CFBA048D-5B66-4E88-817D-6708100C6B58}" dt="2023-10-16T17:05:55.075" v="4182" actId="255"/>
          <ac:graphicFrameMkLst>
            <pc:docMk/>
            <pc:sldMk cId="3144193321" sldId="353"/>
            <ac:graphicFrameMk id="7" creationId="{4600B8F9-DB68-18E5-6EE0-85B50CFDCCD5}"/>
          </ac:graphicFrameMkLst>
        </pc:graphicFrameChg>
        <pc:picChg chg="add mod">
          <ac:chgData name="Matt Kennedy" userId="1c42adb8-e8da-4ed0-965b-4d7e0172c01f" providerId="ADAL" clId="{CFBA048D-5B66-4E88-817D-6708100C6B58}" dt="2023-10-16T17:05:05.362" v="4181"/>
          <ac:picMkLst>
            <pc:docMk/>
            <pc:sldMk cId="3144193321" sldId="353"/>
            <ac:picMk id="8" creationId="{ACB49070-E19E-E2D1-D9BA-32718D6C7C65}"/>
          </ac:picMkLst>
        </pc:picChg>
        <pc:picChg chg="add mod">
          <ac:chgData name="Matt Kennedy" userId="1c42adb8-e8da-4ed0-965b-4d7e0172c01f" providerId="ADAL" clId="{CFBA048D-5B66-4E88-817D-6708100C6B58}" dt="2023-10-16T17:05:05.362" v="4181"/>
          <ac:picMkLst>
            <pc:docMk/>
            <pc:sldMk cId="3144193321" sldId="353"/>
            <ac:picMk id="10" creationId="{C040B629-D67C-6042-628C-B61EF84273F5}"/>
          </ac:picMkLst>
        </pc:picChg>
      </pc:sldChg>
      <pc:sldChg chg="addSp delSp modSp new mod modAnim">
        <pc:chgData name="Matt Kennedy" userId="1c42adb8-e8da-4ed0-965b-4d7e0172c01f" providerId="ADAL" clId="{CFBA048D-5B66-4E88-817D-6708100C6B58}" dt="2023-10-16T17:07:31.279" v="4191"/>
        <pc:sldMkLst>
          <pc:docMk/>
          <pc:sldMk cId="2038417073" sldId="354"/>
        </pc:sldMkLst>
        <pc:spChg chg="del">
          <ac:chgData name="Matt Kennedy" userId="1c42adb8-e8da-4ed0-965b-4d7e0172c01f" providerId="ADAL" clId="{CFBA048D-5B66-4E88-817D-6708100C6B58}" dt="2023-10-16T17:07:29.490" v="4190" actId="478"/>
          <ac:spMkLst>
            <pc:docMk/>
            <pc:sldMk cId="2038417073" sldId="354"/>
            <ac:spMk id="4" creationId="{DBE4AA02-DC40-836A-A96F-4F911CD21E87}"/>
          </ac:spMkLst>
        </pc:spChg>
        <pc:spChg chg="mod">
          <ac:chgData name="Matt Kennedy" userId="1c42adb8-e8da-4ed0-965b-4d7e0172c01f" providerId="ADAL" clId="{CFBA048D-5B66-4E88-817D-6708100C6B58}" dt="2023-10-16T17:07:31.279" v="4191"/>
          <ac:spMkLst>
            <pc:docMk/>
            <pc:sldMk cId="2038417073" sldId="354"/>
            <ac:spMk id="6" creationId="{841F36A8-E133-10B9-D051-43F52C2D6FD9}"/>
          </ac:spMkLst>
        </pc:spChg>
        <pc:spChg chg="mod">
          <ac:chgData name="Matt Kennedy" userId="1c42adb8-e8da-4ed0-965b-4d7e0172c01f" providerId="ADAL" clId="{CFBA048D-5B66-4E88-817D-6708100C6B58}" dt="2023-10-16T17:07:31.279" v="4191"/>
          <ac:spMkLst>
            <pc:docMk/>
            <pc:sldMk cId="2038417073" sldId="354"/>
            <ac:spMk id="7" creationId="{88DF1FD1-86B5-E090-C360-2A8F9148A478}"/>
          </ac:spMkLst>
        </pc:spChg>
        <pc:spChg chg="mod">
          <ac:chgData name="Matt Kennedy" userId="1c42adb8-e8da-4ed0-965b-4d7e0172c01f" providerId="ADAL" clId="{CFBA048D-5B66-4E88-817D-6708100C6B58}" dt="2023-10-16T17:07:31.279" v="4191"/>
          <ac:spMkLst>
            <pc:docMk/>
            <pc:sldMk cId="2038417073" sldId="354"/>
            <ac:spMk id="8" creationId="{2F59E4D0-5402-D568-ECB7-84A75FD91A30}"/>
          </ac:spMkLst>
        </pc:spChg>
        <pc:spChg chg="add mod">
          <ac:chgData name="Matt Kennedy" userId="1c42adb8-e8da-4ed0-965b-4d7e0172c01f" providerId="ADAL" clId="{CFBA048D-5B66-4E88-817D-6708100C6B58}" dt="2023-10-16T17:07:31.279" v="4191"/>
          <ac:spMkLst>
            <pc:docMk/>
            <pc:sldMk cId="2038417073" sldId="354"/>
            <ac:spMk id="9" creationId="{C6FB0402-D790-CF65-016D-7E4F1ADF2EA6}"/>
          </ac:spMkLst>
        </pc:spChg>
        <pc:spChg chg="add mod">
          <ac:chgData name="Matt Kennedy" userId="1c42adb8-e8da-4ed0-965b-4d7e0172c01f" providerId="ADAL" clId="{CFBA048D-5B66-4E88-817D-6708100C6B58}" dt="2023-10-16T17:07:31.279" v="4191"/>
          <ac:spMkLst>
            <pc:docMk/>
            <pc:sldMk cId="2038417073" sldId="354"/>
            <ac:spMk id="10" creationId="{4BCFE0E0-5035-4BD8-3CA9-8F84E89E9114}"/>
          </ac:spMkLst>
        </pc:spChg>
        <pc:spChg chg="mod">
          <ac:chgData name="Matt Kennedy" userId="1c42adb8-e8da-4ed0-965b-4d7e0172c01f" providerId="ADAL" clId="{CFBA048D-5B66-4E88-817D-6708100C6B58}" dt="2023-10-16T17:07:31.279" v="4191"/>
          <ac:spMkLst>
            <pc:docMk/>
            <pc:sldMk cId="2038417073" sldId="354"/>
            <ac:spMk id="12" creationId="{C7368E6D-9602-BC34-8CC7-54436A48EB17}"/>
          </ac:spMkLst>
        </pc:spChg>
        <pc:spChg chg="mod">
          <ac:chgData name="Matt Kennedy" userId="1c42adb8-e8da-4ed0-965b-4d7e0172c01f" providerId="ADAL" clId="{CFBA048D-5B66-4E88-817D-6708100C6B58}" dt="2023-10-16T17:07:31.279" v="4191"/>
          <ac:spMkLst>
            <pc:docMk/>
            <pc:sldMk cId="2038417073" sldId="354"/>
            <ac:spMk id="13" creationId="{8F14A33A-5D49-1483-3BBB-C81DE7BB70EF}"/>
          </ac:spMkLst>
        </pc:spChg>
        <pc:spChg chg="mod">
          <ac:chgData name="Matt Kennedy" userId="1c42adb8-e8da-4ed0-965b-4d7e0172c01f" providerId="ADAL" clId="{CFBA048D-5B66-4E88-817D-6708100C6B58}" dt="2023-10-16T17:07:31.279" v="4191"/>
          <ac:spMkLst>
            <pc:docMk/>
            <pc:sldMk cId="2038417073" sldId="354"/>
            <ac:spMk id="14" creationId="{656AD560-AF6F-2CFD-50D5-8759C15DDB96}"/>
          </ac:spMkLst>
        </pc:spChg>
        <pc:spChg chg="mod">
          <ac:chgData name="Matt Kennedy" userId="1c42adb8-e8da-4ed0-965b-4d7e0172c01f" providerId="ADAL" clId="{CFBA048D-5B66-4E88-817D-6708100C6B58}" dt="2023-10-16T17:07:31.279" v="4191"/>
          <ac:spMkLst>
            <pc:docMk/>
            <pc:sldMk cId="2038417073" sldId="354"/>
            <ac:spMk id="15" creationId="{03828D0A-D8F9-0F21-4970-8F8BF4E3B21D}"/>
          </ac:spMkLst>
        </pc:spChg>
        <pc:spChg chg="mod">
          <ac:chgData name="Matt Kennedy" userId="1c42adb8-e8da-4ed0-965b-4d7e0172c01f" providerId="ADAL" clId="{CFBA048D-5B66-4E88-817D-6708100C6B58}" dt="2023-10-16T17:07:31.279" v="4191"/>
          <ac:spMkLst>
            <pc:docMk/>
            <pc:sldMk cId="2038417073" sldId="354"/>
            <ac:spMk id="17" creationId="{E3C50BB5-196E-F059-DB26-57A4E492FBF8}"/>
          </ac:spMkLst>
        </pc:spChg>
        <pc:spChg chg="mod">
          <ac:chgData name="Matt Kennedy" userId="1c42adb8-e8da-4ed0-965b-4d7e0172c01f" providerId="ADAL" clId="{CFBA048D-5B66-4E88-817D-6708100C6B58}" dt="2023-10-16T17:07:31.279" v="4191"/>
          <ac:spMkLst>
            <pc:docMk/>
            <pc:sldMk cId="2038417073" sldId="354"/>
            <ac:spMk id="21" creationId="{31BAAAE2-D316-7681-1ABB-FA4D27F60F68}"/>
          </ac:spMkLst>
        </pc:spChg>
        <pc:spChg chg="mod">
          <ac:chgData name="Matt Kennedy" userId="1c42adb8-e8da-4ed0-965b-4d7e0172c01f" providerId="ADAL" clId="{CFBA048D-5B66-4E88-817D-6708100C6B58}" dt="2023-10-16T17:07:31.279" v="4191"/>
          <ac:spMkLst>
            <pc:docMk/>
            <pc:sldMk cId="2038417073" sldId="354"/>
            <ac:spMk id="23" creationId="{3A20E03A-B143-B53B-BDCD-145B5230597C}"/>
          </ac:spMkLst>
        </pc:spChg>
        <pc:spChg chg="mod">
          <ac:chgData name="Matt Kennedy" userId="1c42adb8-e8da-4ed0-965b-4d7e0172c01f" providerId="ADAL" clId="{CFBA048D-5B66-4E88-817D-6708100C6B58}" dt="2023-10-16T17:07:31.279" v="4191"/>
          <ac:spMkLst>
            <pc:docMk/>
            <pc:sldMk cId="2038417073" sldId="354"/>
            <ac:spMk id="24" creationId="{E9527340-B53C-E818-8CC0-744542420B71}"/>
          </ac:spMkLst>
        </pc:spChg>
        <pc:spChg chg="mod">
          <ac:chgData name="Matt Kennedy" userId="1c42adb8-e8da-4ed0-965b-4d7e0172c01f" providerId="ADAL" clId="{CFBA048D-5B66-4E88-817D-6708100C6B58}" dt="2023-10-16T17:07:31.279" v="4191"/>
          <ac:spMkLst>
            <pc:docMk/>
            <pc:sldMk cId="2038417073" sldId="354"/>
            <ac:spMk id="25" creationId="{20AFAB77-DE7A-540D-9623-3598ED937486}"/>
          </ac:spMkLst>
        </pc:spChg>
        <pc:spChg chg="mod">
          <ac:chgData name="Matt Kennedy" userId="1c42adb8-e8da-4ed0-965b-4d7e0172c01f" providerId="ADAL" clId="{CFBA048D-5B66-4E88-817D-6708100C6B58}" dt="2023-10-16T17:07:31.279" v="4191"/>
          <ac:spMkLst>
            <pc:docMk/>
            <pc:sldMk cId="2038417073" sldId="354"/>
            <ac:spMk id="26" creationId="{D0D571EB-BC04-A078-4C2B-3C63942C9C8B}"/>
          </ac:spMkLst>
        </pc:spChg>
        <pc:spChg chg="mod">
          <ac:chgData name="Matt Kennedy" userId="1c42adb8-e8da-4ed0-965b-4d7e0172c01f" providerId="ADAL" clId="{CFBA048D-5B66-4E88-817D-6708100C6B58}" dt="2023-10-16T17:07:31.279" v="4191"/>
          <ac:spMkLst>
            <pc:docMk/>
            <pc:sldMk cId="2038417073" sldId="354"/>
            <ac:spMk id="27" creationId="{E286E7B2-0F5E-88DB-1EE2-805F9B5DA95A}"/>
          </ac:spMkLst>
        </pc:spChg>
        <pc:spChg chg="mod">
          <ac:chgData name="Matt Kennedy" userId="1c42adb8-e8da-4ed0-965b-4d7e0172c01f" providerId="ADAL" clId="{CFBA048D-5B66-4E88-817D-6708100C6B58}" dt="2023-10-16T17:07:31.279" v="4191"/>
          <ac:spMkLst>
            <pc:docMk/>
            <pc:sldMk cId="2038417073" sldId="354"/>
            <ac:spMk id="29" creationId="{10780E27-3384-DAB3-0092-977C75738842}"/>
          </ac:spMkLst>
        </pc:spChg>
        <pc:spChg chg="mod">
          <ac:chgData name="Matt Kennedy" userId="1c42adb8-e8da-4ed0-965b-4d7e0172c01f" providerId="ADAL" clId="{CFBA048D-5B66-4E88-817D-6708100C6B58}" dt="2023-10-16T17:07:31.279" v="4191"/>
          <ac:spMkLst>
            <pc:docMk/>
            <pc:sldMk cId="2038417073" sldId="354"/>
            <ac:spMk id="30" creationId="{D1454F4C-2DD6-036C-CEA1-82A6297180E8}"/>
          </ac:spMkLst>
        </pc:spChg>
        <pc:spChg chg="mod">
          <ac:chgData name="Matt Kennedy" userId="1c42adb8-e8da-4ed0-965b-4d7e0172c01f" providerId="ADAL" clId="{CFBA048D-5B66-4E88-817D-6708100C6B58}" dt="2023-10-16T17:07:31.279" v="4191"/>
          <ac:spMkLst>
            <pc:docMk/>
            <pc:sldMk cId="2038417073" sldId="354"/>
            <ac:spMk id="31" creationId="{724F0B8A-6E60-9102-A0F9-9D39855A4BDD}"/>
          </ac:spMkLst>
        </pc:spChg>
        <pc:spChg chg="mod">
          <ac:chgData name="Matt Kennedy" userId="1c42adb8-e8da-4ed0-965b-4d7e0172c01f" providerId="ADAL" clId="{CFBA048D-5B66-4E88-817D-6708100C6B58}" dt="2023-10-16T17:07:31.279" v="4191"/>
          <ac:spMkLst>
            <pc:docMk/>
            <pc:sldMk cId="2038417073" sldId="354"/>
            <ac:spMk id="32" creationId="{A7D6BEBA-4D50-2E82-0EC1-8102868985E9}"/>
          </ac:spMkLst>
        </pc:spChg>
        <pc:spChg chg="mod">
          <ac:chgData name="Matt Kennedy" userId="1c42adb8-e8da-4ed0-965b-4d7e0172c01f" providerId="ADAL" clId="{CFBA048D-5B66-4E88-817D-6708100C6B58}" dt="2023-10-16T17:07:31.279" v="4191"/>
          <ac:spMkLst>
            <pc:docMk/>
            <pc:sldMk cId="2038417073" sldId="354"/>
            <ac:spMk id="34" creationId="{65DA544D-ED0E-66AB-497A-5ED8D666707E}"/>
          </ac:spMkLst>
        </pc:spChg>
        <pc:spChg chg="mod">
          <ac:chgData name="Matt Kennedy" userId="1c42adb8-e8da-4ed0-965b-4d7e0172c01f" providerId="ADAL" clId="{CFBA048D-5B66-4E88-817D-6708100C6B58}" dt="2023-10-16T17:07:31.279" v="4191"/>
          <ac:spMkLst>
            <pc:docMk/>
            <pc:sldMk cId="2038417073" sldId="354"/>
            <ac:spMk id="36" creationId="{BC48B48C-79C0-40E0-9506-AEA9B35A31DC}"/>
          </ac:spMkLst>
        </pc:spChg>
        <pc:spChg chg="mod">
          <ac:chgData name="Matt Kennedy" userId="1c42adb8-e8da-4ed0-965b-4d7e0172c01f" providerId="ADAL" clId="{CFBA048D-5B66-4E88-817D-6708100C6B58}" dt="2023-10-16T17:07:31.279" v="4191"/>
          <ac:spMkLst>
            <pc:docMk/>
            <pc:sldMk cId="2038417073" sldId="354"/>
            <ac:spMk id="37" creationId="{249DAFF4-35D1-3D23-C653-016E88262532}"/>
          </ac:spMkLst>
        </pc:spChg>
        <pc:spChg chg="mod">
          <ac:chgData name="Matt Kennedy" userId="1c42adb8-e8da-4ed0-965b-4d7e0172c01f" providerId="ADAL" clId="{CFBA048D-5B66-4E88-817D-6708100C6B58}" dt="2023-10-16T17:07:31.279" v="4191"/>
          <ac:spMkLst>
            <pc:docMk/>
            <pc:sldMk cId="2038417073" sldId="354"/>
            <ac:spMk id="39" creationId="{73801336-DD66-38E0-2F6E-2B75D92F3346}"/>
          </ac:spMkLst>
        </pc:spChg>
        <pc:spChg chg="mod">
          <ac:chgData name="Matt Kennedy" userId="1c42adb8-e8da-4ed0-965b-4d7e0172c01f" providerId="ADAL" clId="{CFBA048D-5B66-4E88-817D-6708100C6B58}" dt="2023-10-16T17:07:31.279" v="4191"/>
          <ac:spMkLst>
            <pc:docMk/>
            <pc:sldMk cId="2038417073" sldId="354"/>
            <ac:spMk id="41" creationId="{0417B979-8839-763E-BE77-6AB0A3AE444A}"/>
          </ac:spMkLst>
        </pc:spChg>
        <pc:spChg chg="mod">
          <ac:chgData name="Matt Kennedy" userId="1c42adb8-e8da-4ed0-965b-4d7e0172c01f" providerId="ADAL" clId="{CFBA048D-5B66-4E88-817D-6708100C6B58}" dt="2023-10-16T17:07:31.279" v="4191"/>
          <ac:spMkLst>
            <pc:docMk/>
            <pc:sldMk cId="2038417073" sldId="354"/>
            <ac:spMk id="42" creationId="{22D087F8-B66B-7EC4-B663-4552B7B66264}"/>
          </ac:spMkLst>
        </pc:spChg>
        <pc:spChg chg="mod">
          <ac:chgData name="Matt Kennedy" userId="1c42adb8-e8da-4ed0-965b-4d7e0172c01f" providerId="ADAL" clId="{CFBA048D-5B66-4E88-817D-6708100C6B58}" dt="2023-10-16T17:07:31.279" v="4191"/>
          <ac:spMkLst>
            <pc:docMk/>
            <pc:sldMk cId="2038417073" sldId="354"/>
            <ac:spMk id="43" creationId="{D82AB3A9-D8D9-7F45-3AB5-1052FC53A3C9}"/>
          </ac:spMkLst>
        </pc:spChg>
        <pc:spChg chg="mod">
          <ac:chgData name="Matt Kennedy" userId="1c42adb8-e8da-4ed0-965b-4d7e0172c01f" providerId="ADAL" clId="{CFBA048D-5B66-4E88-817D-6708100C6B58}" dt="2023-10-16T17:07:31.279" v="4191"/>
          <ac:spMkLst>
            <pc:docMk/>
            <pc:sldMk cId="2038417073" sldId="354"/>
            <ac:spMk id="44" creationId="{92DA7B0C-0A18-CFEA-E47D-1141B89FB185}"/>
          </ac:spMkLst>
        </pc:spChg>
        <pc:spChg chg="mod">
          <ac:chgData name="Matt Kennedy" userId="1c42adb8-e8da-4ed0-965b-4d7e0172c01f" providerId="ADAL" clId="{CFBA048D-5B66-4E88-817D-6708100C6B58}" dt="2023-10-16T17:07:31.279" v="4191"/>
          <ac:spMkLst>
            <pc:docMk/>
            <pc:sldMk cId="2038417073" sldId="354"/>
            <ac:spMk id="45" creationId="{EA71ACDD-C4DA-FCAA-37C6-7DFB5F53EFA8}"/>
          </ac:spMkLst>
        </pc:spChg>
        <pc:spChg chg="mod">
          <ac:chgData name="Matt Kennedy" userId="1c42adb8-e8da-4ed0-965b-4d7e0172c01f" providerId="ADAL" clId="{CFBA048D-5B66-4E88-817D-6708100C6B58}" dt="2023-10-16T17:07:31.279" v="4191"/>
          <ac:spMkLst>
            <pc:docMk/>
            <pc:sldMk cId="2038417073" sldId="354"/>
            <ac:spMk id="46" creationId="{05A57F67-951D-F4B1-7D75-B6E578CE2137}"/>
          </ac:spMkLst>
        </pc:spChg>
        <pc:spChg chg="mod">
          <ac:chgData name="Matt Kennedy" userId="1c42adb8-e8da-4ed0-965b-4d7e0172c01f" providerId="ADAL" clId="{CFBA048D-5B66-4E88-817D-6708100C6B58}" dt="2023-10-16T17:07:31.279" v="4191"/>
          <ac:spMkLst>
            <pc:docMk/>
            <pc:sldMk cId="2038417073" sldId="354"/>
            <ac:spMk id="47" creationId="{2A3932B4-8BDD-23FE-29FA-62CA903015E6}"/>
          </ac:spMkLst>
        </pc:spChg>
        <pc:spChg chg="mod">
          <ac:chgData name="Matt Kennedy" userId="1c42adb8-e8da-4ed0-965b-4d7e0172c01f" providerId="ADAL" clId="{CFBA048D-5B66-4E88-817D-6708100C6B58}" dt="2023-10-16T17:07:31.279" v="4191"/>
          <ac:spMkLst>
            <pc:docMk/>
            <pc:sldMk cId="2038417073" sldId="354"/>
            <ac:spMk id="48" creationId="{1E597DB9-FA7A-8C71-332E-685BC91BA6B9}"/>
          </ac:spMkLst>
        </pc:spChg>
        <pc:spChg chg="mod">
          <ac:chgData name="Matt Kennedy" userId="1c42adb8-e8da-4ed0-965b-4d7e0172c01f" providerId="ADAL" clId="{CFBA048D-5B66-4E88-817D-6708100C6B58}" dt="2023-10-16T17:07:31.279" v="4191"/>
          <ac:spMkLst>
            <pc:docMk/>
            <pc:sldMk cId="2038417073" sldId="354"/>
            <ac:spMk id="50" creationId="{43E512E6-4F8A-E101-78F0-B6E852614E76}"/>
          </ac:spMkLst>
        </pc:spChg>
        <pc:spChg chg="mod">
          <ac:chgData name="Matt Kennedy" userId="1c42adb8-e8da-4ed0-965b-4d7e0172c01f" providerId="ADAL" clId="{CFBA048D-5B66-4E88-817D-6708100C6B58}" dt="2023-10-16T17:07:31.279" v="4191"/>
          <ac:spMkLst>
            <pc:docMk/>
            <pc:sldMk cId="2038417073" sldId="354"/>
            <ac:spMk id="51" creationId="{63573FF3-0FA4-7D9C-FF9A-FF0B3F6DF40C}"/>
          </ac:spMkLst>
        </pc:spChg>
        <pc:spChg chg="mod">
          <ac:chgData name="Matt Kennedy" userId="1c42adb8-e8da-4ed0-965b-4d7e0172c01f" providerId="ADAL" clId="{CFBA048D-5B66-4E88-817D-6708100C6B58}" dt="2023-10-16T17:07:31.279" v="4191"/>
          <ac:spMkLst>
            <pc:docMk/>
            <pc:sldMk cId="2038417073" sldId="354"/>
            <ac:spMk id="52" creationId="{C919F2D1-21ED-B3D6-4AB0-46489926A9E3}"/>
          </ac:spMkLst>
        </pc:spChg>
        <pc:spChg chg="mod">
          <ac:chgData name="Matt Kennedy" userId="1c42adb8-e8da-4ed0-965b-4d7e0172c01f" providerId="ADAL" clId="{CFBA048D-5B66-4E88-817D-6708100C6B58}" dt="2023-10-16T17:07:31.279" v="4191"/>
          <ac:spMkLst>
            <pc:docMk/>
            <pc:sldMk cId="2038417073" sldId="354"/>
            <ac:spMk id="55" creationId="{27484E94-52F5-383A-164C-E7C3A9E50B65}"/>
          </ac:spMkLst>
        </pc:spChg>
        <pc:spChg chg="mod">
          <ac:chgData name="Matt Kennedy" userId="1c42adb8-e8da-4ed0-965b-4d7e0172c01f" providerId="ADAL" clId="{CFBA048D-5B66-4E88-817D-6708100C6B58}" dt="2023-10-16T17:07:31.279" v="4191"/>
          <ac:spMkLst>
            <pc:docMk/>
            <pc:sldMk cId="2038417073" sldId="354"/>
            <ac:spMk id="56" creationId="{E10ADCE8-DDD0-F812-A48A-76EE78E3FCF3}"/>
          </ac:spMkLst>
        </pc:spChg>
        <pc:spChg chg="mod">
          <ac:chgData name="Matt Kennedy" userId="1c42adb8-e8da-4ed0-965b-4d7e0172c01f" providerId="ADAL" clId="{CFBA048D-5B66-4E88-817D-6708100C6B58}" dt="2023-10-16T17:07:31.279" v="4191"/>
          <ac:spMkLst>
            <pc:docMk/>
            <pc:sldMk cId="2038417073" sldId="354"/>
            <ac:spMk id="57" creationId="{2ACBF624-0C69-B0FF-7916-2916E5FE8DA1}"/>
          </ac:spMkLst>
        </pc:spChg>
        <pc:spChg chg="add mod">
          <ac:chgData name="Matt Kennedy" userId="1c42adb8-e8da-4ed0-965b-4d7e0172c01f" providerId="ADAL" clId="{CFBA048D-5B66-4E88-817D-6708100C6B58}" dt="2023-10-16T17:07:31.279" v="4191"/>
          <ac:spMkLst>
            <pc:docMk/>
            <pc:sldMk cId="2038417073" sldId="354"/>
            <ac:spMk id="58" creationId="{105C6D51-258D-478B-7744-6BCE9C913DB6}"/>
          </ac:spMkLst>
        </pc:spChg>
        <pc:spChg chg="add mod">
          <ac:chgData name="Matt Kennedy" userId="1c42adb8-e8da-4ed0-965b-4d7e0172c01f" providerId="ADAL" clId="{CFBA048D-5B66-4E88-817D-6708100C6B58}" dt="2023-10-16T17:07:31.279" v="4191"/>
          <ac:spMkLst>
            <pc:docMk/>
            <pc:sldMk cId="2038417073" sldId="354"/>
            <ac:spMk id="59" creationId="{27CD2A0E-B3A0-F81F-6623-7901E6D18BDF}"/>
          </ac:spMkLst>
        </pc:spChg>
        <pc:spChg chg="add mod">
          <ac:chgData name="Matt Kennedy" userId="1c42adb8-e8da-4ed0-965b-4d7e0172c01f" providerId="ADAL" clId="{CFBA048D-5B66-4E88-817D-6708100C6B58}" dt="2023-10-16T17:07:31.279" v="4191"/>
          <ac:spMkLst>
            <pc:docMk/>
            <pc:sldMk cId="2038417073" sldId="354"/>
            <ac:spMk id="60" creationId="{54FCE9CB-2F17-44CF-DE07-013C69678860}"/>
          </ac:spMkLst>
        </pc:spChg>
        <pc:spChg chg="add mod">
          <ac:chgData name="Matt Kennedy" userId="1c42adb8-e8da-4ed0-965b-4d7e0172c01f" providerId="ADAL" clId="{CFBA048D-5B66-4E88-817D-6708100C6B58}" dt="2023-10-16T17:07:31.279" v="4191"/>
          <ac:spMkLst>
            <pc:docMk/>
            <pc:sldMk cId="2038417073" sldId="354"/>
            <ac:spMk id="61" creationId="{45A37B80-DE31-E7FD-2EA3-33BDAA5ED265}"/>
          </ac:spMkLst>
        </pc:spChg>
        <pc:spChg chg="add mod">
          <ac:chgData name="Matt Kennedy" userId="1c42adb8-e8da-4ed0-965b-4d7e0172c01f" providerId="ADAL" clId="{CFBA048D-5B66-4E88-817D-6708100C6B58}" dt="2023-10-16T17:07:31.279" v="4191"/>
          <ac:spMkLst>
            <pc:docMk/>
            <pc:sldMk cId="2038417073" sldId="354"/>
            <ac:spMk id="62" creationId="{60976E24-8002-EC43-82CA-99A30AB33A2D}"/>
          </ac:spMkLst>
        </pc:spChg>
        <pc:spChg chg="add mod">
          <ac:chgData name="Matt Kennedy" userId="1c42adb8-e8da-4ed0-965b-4d7e0172c01f" providerId="ADAL" clId="{CFBA048D-5B66-4E88-817D-6708100C6B58}" dt="2023-10-16T17:07:31.279" v="4191"/>
          <ac:spMkLst>
            <pc:docMk/>
            <pc:sldMk cId="2038417073" sldId="354"/>
            <ac:spMk id="63" creationId="{A0E370B6-ADFA-9E20-CAF0-FED12219FDAE}"/>
          </ac:spMkLst>
        </pc:spChg>
        <pc:spChg chg="add mod">
          <ac:chgData name="Matt Kennedy" userId="1c42adb8-e8da-4ed0-965b-4d7e0172c01f" providerId="ADAL" clId="{CFBA048D-5B66-4E88-817D-6708100C6B58}" dt="2023-10-16T17:07:31.279" v="4191"/>
          <ac:spMkLst>
            <pc:docMk/>
            <pc:sldMk cId="2038417073" sldId="354"/>
            <ac:spMk id="64" creationId="{BE82C2C7-260E-0856-9E76-7017C6DB2D54}"/>
          </ac:spMkLst>
        </pc:spChg>
        <pc:spChg chg="add mod">
          <ac:chgData name="Matt Kennedy" userId="1c42adb8-e8da-4ed0-965b-4d7e0172c01f" providerId="ADAL" clId="{CFBA048D-5B66-4E88-817D-6708100C6B58}" dt="2023-10-16T17:07:31.279" v="4191"/>
          <ac:spMkLst>
            <pc:docMk/>
            <pc:sldMk cId="2038417073" sldId="354"/>
            <ac:spMk id="65" creationId="{09864C8A-8A01-0798-127B-5F9DD66996AE}"/>
          </ac:spMkLst>
        </pc:spChg>
        <pc:spChg chg="mod">
          <ac:chgData name="Matt Kennedy" userId="1c42adb8-e8da-4ed0-965b-4d7e0172c01f" providerId="ADAL" clId="{CFBA048D-5B66-4E88-817D-6708100C6B58}" dt="2023-10-16T17:07:31.279" v="4191"/>
          <ac:spMkLst>
            <pc:docMk/>
            <pc:sldMk cId="2038417073" sldId="354"/>
            <ac:spMk id="67" creationId="{9615E5D9-8E5B-94EC-1E0C-888B279E8A85}"/>
          </ac:spMkLst>
        </pc:spChg>
        <pc:spChg chg="mod">
          <ac:chgData name="Matt Kennedy" userId="1c42adb8-e8da-4ed0-965b-4d7e0172c01f" providerId="ADAL" clId="{CFBA048D-5B66-4E88-817D-6708100C6B58}" dt="2023-10-16T17:07:31.279" v="4191"/>
          <ac:spMkLst>
            <pc:docMk/>
            <pc:sldMk cId="2038417073" sldId="354"/>
            <ac:spMk id="73" creationId="{9D6CCF64-BD26-5C60-BEEE-21250C22E212}"/>
          </ac:spMkLst>
        </pc:spChg>
        <pc:spChg chg="mod">
          <ac:chgData name="Matt Kennedy" userId="1c42adb8-e8da-4ed0-965b-4d7e0172c01f" providerId="ADAL" clId="{CFBA048D-5B66-4E88-817D-6708100C6B58}" dt="2023-10-16T17:07:31.279" v="4191"/>
          <ac:spMkLst>
            <pc:docMk/>
            <pc:sldMk cId="2038417073" sldId="354"/>
            <ac:spMk id="74" creationId="{6505C612-0841-38BF-E694-68DB61B24B6F}"/>
          </ac:spMkLst>
        </pc:spChg>
        <pc:spChg chg="mod">
          <ac:chgData name="Matt Kennedy" userId="1c42adb8-e8da-4ed0-965b-4d7e0172c01f" providerId="ADAL" clId="{CFBA048D-5B66-4E88-817D-6708100C6B58}" dt="2023-10-16T17:07:31.279" v="4191"/>
          <ac:spMkLst>
            <pc:docMk/>
            <pc:sldMk cId="2038417073" sldId="354"/>
            <ac:spMk id="75" creationId="{4A662045-51D2-B9ED-8B35-32C176DB32CD}"/>
          </ac:spMkLst>
        </pc:spChg>
        <pc:spChg chg="mod">
          <ac:chgData name="Matt Kennedy" userId="1c42adb8-e8da-4ed0-965b-4d7e0172c01f" providerId="ADAL" clId="{CFBA048D-5B66-4E88-817D-6708100C6B58}" dt="2023-10-16T17:07:31.279" v="4191"/>
          <ac:spMkLst>
            <pc:docMk/>
            <pc:sldMk cId="2038417073" sldId="354"/>
            <ac:spMk id="76" creationId="{3278B581-D8F3-1466-2501-B48F638C12B5}"/>
          </ac:spMkLst>
        </pc:spChg>
        <pc:spChg chg="mod">
          <ac:chgData name="Matt Kennedy" userId="1c42adb8-e8da-4ed0-965b-4d7e0172c01f" providerId="ADAL" clId="{CFBA048D-5B66-4E88-817D-6708100C6B58}" dt="2023-10-16T17:07:31.279" v="4191"/>
          <ac:spMkLst>
            <pc:docMk/>
            <pc:sldMk cId="2038417073" sldId="354"/>
            <ac:spMk id="77" creationId="{36A2CBB9-7988-2187-280D-3F3934E47227}"/>
          </ac:spMkLst>
        </pc:spChg>
        <pc:spChg chg="mod">
          <ac:chgData name="Matt Kennedy" userId="1c42adb8-e8da-4ed0-965b-4d7e0172c01f" providerId="ADAL" clId="{CFBA048D-5B66-4E88-817D-6708100C6B58}" dt="2023-10-16T17:07:31.279" v="4191"/>
          <ac:spMkLst>
            <pc:docMk/>
            <pc:sldMk cId="2038417073" sldId="354"/>
            <ac:spMk id="78" creationId="{B257508B-DF81-4404-FA25-C8A9E7B3303F}"/>
          </ac:spMkLst>
        </pc:spChg>
        <pc:spChg chg="mod">
          <ac:chgData name="Matt Kennedy" userId="1c42adb8-e8da-4ed0-965b-4d7e0172c01f" providerId="ADAL" clId="{CFBA048D-5B66-4E88-817D-6708100C6B58}" dt="2023-10-16T17:07:31.279" v="4191"/>
          <ac:spMkLst>
            <pc:docMk/>
            <pc:sldMk cId="2038417073" sldId="354"/>
            <ac:spMk id="79" creationId="{BC1AF178-BABB-7DDE-8728-2A6C97714AC5}"/>
          </ac:spMkLst>
        </pc:spChg>
        <pc:spChg chg="mod">
          <ac:chgData name="Matt Kennedy" userId="1c42adb8-e8da-4ed0-965b-4d7e0172c01f" providerId="ADAL" clId="{CFBA048D-5B66-4E88-817D-6708100C6B58}" dt="2023-10-16T17:07:31.279" v="4191"/>
          <ac:spMkLst>
            <pc:docMk/>
            <pc:sldMk cId="2038417073" sldId="354"/>
            <ac:spMk id="81" creationId="{7CBED956-E657-DD27-549F-8099C35802CA}"/>
          </ac:spMkLst>
        </pc:spChg>
        <pc:spChg chg="mod">
          <ac:chgData name="Matt Kennedy" userId="1c42adb8-e8da-4ed0-965b-4d7e0172c01f" providerId="ADAL" clId="{CFBA048D-5B66-4E88-817D-6708100C6B58}" dt="2023-10-16T17:07:31.279" v="4191"/>
          <ac:spMkLst>
            <pc:docMk/>
            <pc:sldMk cId="2038417073" sldId="354"/>
            <ac:spMk id="82" creationId="{F043B32C-7466-6621-C10A-2CE948571D89}"/>
          </ac:spMkLst>
        </pc:spChg>
        <pc:spChg chg="mod">
          <ac:chgData name="Matt Kennedy" userId="1c42adb8-e8da-4ed0-965b-4d7e0172c01f" providerId="ADAL" clId="{CFBA048D-5B66-4E88-817D-6708100C6B58}" dt="2023-10-16T17:07:31.279" v="4191"/>
          <ac:spMkLst>
            <pc:docMk/>
            <pc:sldMk cId="2038417073" sldId="354"/>
            <ac:spMk id="83" creationId="{DDF3FDF7-6531-3D46-74DE-CEB090784652}"/>
          </ac:spMkLst>
        </pc:spChg>
        <pc:spChg chg="mod">
          <ac:chgData name="Matt Kennedy" userId="1c42adb8-e8da-4ed0-965b-4d7e0172c01f" providerId="ADAL" clId="{CFBA048D-5B66-4E88-817D-6708100C6B58}" dt="2023-10-16T17:07:31.279" v="4191"/>
          <ac:spMkLst>
            <pc:docMk/>
            <pc:sldMk cId="2038417073" sldId="354"/>
            <ac:spMk id="84" creationId="{D80D6C3C-077E-5463-4505-751B7A916C13}"/>
          </ac:spMkLst>
        </pc:spChg>
        <pc:spChg chg="mod">
          <ac:chgData name="Matt Kennedy" userId="1c42adb8-e8da-4ed0-965b-4d7e0172c01f" providerId="ADAL" clId="{CFBA048D-5B66-4E88-817D-6708100C6B58}" dt="2023-10-16T17:07:31.279" v="4191"/>
          <ac:spMkLst>
            <pc:docMk/>
            <pc:sldMk cId="2038417073" sldId="354"/>
            <ac:spMk id="85" creationId="{C3EC10BD-56E3-47B9-BAA7-330779C3B43B}"/>
          </ac:spMkLst>
        </pc:spChg>
        <pc:spChg chg="mod">
          <ac:chgData name="Matt Kennedy" userId="1c42adb8-e8da-4ed0-965b-4d7e0172c01f" providerId="ADAL" clId="{CFBA048D-5B66-4E88-817D-6708100C6B58}" dt="2023-10-16T17:07:31.279" v="4191"/>
          <ac:spMkLst>
            <pc:docMk/>
            <pc:sldMk cId="2038417073" sldId="354"/>
            <ac:spMk id="87" creationId="{096F54C2-E846-2647-DDDB-31AC524F35AF}"/>
          </ac:spMkLst>
        </pc:spChg>
        <pc:spChg chg="mod">
          <ac:chgData name="Matt Kennedy" userId="1c42adb8-e8da-4ed0-965b-4d7e0172c01f" providerId="ADAL" clId="{CFBA048D-5B66-4E88-817D-6708100C6B58}" dt="2023-10-16T17:07:31.279" v="4191"/>
          <ac:spMkLst>
            <pc:docMk/>
            <pc:sldMk cId="2038417073" sldId="354"/>
            <ac:spMk id="88" creationId="{636963A5-AF2A-2F00-212A-729CF0268AFC}"/>
          </ac:spMkLst>
        </pc:spChg>
        <pc:spChg chg="mod">
          <ac:chgData name="Matt Kennedy" userId="1c42adb8-e8da-4ed0-965b-4d7e0172c01f" providerId="ADAL" clId="{CFBA048D-5B66-4E88-817D-6708100C6B58}" dt="2023-10-16T17:07:31.279" v="4191"/>
          <ac:spMkLst>
            <pc:docMk/>
            <pc:sldMk cId="2038417073" sldId="354"/>
            <ac:spMk id="89" creationId="{87198DD5-8687-DA76-C1A1-FBF91613D255}"/>
          </ac:spMkLst>
        </pc:spChg>
        <pc:spChg chg="mod">
          <ac:chgData name="Matt Kennedy" userId="1c42adb8-e8da-4ed0-965b-4d7e0172c01f" providerId="ADAL" clId="{CFBA048D-5B66-4E88-817D-6708100C6B58}" dt="2023-10-16T17:07:31.279" v="4191"/>
          <ac:spMkLst>
            <pc:docMk/>
            <pc:sldMk cId="2038417073" sldId="354"/>
            <ac:spMk id="90" creationId="{FFA40383-80BF-FCEE-ED8B-6A80F6624600}"/>
          </ac:spMkLst>
        </pc:spChg>
        <pc:spChg chg="mod">
          <ac:chgData name="Matt Kennedy" userId="1c42adb8-e8da-4ed0-965b-4d7e0172c01f" providerId="ADAL" clId="{CFBA048D-5B66-4E88-817D-6708100C6B58}" dt="2023-10-16T17:07:31.279" v="4191"/>
          <ac:spMkLst>
            <pc:docMk/>
            <pc:sldMk cId="2038417073" sldId="354"/>
            <ac:spMk id="91" creationId="{BB76F4C0-FF04-F2AB-BBC5-9547077F0FEC}"/>
          </ac:spMkLst>
        </pc:spChg>
        <pc:spChg chg="mod">
          <ac:chgData name="Matt Kennedy" userId="1c42adb8-e8da-4ed0-965b-4d7e0172c01f" providerId="ADAL" clId="{CFBA048D-5B66-4E88-817D-6708100C6B58}" dt="2023-10-16T17:07:31.279" v="4191"/>
          <ac:spMkLst>
            <pc:docMk/>
            <pc:sldMk cId="2038417073" sldId="354"/>
            <ac:spMk id="93" creationId="{674DF85F-5992-9CB6-1CBD-53B5E0147CAC}"/>
          </ac:spMkLst>
        </pc:spChg>
        <pc:spChg chg="mod">
          <ac:chgData name="Matt Kennedy" userId="1c42adb8-e8da-4ed0-965b-4d7e0172c01f" providerId="ADAL" clId="{CFBA048D-5B66-4E88-817D-6708100C6B58}" dt="2023-10-16T17:07:31.279" v="4191"/>
          <ac:spMkLst>
            <pc:docMk/>
            <pc:sldMk cId="2038417073" sldId="354"/>
            <ac:spMk id="94" creationId="{C86018E1-C30F-7978-4DD3-8CF774D2FD0E}"/>
          </ac:spMkLst>
        </pc:spChg>
        <pc:spChg chg="mod">
          <ac:chgData name="Matt Kennedy" userId="1c42adb8-e8da-4ed0-965b-4d7e0172c01f" providerId="ADAL" clId="{CFBA048D-5B66-4E88-817D-6708100C6B58}" dt="2023-10-16T17:07:31.279" v="4191"/>
          <ac:spMkLst>
            <pc:docMk/>
            <pc:sldMk cId="2038417073" sldId="354"/>
            <ac:spMk id="95" creationId="{7A84BEE1-ABFD-5C62-D99D-A1BBB11F51EC}"/>
          </ac:spMkLst>
        </pc:spChg>
        <pc:spChg chg="mod">
          <ac:chgData name="Matt Kennedy" userId="1c42adb8-e8da-4ed0-965b-4d7e0172c01f" providerId="ADAL" clId="{CFBA048D-5B66-4E88-817D-6708100C6B58}" dt="2023-10-16T17:07:31.279" v="4191"/>
          <ac:spMkLst>
            <pc:docMk/>
            <pc:sldMk cId="2038417073" sldId="354"/>
            <ac:spMk id="96" creationId="{E8102B9E-8244-374C-74FE-198BDA9EB61D}"/>
          </ac:spMkLst>
        </pc:spChg>
        <pc:spChg chg="mod">
          <ac:chgData name="Matt Kennedy" userId="1c42adb8-e8da-4ed0-965b-4d7e0172c01f" providerId="ADAL" clId="{CFBA048D-5B66-4E88-817D-6708100C6B58}" dt="2023-10-16T17:07:31.279" v="4191"/>
          <ac:spMkLst>
            <pc:docMk/>
            <pc:sldMk cId="2038417073" sldId="354"/>
            <ac:spMk id="97" creationId="{1769984E-1B69-0C32-855A-712A7936E43C}"/>
          </ac:spMkLst>
        </pc:spChg>
        <pc:spChg chg="mod">
          <ac:chgData name="Matt Kennedy" userId="1c42adb8-e8da-4ed0-965b-4d7e0172c01f" providerId="ADAL" clId="{CFBA048D-5B66-4E88-817D-6708100C6B58}" dt="2023-10-16T17:07:31.279" v="4191"/>
          <ac:spMkLst>
            <pc:docMk/>
            <pc:sldMk cId="2038417073" sldId="354"/>
            <ac:spMk id="99" creationId="{02013625-DBC4-4177-0487-EBB6530E4DD0}"/>
          </ac:spMkLst>
        </pc:spChg>
        <pc:spChg chg="mod">
          <ac:chgData name="Matt Kennedy" userId="1c42adb8-e8da-4ed0-965b-4d7e0172c01f" providerId="ADAL" clId="{CFBA048D-5B66-4E88-817D-6708100C6B58}" dt="2023-10-16T17:07:31.279" v="4191"/>
          <ac:spMkLst>
            <pc:docMk/>
            <pc:sldMk cId="2038417073" sldId="354"/>
            <ac:spMk id="100" creationId="{93E8A42B-1D65-7BD6-721C-13AE652FBDD6}"/>
          </ac:spMkLst>
        </pc:spChg>
        <pc:spChg chg="mod">
          <ac:chgData name="Matt Kennedy" userId="1c42adb8-e8da-4ed0-965b-4d7e0172c01f" providerId="ADAL" clId="{CFBA048D-5B66-4E88-817D-6708100C6B58}" dt="2023-10-16T17:07:31.279" v="4191"/>
          <ac:spMkLst>
            <pc:docMk/>
            <pc:sldMk cId="2038417073" sldId="354"/>
            <ac:spMk id="101" creationId="{C67EB122-774C-A694-B487-423A8FFD6C92}"/>
          </ac:spMkLst>
        </pc:spChg>
        <pc:spChg chg="mod">
          <ac:chgData name="Matt Kennedy" userId="1c42adb8-e8da-4ed0-965b-4d7e0172c01f" providerId="ADAL" clId="{CFBA048D-5B66-4E88-817D-6708100C6B58}" dt="2023-10-16T17:07:31.279" v="4191"/>
          <ac:spMkLst>
            <pc:docMk/>
            <pc:sldMk cId="2038417073" sldId="354"/>
            <ac:spMk id="102" creationId="{A3FBEA76-D7E4-CFB6-3A04-F3C72E0F740B}"/>
          </ac:spMkLst>
        </pc:spChg>
        <pc:spChg chg="mod">
          <ac:chgData name="Matt Kennedy" userId="1c42adb8-e8da-4ed0-965b-4d7e0172c01f" providerId="ADAL" clId="{CFBA048D-5B66-4E88-817D-6708100C6B58}" dt="2023-10-16T17:07:31.279" v="4191"/>
          <ac:spMkLst>
            <pc:docMk/>
            <pc:sldMk cId="2038417073" sldId="354"/>
            <ac:spMk id="103" creationId="{9314494A-95C5-912D-A715-3D50746DD46D}"/>
          </ac:spMkLst>
        </pc:spChg>
        <pc:spChg chg="mod">
          <ac:chgData name="Matt Kennedy" userId="1c42adb8-e8da-4ed0-965b-4d7e0172c01f" providerId="ADAL" clId="{CFBA048D-5B66-4E88-817D-6708100C6B58}" dt="2023-10-16T17:07:31.279" v="4191"/>
          <ac:spMkLst>
            <pc:docMk/>
            <pc:sldMk cId="2038417073" sldId="354"/>
            <ac:spMk id="104" creationId="{248EEB97-EE0D-9F35-B731-ADBD5212CEE7}"/>
          </ac:spMkLst>
        </pc:spChg>
        <pc:spChg chg="add mod">
          <ac:chgData name="Matt Kennedy" userId="1c42adb8-e8da-4ed0-965b-4d7e0172c01f" providerId="ADAL" clId="{CFBA048D-5B66-4E88-817D-6708100C6B58}" dt="2023-10-16T17:07:31.279" v="4191"/>
          <ac:spMkLst>
            <pc:docMk/>
            <pc:sldMk cId="2038417073" sldId="354"/>
            <ac:spMk id="105" creationId="{42C3DEA4-7ED1-AC0B-E158-7BD2EAE45D34}"/>
          </ac:spMkLst>
        </pc:spChg>
        <pc:spChg chg="add mod">
          <ac:chgData name="Matt Kennedy" userId="1c42adb8-e8da-4ed0-965b-4d7e0172c01f" providerId="ADAL" clId="{CFBA048D-5B66-4E88-817D-6708100C6B58}" dt="2023-10-16T17:07:31.279" v="4191"/>
          <ac:spMkLst>
            <pc:docMk/>
            <pc:sldMk cId="2038417073" sldId="354"/>
            <ac:spMk id="106" creationId="{08C70643-87D6-19A3-F4FC-E7B66DA3AA7F}"/>
          </ac:spMkLst>
        </pc:spChg>
        <pc:spChg chg="mod">
          <ac:chgData name="Matt Kennedy" userId="1c42adb8-e8da-4ed0-965b-4d7e0172c01f" providerId="ADAL" clId="{CFBA048D-5B66-4E88-817D-6708100C6B58}" dt="2023-10-16T17:07:31.279" v="4191"/>
          <ac:spMkLst>
            <pc:docMk/>
            <pc:sldMk cId="2038417073" sldId="354"/>
            <ac:spMk id="108" creationId="{C2817CD6-43A5-FDA5-FDFC-0023F0C6A910}"/>
          </ac:spMkLst>
        </pc:spChg>
        <pc:spChg chg="mod">
          <ac:chgData name="Matt Kennedy" userId="1c42adb8-e8da-4ed0-965b-4d7e0172c01f" providerId="ADAL" clId="{CFBA048D-5B66-4E88-817D-6708100C6B58}" dt="2023-10-16T17:07:31.279" v="4191"/>
          <ac:spMkLst>
            <pc:docMk/>
            <pc:sldMk cId="2038417073" sldId="354"/>
            <ac:spMk id="110" creationId="{2A71637C-6CC8-B704-A00D-AFA272BB04EF}"/>
          </ac:spMkLst>
        </pc:spChg>
        <pc:spChg chg="mod">
          <ac:chgData name="Matt Kennedy" userId="1c42adb8-e8da-4ed0-965b-4d7e0172c01f" providerId="ADAL" clId="{CFBA048D-5B66-4E88-817D-6708100C6B58}" dt="2023-10-16T17:07:31.279" v="4191"/>
          <ac:spMkLst>
            <pc:docMk/>
            <pc:sldMk cId="2038417073" sldId="354"/>
            <ac:spMk id="111" creationId="{9DBE50B4-AD83-7804-2C28-664A6C0AEB4D}"/>
          </ac:spMkLst>
        </pc:spChg>
        <pc:spChg chg="mod">
          <ac:chgData name="Matt Kennedy" userId="1c42adb8-e8da-4ed0-965b-4d7e0172c01f" providerId="ADAL" clId="{CFBA048D-5B66-4E88-817D-6708100C6B58}" dt="2023-10-16T17:07:31.279" v="4191"/>
          <ac:spMkLst>
            <pc:docMk/>
            <pc:sldMk cId="2038417073" sldId="354"/>
            <ac:spMk id="113" creationId="{7F9E45B2-58C3-8EB6-D279-F20574D735A8}"/>
          </ac:spMkLst>
        </pc:spChg>
        <pc:spChg chg="mod">
          <ac:chgData name="Matt Kennedy" userId="1c42adb8-e8da-4ed0-965b-4d7e0172c01f" providerId="ADAL" clId="{CFBA048D-5B66-4E88-817D-6708100C6B58}" dt="2023-10-16T17:07:31.279" v="4191"/>
          <ac:spMkLst>
            <pc:docMk/>
            <pc:sldMk cId="2038417073" sldId="354"/>
            <ac:spMk id="115" creationId="{9886F1AA-B845-6474-C4AC-830B3260BD7C}"/>
          </ac:spMkLst>
        </pc:spChg>
        <pc:spChg chg="mod">
          <ac:chgData name="Matt Kennedy" userId="1c42adb8-e8da-4ed0-965b-4d7e0172c01f" providerId="ADAL" clId="{CFBA048D-5B66-4E88-817D-6708100C6B58}" dt="2023-10-16T17:07:31.279" v="4191"/>
          <ac:spMkLst>
            <pc:docMk/>
            <pc:sldMk cId="2038417073" sldId="354"/>
            <ac:spMk id="116" creationId="{B6D68406-7984-61DD-6462-BD3641A0FA7F}"/>
          </ac:spMkLst>
        </pc:spChg>
        <pc:spChg chg="mod">
          <ac:chgData name="Matt Kennedy" userId="1c42adb8-e8da-4ed0-965b-4d7e0172c01f" providerId="ADAL" clId="{CFBA048D-5B66-4E88-817D-6708100C6B58}" dt="2023-10-16T17:07:31.279" v="4191"/>
          <ac:spMkLst>
            <pc:docMk/>
            <pc:sldMk cId="2038417073" sldId="354"/>
            <ac:spMk id="117" creationId="{6077A696-FE59-95B6-1BD1-C1EA7878D564}"/>
          </ac:spMkLst>
        </pc:spChg>
        <pc:spChg chg="mod">
          <ac:chgData name="Matt Kennedy" userId="1c42adb8-e8da-4ed0-965b-4d7e0172c01f" providerId="ADAL" clId="{CFBA048D-5B66-4E88-817D-6708100C6B58}" dt="2023-10-16T17:07:31.279" v="4191"/>
          <ac:spMkLst>
            <pc:docMk/>
            <pc:sldMk cId="2038417073" sldId="354"/>
            <ac:spMk id="118" creationId="{41E51E62-5A6C-F5E7-7E35-0EED81445EA5}"/>
          </ac:spMkLst>
        </pc:spChg>
        <pc:spChg chg="mod">
          <ac:chgData name="Matt Kennedy" userId="1c42adb8-e8da-4ed0-965b-4d7e0172c01f" providerId="ADAL" clId="{CFBA048D-5B66-4E88-817D-6708100C6B58}" dt="2023-10-16T17:07:31.279" v="4191"/>
          <ac:spMkLst>
            <pc:docMk/>
            <pc:sldMk cId="2038417073" sldId="354"/>
            <ac:spMk id="119" creationId="{CDC9C6F2-5B77-4936-F9E9-67F844FD0277}"/>
          </ac:spMkLst>
        </pc:spChg>
        <pc:spChg chg="mod">
          <ac:chgData name="Matt Kennedy" userId="1c42adb8-e8da-4ed0-965b-4d7e0172c01f" providerId="ADAL" clId="{CFBA048D-5B66-4E88-817D-6708100C6B58}" dt="2023-10-16T17:07:31.279" v="4191"/>
          <ac:spMkLst>
            <pc:docMk/>
            <pc:sldMk cId="2038417073" sldId="354"/>
            <ac:spMk id="120" creationId="{AF4D0399-99A9-FCEF-0CD4-230DA627EA98}"/>
          </ac:spMkLst>
        </pc:spChg>
        <pc:spChg chg="mod">
          <ac:chgData name="Matt Kennedy" userId="1c42adb8-e8da-4ed0-965b-4d7e0172c01f" providerId="ADAL" clId="{CFBA048D-5B66-4E88-817D-6708100C6B58}" dt="2023-10-16T17:07:31.279" v="4191"/>
          <ac:spMkLst>
            <pc:docMk/>
            <pc:sldMk cId="2038417073" sldId="354"/>
            <ac:spMk id="121" creationId="{B441C112-8F0C-FEB8-DB9F-5984A47F5318}"/>
          </ac:spMkLst>
        </pc:spChg>
        <pc:spChg chg="mod">
          <ac:chgData name="Matt Kennedy" userId="1c42adb8-e8da-4ed0-965b-4d7e0172c01f" providerId="ADAL" clId="{CFBA048D-5B66-4E88-817D-6708100C6B58}" dt="2023-10-16T17:07:31.279" v="4191"/>
          <ac:spMkLst>
            <pc:docMk/>
            <pc:sldMk cId="2038417073" sldId="354"/>
            <ac:spMk id="122" creationId="{AE04AC72-779D-FDE3-42EF-6B3CD2553270}"/>
          </ac:spMkLst>
        </pc:spChg>
        <pc:spChg chg="add mod">
          <ac:chgData name="Matt Kennedy" userId="1c42adb8-e8da-4ed0-965b-4d7e0172c01f" providerId="ADAL" clId="{CFBA048D-5B66-4E88-817D-6708100C6B58}" dt="2023-10-16T17:07:31.279" v="4191"/>
          <ac:spMkLst>
            <pc:docMk/>
            <pc:sldMk cId="2038417073" sldId="354"/>
            <ac:spMk id="123" creationId="{33085EB6-D056-BDC7-5DFF-A68C35B9F69F}"/>
          </ac:spMkLst>
        </pc:spChg>
        <pc:spChg chg="mod">
          <ac:chgData name="Matt Kennedy" userId="1c42adb8-e8da-4ed0-965b-4d7e0172c01f" providerId="ADAL" clId="{CFBA048D-5B66-4E88-817D-6708100C6B58}" dt="2023-10-16T17:07:31.279" v="4191"/>
          <ac:spMkLst>
            <pc:docMk/>
            <pc:sldMk cId="2038417073" sldId="354"/>
            <ac:spMk id="126" creationId="{689C4FD6-E405-C7E7-0071-56D976B47421}"/>
          </ac:spMkLst>
        </pc:spChg>
        <pc:spChg chg="mod">
          <ac:chgData name="Matt Kennedy" userId="1c42adb8-e8da-4ed0-965b-4d7e0172c01f" providerId="ADAL" clId="{CFBA048D-5B66-4E88-817D-6708100C6B58}" dt="2023-10-16T17:07:31.279" v="4191"/>
          <ac:spMkLst>
            <pc:docMk/>
            <pc:sldMk cId="2038417073" sldId="354"/>
            <ac:spMk id="127" creationId="{33CBD9B3-DBE5-8AF7-6624-43CADEF93201}"/>
          </ac:spMkLst>
        </pc:spChg>
        <pc:spChg chg="mod">
          <ac:chgData name="Matt Kennedy" userId="1c42adb8-e8da-4ed0-965b-4d7e0172c01f" providerId="ADAL" clId="{CFBA048D-5B66-4E88-817D-6708100C6B58}" dt="2023-10-16T17:07:31.279" v="4191"/>
          <ac:spMkLst>
            <pc:docMk/>
            <pc:sldMk cId="2038417073" sldId="354"/>
            <ac:spMk id="128" creationId="{E27CA9BA-0AEC-E58F-96BC-D1470C05CC99}"/>
          </ac:spMkLst>
        </pc:spChg>
        <pc:spChg chg="add mod">
          <ac:chgData name="Matt Kennedy" userId="1c42adb8-e8da-4ed0-965b-4d7e0172c01f" providerId="ADAL" clId="{CFBA048D-5B66-4E88-817D-6708100C6B58}" dt="2023-10-16T17:07:31.279" v="4191"/>
          <ac:spMkLst>
            <pc:docMk/>
            <pc:sldMk cId="2038417073" sldId="354"/>
            <ac:spMk id="131" creationId="{D5BEDFFD-4018-C025-810D-A343B1426197}"/>
          </ac:spMkLst>
        </pc:spChg>
        <pc:spChg chg="add mod">
          <ac:chgData name="Matt Kennedy" userId="1c42adb8-e8da-4ed0-965b-4d7e0172c01f" providerId="ADAL" clId="{CFBA048D-5B66-4E88-817D-6708100C6B58}" dt="2023-10-16T17:07:31.279" v="4191"/>
          <ac:spMkLst>
            <pc:docMk/>
            <pc:sldMk cId="2038417073" sldId="354"/>
            <ac:spMk id="132" creationId="{94FDD79E-518E-4F6D-81EC-27098000DDBE}"/>
          </ac:spMkLst>
        </pc:spChg>
        <pc:spChg chg="add mod">
          <ac:chgData name="Matt Kennedy" userId="1c42adb8-e8da-4ed0-965b-4d7e0172c01f" providerId="ADAL" clId="{CFBA048D-5B66-4E88-817D-6708100C6B58}" dt="2023-10-16T17:07:31.279" v="4191"/>
          <ac:spMkLst>
            <pc:docMk/>
            <pc:sldMk cId="2038417073" sldId="354"/>
            <ac:spMk id="133" creationId="{527A36D9-4ED1-8CB4-C700-E1BDABEF8177}"/>
          </ac:spMkLst>
        </pc:spChg>
        <pc:spChg chg="mod">
          <ac:chgData name="Matt Kennedy" userId="1c42adb8-e8da-4ed0-965b-4d7e0172c01f" providerId="ADAL" clId="{CFBA048D-5B66-4E88-817D-6708100C6B58}" dt="2023-10-16T17:07:31.279" v="4191"/>
          <ac:spMkLst>
            <pc:docMk/>
            <pc:sldMk cId="2038417073" sldId="354"/>
            <ac:spMk id="135" creationId="{ED8439D4-30C6-5AA0-0B78-9427FA00676C}"/>
          </ac:spMkLst>
        </pc:spChg>
        <pc:spChg chg="mod">
          <ac:chgData name="Matt Kennedy" userId="1c42adb8-e8da-4ed0-965b-4d7e0172c01f" providerId="ADAL" clId="{CFBA048D-5B66-4E88-817D-6708100C6B58}" dt="2023-10-16T17:07:31.279" v="4191"/>
          <ac:spMkLst>
            <pc:docMk/>
            <pc:sldMk cId="2038417073" sldId="354"/>
            <ac:spMk id="136" creationId="{0B3AC824-FD9E-533B-3B8C-FD0B86362F25}"/>
          </ac:spMkLst>
        </pc:spChg>
        <pc:spChg chg="add mod">
          <ac:chgData name="Matt Kennedy" userId="1c42adb8-e8da-4ed0-965b-4d7e0172c01f" providerId="ADAL" clId="{CFBA048D-5B66-4E88-817D-6708100C6B58}" dt="2023-10-16T17:07:31.279" v="4191"/>
          <ac:spMkLst>
            <pc:docMk/>
            <pc:sldMk cId="2038417073" sldId="354"/>
            <ac:spMk id="137" creationId="{A2563FAD-7C0D-8245-76C3-4B37D40F6C43}"/>
          </ac:spMkLst>
        </pc:spChg>
        <pc:grpChg chg="add mod">
          <ac:chgData name="Matt Kennedy" userId="1c42adb8-e8da-4ed0-965b-4d7e0172c01f" providerId="ADAL" clId="{CFBA048D-5B66-4E88-817D-6708100C6B58}" dt="2023-10-16T17:07:31.279" v="4191"/>
          <ac:grpSpMkLst>
            <pc:docMk/>
            <pc:sldMk cId="2038417073" sldId="354"/>
            <ac:grpSpMk id="5" creationId="{1A3B9AF0-0404-43A3-AF5D-C4DC9C875271}"/>
          </ac:grpSpMkLst>
        </pc:grpChg>
        <pc:grpChg chg="add mod">
          <ac:chgData name="Matt Kennedy" userId="1c42adb8-e8da-4ed0-965b-4d7e0172c01f" providerId="ADAL" clId="{CFBA048D-5B66-4E88-817D-6708100C6B58}" dt="2023-10-16T17:07:31.279" v="4191"/>
          <ac:grpSpMkLst>
            <pc:docMk/>
            <pc:sldMk cId="2038417073" sldId="354"/>
            <ac:grpSpMk id="11" creationId="{8BFC9577-306E-C732-BFB1-11AEA64FD9DC}"/>
          </ac:grpSpMkLst>
        </pc:grpChg>
        <pc:grpChg chg="add mod">
          <ac:chgData name="Matt Kennedy" userId="1c42adb8-e8da-4ed0-965b-4d7e0172c01f" providerId="ADAL" clId="{CFBA048D-5B66-4E88-817D-6708100C6B58}" dt="2023-10-16T17:07:31.279" v="4191"/>
          <ac:grpSpMkLst>
            <pc:docMk/>
            <pc:sldMk cId="2038417073" sldId="354"/>
            <ac:grpSpMk id="16" creationId="{1C4F6D80-E7E0-FD8A-A0B0-343EC3A42D65}"/>
          </ac:grpSpMkLst>
        </pc:grpChg>
        <pc:grpChg chg="mod">
          <ac:chgData name="Matt Kennedy" userId="1c42adb8-e8da-4ed0-965b-4d7e0172c01f" providerId="ADAL" clId="{CFBA048D-5B66-4E88-817D-6708100C6B58}" dt="2023-10-16T17:07:31.279" v="4191"/>
          <ac:grpSpMkLst>
            <pc:docMk/>
            <pc:sldMk cId="2038417073" sldId="354"/>
            <ac:grpSpMk id="18" creationId="{72A13931-C4CE-DF8D-F891-5B381FE27427}"/>
          </ac:grpSpMkLst>
        </pc:grpChg>
        <pc:grpChg chg="mod">
          <ac:chgData name="Matt Kennedy" userId="1c42adb8-e8da-4ed0-965b-4d7e0172c01f" providerId="ADAL" clId="{CFBA048D-5B66-4E88-817D-6708100C6B58}" dt="2023-10-16T17:07:31.279" v="4191"/>
          <ac:grpSpMkLst>
            <pc:docMk/>
            <pc:sldMk cId="2038417073" sldId="354"/>
            <ac:grpSpMk id="20" creationId="{59124D08-80FD-C57B-3E5F-31BA0D9270BC}"/>
          </ac:grpSpMkLst>
        </pc:grpChg>
        <pc:grpChg chg="add mod">
          <ac:chgData name="Matt Kennedy" userId="1c42adb8-e8da-4ed0-965b-4d7e0172c01f" providerId="ADAL" clId="{CFBA048D-5B66-4E88-817D-6708100C6B58}" dt="2023-10-16T17:07:31.279" v="4191"/>
          <ac:grpSpMkLst>
            <pc:docMk/>
            <pc:sldMk cId="2038417073" sldId="354"/>
            <ac:grpSpMk id="33" creationId="{DA5D9D6C-0C58-FDB0-3448-765189C006C0}"/>
          </ac:grpSpMkLst>
        </pc:grpChg>
        <pc:grpChg chg="mod">
          <ac:chgData name="Matt Kennedy" userId="1c42adb8-e8da-4ed0-965b-4d7e0172c01f" providerId="ADAL" clId="{CFBA048D-5B66-4E88-817D-6708100C6B58}" dt="2023-10-16T17:07:31.279" v="4191"/>
          <ac:grpSpMkLst>
            <pc:docMk/>
            <pc:sldMk cId="2038417073" sldId="354"/>
            <ac:grpSpMk id="35" creationId="{A266D19E-A308-350F-DEDA-0016B03E55E1}"/>
          </ac:grpSpMkLst>
        </pc:grpChg>
        <pc:grpChg chg="mod">
          <ac:chgData name="Matt Kennedy" userId="1c42adb8-e8da-4ed0-965b-4d7e0172c01f" providerId="ADAL" clId="{CFBA048D-5B66-4E88-817D-6708100C6B58}" dt="2023-10-16T17:07:31.279" v="4191"/>
          <ac:grpSpMkLst>
            <pc:docMk/>
            <pc:sldMk cId="2038417073" sldId="354"/>
            <ac:grpSpMk id="38" creationId="{78C55F18-6378-BCDF-F373-DAAA834E382B}"/>
          </ac:grpSpMkLst>
        </pc:grpChg>
        <pc:grpChg chg="add mod">
          <ac:chgData name="Matt Kennedy" userId="1c42adb8-e8da-4ed0-965b-4d7e0172c01f" providerId="ADAL" clId="{CFBA048D-5B66-4E88-817D-6708100C6B58}" dt="2023-10-16T17:07:31.279" v="4191"/>
          <ac:grpSpMkLst>
            <pc:docMk/>
            <pc:sldMk cId="2038417073" sldId="354"/>
            <ac:grpSpMk id="49" creationId="{FE5AF9A6-54D8-58DB-BC66-805F7C914B2E}"/>
          </ac:grpSpMkLst>
        </pc:grpChg>
        <pc:grpChg chg="add mod">
          <ac:chgData name="Matt Kennedy" userId="1c42adb8-e8da-4ed0-965b-4d7e0172c01f" providerId="ADAL" clId="{CFBA048D-5B66-4E88-817D-6708100C6B58}" dt="2023-10-16T17:07:31.279" v="4191"/>
          <ac:grpSpMkLst>
            <pc:docMk/>
            <pc:sldMk cId="2038417073" sldId="354"/>
            <ac:grpSpMk id="54" creationId="{C93346D0-91AD-C560-3FE7-D09DA8CE3B8C}"/>
          </ac:grpSpMkLst>
        </pc:grpChg>
        <pc:grpChg chg="add mod">
          <ac:chgData name="Matt Kennedy" userId="1c42adb8-e8da-4ed0-965b-4d7e0172c01f" providerId="ADAL" clId="{CFBA048D-5B66-4E88-817D-6708100C6B58}" dt="2023-10-16T17:07:31.279" v="4191"/>
          <ac:grpSpMkLst>
            <pc:docMk/>
            <pc:sldMk cId="2038417073" sldId="354"/>
            <ac:grpSpMk id="66" creationId="{6A616E16-77D2-BEA3-0455-1353285A03DB}"/>
          </ac:grpSpMkLst>
        </pc:grpChg>
        <pc:grpChg chg="mod">
          <ac:chgData name="Matt Kennedy" userId="1c42adb8-e8da-4ed0-965b-4d7e0172c01f" providerId="ADAL" clId="{CFBA048D-5B66-4E88-817D-6708100C6B58}" dt="2023-10-16T17:07:31.279" v="4191"/>
          <ac:grpSpMkLst>
            <pc:docMk/>
            <pc:sldMk cId="2038417073" sldId="354"/>
            <ac:grpSpMk id="68" creationId="{47DF94BD-48D1-562E-D4EC-447E6D74597F}"/>
          </ac:grpSpMkLst>
        </pc:grpChg>
        <pc:grpChg chg="mod">
          <ac:chgData name="Matt Kennedy" userId="1c42adb8-e8da-4ed0-965b-4d7e0172c01f" providerId="ADAL" clId="{CFBA048D-5B66-4E88-817D-6708100C6B58}" dt="2023-10-16T17:07:31.279" v="4191"/>
          <ac:grpSpMkLst>
            <pc:docMk/>
            <pc:sldMk cId="2038417073" sldId="354"/>
            <ac:grpSpMk id="69" creationId="{2FC2009A-8357-3CEA-9058-440AB428752B}"/>
          </ac:grpSpMkLst>
        </pc:grpChg>
        <pc:grpChg chg="mod">
          <ac:chgData name="Matt Kennedy" userId="1c42adb8-e8da-4ed0-965b-4d7e0172c01f" providerId="ADAL" clId="{CFBA048D-5B66-4E88-817D-6708100C6B58}" dt="2023-10-16T17:07:31.279" v="4191"/>
          <ac:grpSpMkLst>
            <pc:docMk/>
            <pc:sldMk cId="2038417073" sldId="354"/>
            <ac:grpSpMk id="70" creationId="{9D28FDD3-E688-6089-D98D-0B880396A48F}"/>
          </ac:grpSpMkLst>
        </pc:grpChg>
        <pc:grpChg chg="mod">
          <ac:chgData name="Matt Kennedy" userId="1c42adb8-e8da-4ed0-965b-4d7e0172c01f" providerId="ADAL" clId="{CFBA048D-5B66-4E88-817D-6708100C6B58}" dt="2023-10-16T17:07:31.279" v="4191"/>
          <ac:grpSpMkLst>
            <pc:docMk/>
            <pc:sldMk cId="2038417073" sldId="354"/>
            <ac:grpSpMk id="71" creationId="{8BBBE9AC-C102-1B9B-F5CE-1B754023100C}"/>
          </ac:grpSpMkLst>
        </pc:grpChg>
        <pc:grpChg chg="mod">
          <ac:chgData name="Matt Kennedy" userId="1c42adb8-e8da-4ed0-965b-4d7e0172c01f" providerId="ADAL" clId="{CFBA048D-5B66-4E88-817D-6708100C6B58}" dt="2023-10-16T17:07:31.279" v="4191"/>
          <ac:grpSpMkLst>
            <pc:docMk/>
            <pc:sldMk cId="2038417073" sldId="354"/>
            <ac:grpSpMk id="72" creationId="{D2B0E0D3-22BF-242A-F855-253CBDA41DEA}"/>
          </ac:grpSpMkLst>
        </pc:grpChg>
        <pc:grpChg chg="add mod">
          <ac:chgData name="Matt Kennedy" userId="1c42adb8-e8da-4ed0-965b-4d7e0172c01f" providerId="ADAL" clId="{CFBA048D-5B66-4E88-817D-6708100C6B58}" dt="2023-10-16T17:07:31.279" v="4191"/>
          <ac:grpSpMkLst>
            <pc:docMk/>
            <pc:sldMk cId="2038417073" sldId="354"/>
            <ac:grpSpMk id="107" creationId="{9D1174EC-345D-3B80-2B35-BFB646B90336}"/>
          </ac:grpSpMkLst>
        </pc:grpChg>
        <pc:grpChg chg="mod">
          <ac:chgData name="Matt Kennedy" userId="1c42adb8-e8da-4ed0-965b-4d7e0172c01f" providerId="ADAL" clId="{CFBA048D-5B66-4E88-817D-6708100C6B58}" dt="2023-10-16T17:07:31.279" v="4191"/>
          <ac:grpSpMkLst>
            <pc:docMk/>
            <pc:sldMk cId="2038417073" sldId="354"/>
            <ac:grpSpMk id="109" creationId="{BDD0145D-D481-06CE-3F08-83304283A1CB}"/>
          </ac:grpSpMkLst>
        </pc:grpChg>
        <pc:grpChg chg="mod">
          <ac:chgData name="Matt Kennedy" userId="1c42adb8-e8da-4ed0-965b-4d7e0172c01f" providerId="ADAL" clId="{CFBA048D-5B66-4E88-817D-6708100C6B58}" dt="2023-10-16T17:07:31.279" v="4191"/>
          <ac:grpSpMkLst>
            <pc:docMk/>
            <pc:sldMk cId="2038417073" sldId="354"/>
            <ac:grpSpMk id="112" creationId="{7F788273-0127-A9A6-7660-E3A4BA197D90}"/>
          </ac:grpSpMkLst>
        </pc:grpChg>
        <pc:grpChg chg="add mod">
          <ac:chgData name="Matt Kennedy" userId="1c42adb8-e8da-4ed0-965b-4d7e0172c01f" providerId="ADAL" clId="{CFBA048D-5B66-4E88-817D-6708100C6B58}" dt="2023-10-16T17:07:31.279" v="4191"/>
          <ac:grpSpMkLst>
            <pc:docMk/>
            <pc:sldMk cId="2038417073" sldId="354"/>
            <ac:grpSpMk id="124" creationId="{41AB3FCD-2FB0-C6DA-C08D-42700DB6B59B}"/>
          </ac:grpSpMkLst>
        </pc:grpChg>
        <pc:grpChg chg="mod">
          <ac:chgData name="Matt Kennedy" userId="1c42adb8-e8da-4ed0-965b-4d7e0172c01f" providerId="ADAL" clId="{CFBA048D-5B66-4E88-817D-6708100C6B58}" dt="2023-10-16T17:07:31.279" v="4191"/>
          <ac:grpSpMkLst>
            <pc:docMk/>
            <pc:sldMk cId="2038417073" sldId="354"/>
            <ac:grpSpMk id="125" creationId="{367DC182-E389-F3FD-ED41-5F1E0E3541E4}"/>
          </ac:grpSpMkLst>
        </pc:grpChg>
        <pc:grpChg chg="add mod">
          <ac:chgData name="Matt Kennedy" userId="1c42adb8-e8da-4ed0-965b-4d7e0172c01f" providerId="ADAL" clId="{CFBA048D-5B66-4E88-817D-6708100C6B58}" dt="2023-10-16T17:07:31.279" v="4191"/>
          <ac:grpSpMkLst>
            <pc:docMk/>
            <pc:sldMk cId="2038417073" sldId="354"/>
            <ac:grpSpMk id="134" creationId="{870DD0F3-68F5-4EEB-CA38-7FEC19A09B9B}"/>
          </ac:grpSpMkLst>
        </pc:grpChg>
        <pc:picChg chg="mod">
          <ac:chgData name="Matt Kennedy" userId="1c42adb8-e8da-4ed0-965b-4d7e0172c01f" providerId="ADAL" clId="{CFBA048D-5B66-4E88-817D-6708100C6B58}" dt="2023-10-16T17:07:31.279" v="4191"/>
          <ac:picMkLst>
            <pc:docMk/>
            <pc:sldMk cId="2038417073" sldId="354"/>
            <ac:picMk id="19" creationId="{1FCAE4AC-469F-9346-F5EF-B4A945420684}"/>
          </ac:picMkLst>
        </pc:picChg>
        <pc:picChg chg="mod">
          <ac:chgData name="Matt Kennedy" userId="1c42adb8-e8da-4ed0-965b-4d7e0172c01f" providerId="ADAL" clId="{CFBA048D-5B66-4E88-817D-6708100C6B58}" dt="2023-10-16T17:07:31.279" v="4191"/>
          <ac:picMkLst>
            <pc:docMk/>
            <pc:sldMk cId="2038417073" sldId="354"/>
            <ac:picMk id="22" creationId="{697956E0-2D55-A2A3-79F2-9162F9B668E3}"/>
          </ac:picMkLst>
        </pc:picChg>
        <pc:picChg chg="mod">
          <ac:chgData name="Matt Kennedy" userId="1c42adb8-e8da-4ed0-965b-4d7e0172c01f" providerId="ADAL" clId="{CFBA048D-5B66-4E88-817D-6708100C6B58}" dt="2023-10-16T17:07:31.279" v="4191"/>
          <ac:picMkLst>
            <pc:docMk/>
            <pc:sldMk cId="2038417073" sldId="354"/>
            <ac:picMk id="28" creationId="{9CF7873F-283E-C375-844C-4CEC72CE113F}"/>
          </ac:picMkLst>
        </pc:picChg>
        <pc:picChg chg="mod">
          <ac:chgData name="Matt Kennedy" userId="1c42adb8-e8da-4ed0-965b-4d7e0172c01f" providerId="ADAL" clId="{CFBA048D-5B66-4E88-817D-6708100C6B58}" dt="2023-10-16T17:07:31.279" v="4191"/>
          <ac:picMkLst>
            <pc:docMk/>
            <pc:sldMk cId="2038417073" sldId="354"/>
            <ac:picMk id="40" creationId="{CBF728A2-FB76-83C6-9D84-743AA1CD3EC9}"/>
          </ac:picMkLst>
        </pc:picChg>
        <pc:picChg chg="mod">
          <ac:chgData name="Matt Kennedy" userId="1c42adb8-e8da-4ed0-965b-4d7e0172c01f" providerId="ADAL" clId="{CFBA048D-5B66-4E88-817D-6708100C6B58}" dt="2023-10-16T17:07:31.279" v="4191"/>
          <ac:picMkLst>
            <pc:docMk/>
            <pc:sldMk cId="2038417073" sldId="354"/>
            <ac:picMk id="80" creationId="{B55FDC72-A829-B81E-C1FB-DD6F1FA16A75}"/>
          </ac:picMkLst>
        </pc:picChg>
        <pc:picChg chg="mod">
          <ac:chgData name="Matt Kennedy" userId="1c42adb8-e8da-4ed0-965b-4d7e0172c01f" providerId="ADAL" clId="{CFBA048D-5B66-4E88-817D-6708100C6B58}" dt="2023-10-16T17:07:31.279" v="4191"/>
          <ac:picMkLst>
            <pc:docMk/>
            <pc:sldMk cId="2038417073" sldId="354"/>
            <ac:picMk id="86" creationId="{FE2B5419-1347-FAC5-F6E8-9601626622EC}"/>
          </ac:picMkLst>
        </pc:picChg>
        <pc:picChg chg="mod">
          <ac:chgData name="Matt Kennedy" userId="1c42adb8-e8da-4ed0-965b-4d7e0172c01f" providerId="ADAL" clId="{CFBA048D-5B66-4E88-817D-6708100C6B58}" dt="2023-10-16T17:07:31.279" v="4191"/>
          <ac:picMkLst>
            <pc:docMk/>
            <pc:sldMk cId="2038417073" sldId="354"/>
            <ac:picMk id="92" creationId="{DA335380-8F0E-8295-DF2A-00F323463B58}"/>
          </ac:picMkLst>
        </pc:picChg>
        <pc:picChg chg="mod">
          <ac:chgData name="Matt Kennedy" userId="1c42adb8-e8da-4ed0-965b-4d7e0172c01f" providerId="ADAL" clId="{CFBA048D-5B66-4E88-817D-6708100C6B58}" dt="2023-10-16T17:07:31.279" v="4191"/>
          <ac:picMkLst>
            <pc:docMk/>
            <pc:sldMk cId="2038417073" sldId="354"/>
            <ac:picMk id="98" creationId="{D505B0E7-E3A4-CD58-9404-20CD0BC7204B}"/>
          </ac:picMkLst>
        </pc:picChg>
        <pc:picChg chg="mod">
          <ac:chgData name="Matt Kennedy" userId="1c42adb8-e8da-4ed0-965b-4d7e0172c01f" providerId="ADAL" clId="{CFBA048D-5B66-4E88-817D-6708100C6B58}" dt="2023-10-16T17:07:31.279" v="4191"/>
          <ac:picMkLst>
            <pc:docMk/>
            <pc:sldMk cId="2038417073" sldId="354"/>
            <ac:picMk id="114" creationId="{05A4C197-AE68-1BA0-1FBE-4368BAB5BB0C}"/>
          </ac:picMkLst>
        </pc:picChg>
        <pc:picChg chg="add mod">
          <ac:chgData name="Matt Kennedy" userId="1c42adb8-e8da-4ed0-965b-4d7e0172c01f" providerId="ADAL" clId="{CFBA048D-5B66-4E88-817D-6708100C6B58}" dt="2023-10-16T17:07:31.279" v="4191"/>
          <ac:picMkLst>
            <pc:docMk/>
            <pc:sldMk cId="2038417073" sldId="354"/>
            <ac:picMk id="129" creationId="{362D7DE6-41C8-CCE8-DB2A-32449C47449A}"/>
          </ac:picMkLst>
        </pc:picChg>
        <pc:picChg chg="add mod">
          <ac:chgData name="Matt Kennedy" userId="1c42adb8-e8da-4ed0-965b-4d7e0172c01f" providerId="ADAL" clId="{CFBA048D-5B66-4E88-817D-6708100C6B58}" dt="2023-10-16T17:07:31.279" v="4191"/>
          <ac:picMkLst>
            <pc:docMk/>
            <pc:sldMk cId="2038417073" sldId="354"/>
            <ac:picMk id="130" creationId="{F2301486-2FBC-A85E-401C-AE2355153823}"/>
          </ac:picMkLst>
        </pc:picChg>
        <pc:cxnChg chg="add mod">
          <ac:chgData name="Matt Kennedy" userId="1c42adb8-e8da-4ed0-965b-4d7e0172c01f" providerId="ADAL" clId="{CFBA048D-5B66-4E88-817D-6708100C6B58}" dt="2023-10-16T17:07:31.279" v="4191"/>
          <ac:cxnSpMkLst>
            <pc:docMk/>
            <pc:sldMk cId="2038417073" sldId="354"/>
            <ac:cxnSpMk id="53" creationId="{94CB0D16-E677-CBE9-75AA-29D88F0456B9}"/>
          </ac:cxnSpMkLst>
        </pc:cxnChg>
      </pc:sldChg>
      <pc:sldChg chg="addSp modSp new mod">
        <pc:chgData name="Matt Kennedy" userId="1c42adb8-e8da-4ed0-965b-4d7e0172c01f" providerId="ADAL" clId="{CFBA048D-5B66-4E88-817D-6708100C6B58}" dt="2023-10-16T17:33:13.089" v="4213" actId="3064"/>
        <pc:sldMkLst>
          <pc:docMk/>
          <pc:sldMk cId="37413045" sldId="355"/>
        </pc:sldMkLst>
        <pc:spChg chg="add mod">
          <ac:chgData name="Matt Kennedy" userId="1c42adb8-e8da-4ed0-965b-4d7e0172c01f" providerId="ADAL" clId="{CFBA048D-5B66-4E88-817D-6708100C6B58}" dt="2023-10-16T17:32:50.677" v="4208"/>
          <ac:spMkLst>
            <pc:docMk/>
            <pc:sldMk cId="37413045" sldId="355"/>
            <ac:spMk id="5" creationId="{B0C5EBBE-62A0-E835-05EA-E28E08A55DDE}"/>
          </ac:spMkLst>
        </pc:spChg>
        <pc:spChg chg="add mod">
          <ac:chgData name="Matt Kennedy" userId="1c42adb8-e8da-4ed0-965b-4d7e0172c01f" providerId="ADAL" clId="{CFBA048D-5B66-4E88-817D-6708100C6B58}" dt="2023-10-16T17:33:13.089" v="4213" actId="3064"/>
          <ac:spMkLst>
            <pc:docMk/>
            <pc:sldMk cId="37413045" sldId="355"/>
            <ac:spMk id="6" creationId="{C86CC557-AB01-AEFD-FAD6-F2BE0192FCC7}"/>
          </ac:spMkLst>
        </pc:spChg>
        <pc:spChg chg="mod">
          <ac:chgData name="Matt Kennedy" userId="1c42adb8-e8da-4ed0-965b-4d7e0172c01f" providerId="ADAL" clId="{CFBA048D-5B66-4E88-817D-6708100C6B58}" dt="2023-10-16T17:32:50.677" v="4208"/>
          <ac:spMkLst>
            <pc:docMk/>
            <pc:sldMk cId="37413045" sldId="355"/>
            <ac:spMk id="8" creationId="{AFF9FB6B-7EB3-C702-C547-8DCDF15091F9}"/>
          </ac:spMkLst>
        </pc:spChg>
        <pc:spChg chg="mod">
          <ac:chgData name="Matt Kennedy" userId="1c42adb8-e8da-4ed0-965b-4d7e0172c01f" providerId="ADAL" clId="{CFBA048D-5B66-4E88-817D-6708100C6B58}" dt="2023-10-16T17:32:50.677" v="4208"/>
          <ac:spMkLst>
            <pc:docMk/>
            <pc:sldMk cId="37413045" sldId="355"/>
            <ac:spMk id="9" creationId="{F818E3CB-506A-878C-2842-DFA1E9AB6AAD}"/>
          </ac:spMkLst>
        </pc:spChg>
        <pc:spChg chg="mod">
          <ac:chgData name="Matt Kennedy" userId="1c42adb8-e8da-4ed0-965b-4d7e0172c01f" providerId="ADAL" clId="{CFBA048D-5B66-4E88-817D-6708100C6B58}" dt="2023-10-16T17:32:50.677" v="4208"/>
          <ac:spMkLst>
            <pc:docMk/>
            <pc:sldMk cId="37413045" sldId="355"/>
            <ac:spMk id="10" creationId="{F98206A5-CD3B-8875-7F05-AA4A6CBF809A}"/>
          </ac:spMkLst>
        </pc:spChg>
        <pc:spChg chg="mod">
          <ac:chgData name="Matt Kennedy" userId="1c42adb8-e8da-4ed0-965b-4d7e0172c01f" providerId="ADAL" clId="{CFBA048D-5B66-4E88-817D-6708100C6B58}" dt="2023-10-16T17:32:50.677" v="4208"/>
          <ac:spMkLst>
            <pc:docMk/>
            <pc:sldMk cId="37413045" sldId="355"/>
            <ac:spMk id="11" creationId="{6066ECC6-41FC-19F6-4D13-D1F1A7883139}"/>
          </ac:spMkLst>
        </pc:spChg>
        <pc:spChg chg="mod">
          <ac:chgData name="Matt Kennedy" userId="1c42adb8-e8da-4ed0-965b-4d7e0172c01f" providerId="ADAL" clId="{CFBA048D-5B66-4E88-817D-6708100C6B58}" dt="2023-10-16T17:32:50.677" v="4208"/>
          <ac:spMkLst>
            <pc:docMk/>
            <pc:sldMk cId="37413045" sldId="355"/>
            <ac:spMk id="12" creationId="{65D24B05-4407-0982-CC07-04F37EC6E8B7}"/>
          </ac:spMkLst>
        </pc:spChg>
        <pc:spChg chg="mod">
          <ac:chgData name="Matt Kennedy" userId="1c42adb8-e8da-4ed0-965b-4d7e0172c01f" providerId="ADAL" clId="{CFBA048D-5B66-4E88-817D-6708100C6B58}" dt="2023-10-16T17:32:50.677" v="4208"/>
          <ac:spMkLst>
            <pc:docMk/>
            <pc:sldMk cId="37413045" sldId="355"/>
            <ac:spMk id="13" creationId="{B7EB3DD1-D4A3-AE83-C73A-329B16821E3C}"/>
          </ac:spMkLst>
        </pc:spChg>
        <pc:spChg chg="mod">
          <ac:chgData name="Matt Kennedy" userId="1c42adb8-e8da-4ed0-965b-4d7e0172c01f" providerId="ADAL" clId="{CFBA048D-5B66-4E88-817D-6708100C6B58}" dt="2023-10-16T17:32:50.677" v="4208"/>
          <ac:spMkLst>
            <pc:docMk/>
            <pc:sldMk cId="37413045" sldId="355"/>
            <ac:spMk id="14" creationId="{C601D10D-2673-9844-FD65-719AC4419238}"/>
          </ac:spMkLst>
        </pc:spChg>
        <pc:spChg chg="add mod">
          <ac:chgData name="Matt Kennedy" userId="1c42adb8-e8da-4ed0-965b-4d7e0172c01f" providerId="ADAL" clId="{CFBA048D-5B66-4E88-817D-6708100C6B58}" dt="2023-10-16T17:32:50.677" v="4208"/>
          <ac:spMkLst>
            <pc:docMk/>
            <pc:sldMk cId="37413045" sldId="355"/>
            <ac:spMk id="15" creationId="{1287F64D-5E7F-ECE0-CB76-6B44329C39A5}"/>
          </ac:spMkLst>
        </pc:spChg>
        <pc:spChg chg="add mod">
          <ac:chgData name="Matt Kennedy" userId="1c42adb8-e8da-4ed0-965b-4d7e0172c01f" providerId="ADAL" clId="{CFBA048D-5B66-4E88-817D-6708100C6B58}" dt="2023-10-16T17:32:50.677" v="4208"/>
          <ac:spMkLst>
            <pc:docMk/>
            <pc:sldMk cId="37413045" sldId="355"/>
            <ac:spMk id="16" creationId="{93D16CA0-BF06-4651-C272-AAA5E6BF10CD}"/>
          </ac:spMkLst>
        </pc:spChg>
        <pc:spChg chg="add mod">
          <ac:chgData name="Matt Kennedy" userId="1c42adb8-e8da-4ed0-965b-4d7e0172c01f" providerId="ADAL" clId="{CFBA048D-5B66-4E88-817D-6708100C6B58}" dt="2023-10-16T17:32:50.677" v="4208"/>
          <ac:spMkLst>
            <pc:docMk/>
            <pc:sldMk cId="37413045" sldId="355"/>
            <ac:spMk id="17" creationId="{98D70764-A1B8-7EA4-5168-B804B73A5CCC}"/>
          </ac:spMkLst>
        </pc:spChg>
        <pc:spChg chg="add mod">
          <ac:chgData name="Matt Kennedy" userId="1c42adb8-e8da-4ed0-965b-4d7e0172c01f" providerId="ADAL" clId="{CFBA048D-5B66-4E88-817D-6708100C6B58}" dt="2023-10-16T17:32:50.677" v="4208"/>
          <ac:spMkLst>
            <pc:docMk/>
            <pc:sldMk cId="37413045" sldId="355"/>
            <ac:spMk id="18" creationId="{BB1FA73B-C846-8D28-E89D-C0CE29878309}"/>
          </ac:spMkLst>
        </pc:spChg>
        <pc:spChg chg="mod">
          <ac:chgData name="Matt Kennedy" userId="1c42adb8-e8da-4ed0-965b-4d7e0172c01f" providerId="ADAL" clId="{CFBA048D-5B66-4E88-817D-6708100C6B58}" dt="2023-10-16T17:32:50.677" v="4208"/>
          <ac:spMkLst>
            <pc:docMk/>
            <pc:sldMk cId="37413045" sldId="355"/>
            <ac:spMk id="24" creationId="{395110FE-6E7F-72E4-C640-9B76A3E4F7B1}"/>
          </ac:spMkLst>
        </pc:spChg>
        <pc:spChg chg="mod">
          <ac:chgData name="Matt Kennedy" userId="1c42adb8-e8da-4ed0-965b-4d7e0172c01f" providerId="ADAL" clId="{CFBA048D-5B66-4E88-817D-6708100C6B58}" dt="2023-10-16T17:32:50.677" v="4208"/>
          <ac:spMkLst>
            <pc:docMk/>
            <pc:sldMk cId="37413045" sldId="355"/>
            <ac:spMk id="25" creationId="{5A64771C-64C0-DC5F-0E48-BFC9643F8715}"/>
          </ac:spMkLst>
        </pc:spChg>
        <pc:spChg chg="mod">
          <ac:chgData name="Matt Kennedy" userId="1c42adb8-e8da-4ed0-965b-4d7e0172c01f" providerId="ADAL" clId="{CFBA048D-5B66-4E88-817D-6708100C6B58}" dt="2023-10-16T17:32:50.677" v="4208"/>
          <ac:spMkLst>
            <pc:docMk/>
            <pc:sldMk cId="37413045" sldId="355"/>
            <ac:spMk id="29" creationId="{ABD5FB25-5152-7B87-C82C-C23D32964708}"/>
          </ac:spMkLst>
        </pc:spChg>
        <pc:spChg chg="mod">
          <ac:chgData name="Matt Kennedy" userId="1c42adb8-e8da-4ed0-965b-4d7e0172c01f" providerId="ADAL" clId="{CFBA048D-5B66-4E88-817D-6708100C6B58}" dt="2023-10-16T17:32:50.677" v="4208"/>
          <ac:spMkLst>
            <pc:docMk/>
            <pc:sldMk cId="37413045" sldId="355"/>
            <ac:spMk id="30" creationId="{74069143-AA72-5BBA-B466-9F023B389D55}"/>
          </ac:spMkLst>
        </pc:spChg>
        <pc:spChg chg="mod">
          <ac:chgData name="Matt Kennedy" userId="1c42adb8-e8da-4ed0-965b-4d7e0172c01f" providerId="ADAL" clId="{CFBA048D-5B66-4E88-817D-6708100C6B58}" dt="2023-10-16T17:32:50.677" v="4208"/>
          <ac:spMkLst>
            <pc:docMk/>
            <pc:sldMk cId="37413045" sldId="355"/>
            <ac:spMk id="31" creationId="{C2C5D7D8-81D9-F60B-6768-381CCB6EAAB1}"/>
          </ac:spMkLst>
        </pc:spChg>
        <pc:spChg chg="mod">
          <ac:chgData name="Matt Kennedy" userId="1c42adb8-e8da-4ed0-965b-4d7e0172c01f" providerId="ADAL" clId="{CFBA048D-5B66-4E88-817D-6708100C6B58}" dt="2023-10-16T17:32:50.677" v="4208"/>
          <ac:spMkLst>
            <pc:docMk/>
            <pc:sldMk cId="37413045" sldId="355"/>
            <ac:spMk id="35" creationId="{C493B330-71F4-F19F-4265-DDC562D07107}"/>
          </ac:spMkLst>
        </pc:spChg>
        <pc:spChg chg="mod">
          <ac:chgData name="Matt Kennedy" userId="1c42adb8-e8da-4ed0-965b-4d7e0172c01f" providerId="ADAL" clId="{CFBA048D-5B66-4E88-817D-6708100C6B58}" dt="2023-10-16T17:32:50.677" v="4208"/>
          <ac:spMkLst>
            <pc:docMk/>
            <pc:sldMk cId="37413045" sldId="355"/>
            <ac:spMk id="36" creationId="{E71B4ACA-C374-88A8-368C-89FAAD196F01}"/>
          </ac:spMkLst>
        </pc:spChg>
        <pc:grpChg chg="add mod">
          <ac:chgData name="Matt Kennedy" userId="1c42adb8-e8da-4ed0-965b-4d7e0172c01f" providerId="ADAL" clId="{CFBA048D-5B66-4E88-817D-6708100C6B58}" dt="2023-10-16T17:32:50.677" v="4208"/>
          <ac:grpSpMkLst>
            <pc:docMk/>
            <pc:sldMk cId="37413045" sldId="355"/>
            <ac:grpSpMk id="7" creationId="{7EAAB020-E54A-6C09-2C82-1EFF77685492}"/>
          </ac:grpSpMkLst>
        </pc:grpChg>
        <pc:grpChg chg="add mod">
          <ac:chgData name="Matt Kennedy" userId="1c42adb8-e8da-4ed0-965b-4d7e0172c01f" providerId="ADAL" clId="{CFBA048D-5B66-4E88-817D-6708100C6B58}" dt="2023-10-16T17:32:50.677" v="4208"/>
          <ac:grpSpMkLst>
            <pc:docMk/>
            <pc:sldMk cId="37413045" sldId="355"/>
            <ac:grpSpMk id="21" creationId="{4D92015E-9900-9B10-AE2D-1035DD211B18}"/>
          </ac:grpSpMkLst>
        </pc:grpChg>
        <pc:grpChg chg="mod">
          <ac:chgData name="Matt Kennedy" userId="1c42adb8-e8da-4ed0-965b-4d7e0172c01f" providerId="ADAL" clId="{CFBA048D-5B66-4E88-817D-6708100C6B58}" dt="2023-10-16T17:32:50.677" v="4208"/>
          <ac:grpSpMkLst>
            <pc:docMk/>
            <pc:sldMk cId="37413045" sldId="355"/>
            <ac:grpSpMk id="22" creationId="{F884DDC6-2F9C-607A-E7C3-1CAD6C9BED7E}"/>
          </ac:grpSpMkLst>
        </pc:grpChg>
        <pc:grpChg chg="add mod">
          <ac:chgData name="Matt Kennedy" userId="1c42adb8-e8da-4ed0-965b-4d7e0172c01f" providerId="ADAL" clId="{CFBA048D-5B66-4E88-817D-6708100C6B58}" dt="2023-10-16T17:32:50.677" v="4208"/>
          <ac:grpSpMkLst>
            <pc:docMk/>
            <pc:sldMk cId="37413045" sldId="355"/>
            <ac:grpSpMk id="27" creationId="{0C71E32B-30BB-B977-CC89-65ACE313E471}"/>
          </ac:grpSpMkLst>
        </pc:grpChg>
        <pc:grpChg chg="mod">
          <ac:chgData name="Matt Kennedy" userId="1c42adb8-e8da-4ed0-965b-4d7e0172c01f" providerId="ADAL" clId="{CFBA048D-5B66-4E88-817D-6708100C6B58}" dt="2023-10-16T17:32:50.677" v="4208"/>
          <ac:grpSpMkLst>
            <pc:docMk/>
            <pc:sldMk cId="37413045" sldId="355"/>
            <ac:grpSpMk id="28" creationId="{3E4183C1-B16E-0CD0-2384-D873ECC47C95}"/>
          </ac:grpSpMkLst>
        </pc:grpChg>
        <pc:grpChg chg="add mod">
          <ac:chgData name="Matt Kennedy" userId="1c42adb8-e8da-4ed0-965b-4d7e0172c01f" providerId="ADAL" clId="{CFBA048D-5B66-4E88-817D-6708100C6B58}" dt="2023-10-16T17:32:50.677" v="4208"/>
          <ac:grpSpMkLst>
            <pc:docMk/>
            <pc:sldMk cId="37413045" sldId="355"/>
            <ac:grpSpMk id="32" creationId="{CE65FAE0-1BAE-D0E2-6838-2A2BEF45C642}"/>
          </ac:grpSpMkLst>
        </pc:grpChg>
        <pc:grpChg chg="mod">
          <ac:chgData name="Matt Kennedy" userId="1c42adb8-e8da-4ed0-965b-4d7e0172c01f" providerId="ADAL" clId="{CFBA048D-5B66-4E88-817D-6708100C6B58}" dt="2023-10-16T17:32:50.677" v="4208"/>
          <ac:grpSpMkLst>
            <pc:docMk/>
            <pc:sldMk cId="37413045" sldId="355"/>
            <ac:grpSpMk id="33" creationId="{C2992E0A-D281-958C-70A0-DE560190CE89}"/>
          </ac:grpSpMkLst>
        </pc:grpChg>
        <pc:picChg chg="add mod">
          <ac:chgData name="Matt Kennedy" userId="1c42adb8-e8da-4ed0-965b-4d7e0172c01f" providerId="ADAL" clId="{CFBA048D-5B66-4E88-817D-6708100C6B58}" dt="2023-10-16T17:32:50.677" v="4208"/>
          <ac:picMkLst>
            <pc:docMk/>
            <pc:sldMk cId="37413045" sldId="355"/>
            <ac:picMk id="19" creationId="{A0FC0D61-F51A-C2CB-19B6-9FA5A8A59E18}"/>
          </ac:picMkLst>
        </pc:picChg>
        <pc:picChg chg="add mod">
          <ac:chgData name="Matt Kennedy" userId="1c42adb8-e8da-4ed0-965b-4d7e0172c01f" providerId="ADAL" clId="{CFBA048D-5B66-4E88-817D-6708100C6B58}" dt="2023-10-16T17:32:50.677" v="4208"/>
          <ac:picMkLst>
            <pc:docMk/>
            <pc:sldMk cId="37413045" sldId="355"/>
            <ac:picMk id="20" creationId="{C4D375AB-A8A2-D50B-03D2-259C5CD44CC8}"/>
          </ac:picMkLst>
        </pc:picChg>
        <pc:picChg chg="mod">
          <ac:chgData name="Matt Kennedy" userId="1c42adb8-e8da-4ed0-965b-4d7e0172c01f" providerId="ADAL" clId="{CFBA048D-5B66-4E88-817D-6708100C6B58}" dt="2023-10-16T17:32:50.677" v="4208"/>
          <ac:picMkLst>
            <pc:docMk/>
            <pc:sldMk cId="37413045" sldId="355"/>
            <ac:picMk id="23" creationId="{835B430E-B5A0-7A6A-EFDB-06B0CCEA3EEC}"/>
          </ac:picMkLst>
        </pc:picChg>
        <pc:picChg chg="add mod">
          <ac:chgData name="Matt Kennedy" userId="1c42adb8-e8da-4ed0-965b-4d7e0172c01f" providerId="ADAL" clId="{CFBA048D-5B66-4E88-817D-6708100C6B58}" dt="2023-10-16T17:32:50.677" v="4208"/>
          <ac:picMkLst>
            <pc:docMk/>
            <pc:sldMk cId="37413045" sldId="355"/>
            <ac:picMk id="26" creationId="{F4939362-98EE-EA36-763D-2A508D50B761}"/>
          </ac:picMkLst>
        </pc:picChg>
        <pc:picChg chg="mod">
          <ac:chgData name="Matt Kennedy" userId="1c42adb8-e8da-4ed0-965b-4d7e0172c01f" providerId="ADAL" clId="{CFBA048D-5B66-4E88-817D-6708100C6B58}" dt="2023-10-16T17:32:50.677" v="4208"/>
          <ac:picMkLst>
            <pc:docMk/>
            <pc:sldMk cId="37413045" sldId="355"/>
            <ac:picMk id="34" creationId="{84CEBE21-FBF2-D89E-71F6-A9E712080D56}"/>
          </ac:picMkLst>
        </pc:picChg>
        <pc:picChg chg="add mod">
          <ac:chgData name="Matt Kennedy" userId="1c42adb8-e8da-4ed0-965b-4d7e0172c01f" providerId="ADAL" clId="{CFBA048D-5B66-4E88-817D-6708100C6B58}" dt="2023-10-16T17:32:50.677" v="4208"/>
          <ac:picMkLst>
            <pc:docMk/>
            <pc:sldMk cId="37413045" sldId="355"/>
            <ac:picMk id="37" creationId="{C794459A-E03D-C3A1-C094-1A1A0EE8A576}"/>
          </ac:picMkLst>
        </pc:picChg>
        <pc:picChg chg="add mod">
          <ac:chgData name="Matt Kennedy" userId="1c42adb8-e8da-4ed0-965b-4d7e0172c01f" providerId="ADAL" clId="{CFBA048D-5B66-4E88-817D-6708100C6B58}" dt="2023-10-16T17:32:50.677" v="4208"/>
          <ac:picMkLst>
            <pc:docMk/>
            <pc:sldMk cId="37413045" sldId="355"/>
            <ac:picMk id="38" creationId="{7D53592B-5B6A-A605-E6DC-9E58AF1B10BE}"/>
          </ac:picMkLst>
        </pc:picChg>
      </pc:sldChg>
      <pc:sldChg chg="addSp modSp new mod">
        <pc:chgData name="Matt Kennedy" userId="1c42adb8-e8da-4ed0-965b-4d7e0172c01f" providerId="ADAL" clId="{CFBA048D-5B66-4E88-817D-6708100C6B58}" dt="2023-10-16T17:36:29.174" v="4222" actId="3064"/>
        <pc:sldMkLst>
          <pc:docMk/>
          <pc:sldMk cId="1099869518" sldId="356"/>
        </pc:sldMkLst>
        <pc:spChg chg="add mod">
          <ac:chgData name="Matt Kennedy" userId="1c42adb8-e8da-4ed0-965b-4d7e0172c01f" providerId="ADAL" clId="{CFBA048D-5B66-4E88-817D-6708100C6B58}" dt="2023-10-16T17:36:14.357" v="4217"/>
          <ac:spMkLst>
            <pc:docMk/>
            <pc:sldMk cId="1099869518" sldId="356"/>
            <ac:spMk id="5" creationId="{46BDB471-47E1-2E10-BDA1-AB66474C9ED8}"/>
          </ac:spMkLst>
        </pc:spChg>
        <pc:spChg chg="add mod">
          <ac:chgData name="Matt Kennedy" userId="1c42adb8-e8da-4ed0-965b-4d7e0172c01f" providerId="ADAL" clId="{CFBA048D-5B66-4E88-817D-6708100C6B58}" dt="2023-10-16T17:36:14.357" v="4217"/>
          <ac:spMkLst>
            <pc:docMk/>
            <pc:sldMk cId="1099869518" sldId="356"/>
            <ac:spMk id="6" creationId="{0D30707C-CFF0-2F03-031A-6A9897F3AEB4}"/>
          </ac:spMkLst>
        </pc:spChg>
        <pc:spChg chg="add mod">
          <ac:chgData name="Matt Kennedy" userId="1c42adb8-e8da-4ed0-965b-4d7e0172c01f" providerId="ADAL" clId="{CFBA048D-5B66-4E88-817D-6708100C6B58}" dt="2023-10-16T17:36:29.174" v="4222" actId="3064"/>
          <ac:spMkLst>
            <pc:docMk/>
            <pc:sldMk cId="1099869518" sldId="356"/>
            <ac:spMk id="7" creationId="{DA5CF3A8-CDA4-8CE4-BC65-A9715808DB31}"/>
          </ac:spMkLst>
        </pc:spChg>
        <pc:picChg chg="add mod">
          <ac:chgData name="Matt Kennedy" userId="1c42adb8-e8da-4ed0-965b-4d7e0172c01f" providerId="ADAL" clId="{CFBA048D-5B66-4E88-817D-6708100C6B58}" dt="2023-10-16T17:36:14.357" v="4217"/>
          <ac:picMkLst>
            <pc:docMk/>
            <pc:sldMk cId="1099869518" sldId="356"/>
            <ac:picMk id="8" creationId="{889E30E4-272D-B7F4-6D21-0CCD6B2539BB}"/>
          </ac:picMkLst>
        </pc:picChg>
        <pc:picChg chg="add mod">
          <ac:chgData name="Matt Kennedy" userId="1c42adb8-e8da-4ed0-965b-4d7e0172c01f" providerId="ADAL" clId="{CFBA048D-5B66-4E88-817D-6708100C6B58}" dt="2023-10-16T17:36:14.357" v="4217"/>
          <ac:picMkLst>
            <pc:docMk/>
            <pc:sldMk cId="1099869518" sldId="356"/>
            <ac:picMk id="9" creationId="{6B2016B4-E95C-65B5-2967-55EDF9515DD6}"/>
          </ac:picMkLst>
        </pc:picChg>
      </pc:sldChg>
      <pc:sldChg chg="addSp modSp new mod">
        <pc:chgData name="Matt Kennedy" userId="1c42adb8-e8da-4ed0-965b-4d7e0172c01f" providerId="ADAL" clId="{CFBA048D-5B66-4E88-817D-6708100C6B58}" dt="2023-10-16T18:16:59.197" v="4231" actId="3064"/>
        <pc:sldMkLst>
          <pc:docMk/>
          <pc:sldMk cId="2393062770" sldId="358"/>
        </pc:sldMkLst>
        <pc:spChg chg="add mod">
          <ac:chgData name="Matt Kennedy" userId="1c42adb8-e8da-4ed0-965b-4d7e0172c01f" providerId="ADAL" clId="{CFBA048D-5B66-4E88-817D-6708100C6B58}" dt="2023-10-16T18:16:38.269" v="4226"/>
          <ac:spMkLst>
            <pc:docMk/>
            <pc:sldMk cId="2393062770" sldId="358"/>
            <ac:spMk id="5" creationId="{85107468-29A5-0BD0-B9CC-DA0FB548EC46}"/>
          </ac:spMkLst>
        </pc:spChg>
        <pc:spChg chg="add mod">
          <ac:chgData name="Matt Kennedy" userId="1c42adb8-e8da-4ed0-965b-4d7e0172c01f" providerId="ADAL" clId="{CFBA048D-5B66-4E88-817D-6708100C6B58}" dt="2023-10-16T18:16:38.269" v="4226"/>
          <ac:spMkLst>
            <pc:docMk/>
            <pc:sldMk cId="2393062770" sldId="358"/>
            <ac:spMk id="6" creationId="{31319F10-658B-CC78-E742-E2C3DD9DBED7}"/>
          </ac:spMkLst>
        </pc:spChg>
        <pc:spChg chg="add mod">
          <ac:chgData name="Matt Kennedy" userId="1c42adb8-e8da-4ed0-965b-4d7e0172c01f" providerId="ADAL" clId="{CFBA048D-5B66-4E88-817D-6708100C6B58}" dt="2023-10-16T18:16:59.197" v="4231" actId="3064"/>
          <ac:spMkLst>
            <pc:docMk/>
            <pc:sldMk cId="2393062770" sldId="358"/>
            <ac:spMk id="7" creationId="{88CDB616-0C15-6B5D-93F7-19DD3D12461E}"/>
          </ac:spMkLst>
        </pc:spChg>
        <pc:picChg chg="add mod">
          <ac:chgData name="Matt Kennedy" userId="1c42adb8-e8da-4ed0-965b-4d7e0172c01f" providerId="ADAL" clId="{CFBA048D-5B66-4E88-817D-6708100C6B58}" dt="2023-10-16T18:16:38.269" v="4226"/>
          <ac:picMkLst>
            <pc:docMk/>
            <pc:sldMk cId="2393062770" sldId="358"/>
            <ac:picMk id="8" creationId="{38DA0F4E-5A33-359C-8E11-8D8ADF1D4534}"/>
          </ac:picMkLst>
        </pc:picChg>
        <pc:picChg chg="add mod">
          <ac:chgData name="Matt Kennedy" userId="1c42adb8-e8da-4ed0-965b-4d7e0172c01f" providerId="ADAL" clId="{CFBA048D-5B66-4E88-817D-6708100C6B58}" dt="2023-10-16T18:16:38.269" v="4226"/>
          <ac:picMkLst>
            <pc:docMk/>
            <pc:sldMk cId="2393062770" sldId="358"/>
            <ac:picMk id="9" creationId="{F6A2BD8A-EB29-7504-9C15-BF5A1A10B8D7}"/>
          </ac:picMkLst>
        </pc:picChg>
      </pc:sldChg>
      <pc:sldChg chg="addSp modSp new mod">
        <pc:chgData name="Matt Kennedy" userId="1c42adb8-e8da-4ed0-965b-4d7e0172c01f" providerId="ADAL" clId="{CFBA048D-5B66-4E88-817D-6708100C6B58}" dt="2023-10-16T18:35:07.473" v="4239" actId="3064"/>
        <pc:sldMkLst>
          <pc:docMk/>
          <pc:sldMk cId="1634361473" sldId="359"/>
        </pc:sldMkLst>
        <pc:spChg chg="add mod">
          <ac:chgData name="Matt Kennedy" userId="1c42adb8-e8da-4ed0-965b-4d7e0172c01f" providerId="ADAL" clId="{CFBA048D-5B66-4E88-817D-6708100C6B58}" dt="2023-10-16T18:27:46.546" v="4235"/>
          <ac:spMkLst>
            <pc:docMk/>
            <pc:sldMk cId="1634361473" sldId="359"/>
            <ac:spMk id="5" creationId="{BDA2D801-615F-DAD7-72E3-25A790D9E54D}"/>
          </ac:spMkLst>
        </pc:spChg>
        <pc:spChg chg="add mod">
          <ac:chgData name="Matt Kennedy" userId="1c42adb8-e8da-4ed0-965b-4d7e0172c01f" providerId="ADAL" clId="{CFBA048D-5B66-4E88-817D-6708100C6B58}" dt="2023-10-16T18:35:07.473" v="4239" actId="3064"/>
          <ac:spMkLst>
            <pc:docMk/>
            <pc:sldMk cId="1634361473" sldId="359"/>
            <ac:spMk id="6" creationId="{46F02B2B-9F29-F3BD-4D30-135448A09DA5}"/>
          </ac:spMkLst>
        </pc:spChg>
        <pc:graphicFrameChg chg="add mod">
          <ac:chgData name="Matt Kennedy" userId="1c42adb8-e8da-4ed0-965b-4d7e0172c01f" providerId="ADAL" clId="{CFBA048D-5B66-4E88-817D-6708100C6B58}" dt="2023-10-16T18:27:46.546" v="4235"/>
          <ac:graphicFrameMkLst>
            <pc:docMk/>
            <pc:sldMk cId="1634361473" sldId="359"/>
            <ac:graphicFrameMk id="7" creationId="{5176BCDF-1C07-8432-50F9-36581E03AAD6}"/>
          </ac:graphicFrameMkLst>
        </pc:graphicFrameChg>
      </pc:sldChg>
      <pc:sldChg chg="addSp modSp new mod modAnim">
        <pc:chgData name="Matt Kennedy" userId="1c42adb8-e8da-4ed0-965b-4d7e0172c01f" providerId="ADAL" clId="{CFBA048D-5B66-4E88-817D-6708100C6B58}" dt="2023-10-16T18:36:28.219" v="4247" actId="3064"/>
        <pc:sldMkLst>
          <pc:docMk/>
          <pc:sldMk cId="402754200" sldId="360"/>
        </pc:sldMkLst>
        <pc:spChg chg="add mod">
          <ac:chgData name="Matt Kennedy" userId="1c42adb8-e8da-4ed0-965b-4d7e0172c01f" providerId="ADAL" clId="{CFBA048D-5B66-4E88-817D-6708100C6B58}" dt="2023-10-16T18:35:40.187" v="4243"/>
          <ac:spMkLst>
            <pc:docMk/>
            <pc:sldMk cId="402754200" sldId="360"/>
            <ac:spMk id="5" creationId="{DAECA00C-9806-5EAE-9F7F-A8F954AC6C72}"/>
          </ac:spMkLst>
        </pc:spChg>
        <pc:spChg chg="add mod">
          <ac:chgData name="Matt Kennedy" userId="1c42adb8-e8da-4ed0-965b-4d7e0172c01f" providerId="ADAL" clId="{CFBA048D-5B66-4E88-817D-6708100C6B58}" dt="2023-10-16T18:36:28.219" v="4247" actId="3064"/>
          <ac:spMkLst>
            <pc:docMk/>
            <pc:sldMk cId="402754200" sldId="360"/>
            <ac:spMk id="6" creationId="{3BBBCE66-44FA-0D90-5A71-73FA0261C130}"/>
          </ac:spMkLst>
        </pc:spChg>
        <pc:spChg chg="add mod">
          <ac:chgData name="Matt Kennedy" userId="1c42adb8-e8da-4ed0-965b-4d7e0172c01f" providerId="ADAL" clId="{CFBA048D-5B66-4E88-817D-6708100C6B58}" dt="2023-10-16T18:35:40.187" v="4243"/>
          <ac:spMkLst>
            <pc:docMk/>
            <pc:sldMk cId="402754200" sldId="360"/>
            <ac:spMk id="7" creationId="{3C782608-25A6-587C-4D11-0F861EE918BE}"/>
          </ac:spMkLst>
        </pc:spChg>
        <pc:spChg chg="add mod">
          <ac:chgData name="Matt Kennedy" userId="1c42adb8-e8da-4ed0-965b-4d7e0172c01f" providerId="ADAL" clId="{CFBA048D-5B66-4E88-817D-6708100C6B58}" dt="2023-10-16T18:35:40.187" v="4243"/>
          <ac:spMkLst>
            <pc:docMk/>
            <pc:sldMk cId="402754200" sldId="360"/>
            <ac:spMk id="8" creationId="{CA49C535-3737-85EB-256B-B47CF39496F4}"/>
          </ac:spMkLst>
        </pc:spChg>
        <pc:spChg chg="mod">
          <ac:chgData name="Matt Kennedy" userId="1c42adb8-e8da-4ed0-965b-4d7e0172c01f" providerId="ADAL" clId="{CFBA048D-5B66-4E88-817D-6708100C6B58}" dt="2023-10-16T18:35:40.187" v="4243"/>
          <ac:spMkLst>
            <pc:docMk/>
            <pc:sldMk cId="402754200" sldId="360"/>
            <ac:spMk id="10" creationId="{FC8DE49F-AEDB-0AF1-376B-3CAE0EAAD615}"/>
          </ac:spMkLst>
        </pc:spChg>
        <pc:spChg chg="mod">
          <ac:chgData name="Matt Kennedy" userId="1c42adb8-e8da-4ed0-965b-4d7e0172c01f" providerId="ADAL" clId="{CFBA048D-5B66-4E88-817D-6708100C6B58}" dt="2023-10-16T18:35:40.187" v="4243"/>
          <ac:spMkLst>
            <pc:docMk/>
            <pc:sldMk cId="402754200" sldId="360"/>
            <ac:spMk id="11" creationId="{F54D8E31-902D-2F18-0B1C-3C36F559C7DC}"/>
          </ac:spMkLst>
        </pc:spChg>
        <pc:spChg chg="mod">
          <ac:chgData name="Matt Kennedy" userId="1c42adb8-e8da-4ed0-965b-4d7e0172c01f" providerId="ADAL" clId="{CFBA048D-5B66-4E88-817D-6708100C6B58}" dt="2023-10-16T18:35:40.187" v="4243"/>
          <ac:spMkLst>
            <pc:docMk/>
            <pc:sldMk cId="402754200" sldId="360"/>
            <ac:spMk id="12" creationId="{BA7FEF26-A743-6E7B-0B8B-F7DB66B6610F}"/>
          </ac:spMkLst>
        </pc:spChg>
        <pc:spChg chg="mod">
          <ac:chgData name="Matt Kennedy" userId="1c42adb8-e8da-4ed0-965b-4d7e0172c01f" providerId="ADAL" clId="{CFBA048D-5B66-4E88-817D-6708100C6B58}" dt="2023-10-16T18:35:40.187" v="4243"/>
          <ac:spMkLst>
            <pc:docMk/>
            <pc:sldMk cId="402754200" sldId="360"/>
            <ac:spMk id="13" creationId="{B492BFAC-B298-A050-B8AE-3A0DF3EDC375}"/>
          </ac:spMkLst>
        </pc:spChg>
        <pc:spChg chg="mod">
          <ac:chgData name="Matt Kennedy" userId="1c42adb8-e8da-4ed0-965b-4d7e0172c01f" providerId="ADAL" clId="{CFBA048D-5B66-4E88-817D-6708100C6B58}" dt="2023-10-16T18:35:40.187" v="4243"/>
          <ac:spMkLst>
            <pc:docMk/>
            <pc:sldMk cId="402754200" sldId="360"/>
            <ac:spMk id="14" creationId="{AE528999-EABF-D418-60F6-00BEB2D575E0}"/>
          </ac:spMkLst>
        </pc:spChg>
        <pc:spChg chg="add mod">
          <ac:chgData name="Matt Kennedy" userId="1c42adb8-e8da-4ed0-965b-4d7e0172c01f" providerId="ADAL" clId="{CFBA048D-5B66-4E88-817D-6708100C6B58}" dt="2023-10-16T18:35:40.187" v="4243"/>
          <ac:spMkLst>
            <pc:docMk/>
            <pc:sldMk cId="402754200" sldId="360"/>
            <ac:spMk id="15" creationId="{F08D86A1-C8B3-6188-FAA8-B9DA137FF1F3}"/>
          </ac:spMkLst>
        </pc:spChg>
        <pc:spChg chg="add mod">
          <ac:chgData name="Matt Kennedy" userId="1c42adb8-e8da-4ed0-965b-4d7e0172c01f" providerId="ADAL" clId="{CFBA048D-5B66-4E88-817D-6708100C6B58}" dt="2023-10-16T18:35:40.187" v="4243"/>
          <ac:spMkLst>
            <pc:docMk/>
            <pc:sldMk cId="402754200" sldId="360"/>
            <ac:spMk id="16" creationId="{13CC5A69-549F-6675-E80D-7ECAE5B8E38B}"/>
          </ac:spMkLst>
        </pc:spChg>
        <pc:spChg chg="add mod">
          <ac:chgData name="Matt Kennedy" userId="1c42adb8-e8da-4ed0-965b-4d7e0172c01f" providerId="ADAL" clId="{CFBA048D-5B66-4E88-817D-6708100C6B58}" dt="2023-10-16T18:35:40.187" v="4243"/>
          <ac:spMkLst>
            <pc:docMk/>
            <pc:sldMk cId="402754200" sldId="360"/>
            <ac:spMk id="17" creationId="{E4DB9A64-CFF8-96B8-0488-7963F15BB928}"/>
          </ac:spMkLst>
        </pc:spChg>
        <pc:spChg chg="add mod">
          <ac:chgData name="Matt Kennedy" userId="1c42adb8-e8da-4ed0-965b-4d7e0172c01f" providerId="ADAL" clId="{CFBA048D-5B66-4E88-817D-6708100C6B58}" dt="2023-10-16T18:35:40.187" v="4243"/>
          <ac:spMkLst>
            <pc:docMk/>
            <pc:sldMk cId="402754200" sldId="360"/>
            <ac:spMk id="23" creationId="{66DF56BF-561E-A58E-A3C3-72A4E578A8B3}"/>
          </ac:spMkLst>
        </pc:spChg>
        <pc:spChg chg="add mod">
          <ac:chgData name="Matt Kennedy" userId="1c42adb8-e8da-4ed0-965b-4d7e0172c01f" providerId="ADAL" clId="{CFBA048D-5B66-4E88-817D-6708100C6B58}" dt="2023-10-16T18:35:40.187" v="4243"/>
          <ac:spMkLst>
            <pc:docMk/>
            <pc:sldMk cId="402754200" sldId="360"/>
            <ac:spMk id="24" creationId="{CF2F1575-B6E7-0F4B-47D4-4652AF54ECB6}"/>
          </ac:spMkLst>
        </pc:spChg>
        <pc:spChg chg="add mod">
          <ac:chgData name="Matt Kennedy" userId="1c42adb8-e8da-4ed0-965b-4d7e0172c01f" providerId="ADAL" clId="{CFBA048D-5B66-4E88-817D-6708100C6B58}" dt="2023-10-16T18:35:40.187" v="4243"/>
          <ac:spMkLst>
            <pc:docMk/>
            <pc:sldMk cId="402754200" sldId="360"/>
            <ac:spMk id="25" creationId="{BB78513F-3266-D545-D957-B3E90DAD7684}"/>
          </ac:spMkLst>
        </pc:spChg>
        <pc:spChg chg="add mod">
          <ac:chgData name="Matt Kennedy" userId="1c42adb8-e8da-4ed0-965b-4d7e0172c01f" providerId="ADAL" clId="{CFBA048D-5B66-4E88-817D-6708100C6B58}" dt="2023-10-16T18:35:40.187" v="4243"/>
          <ac:spMkLst>
            <pc:docMk/>
            <pc:sldMk cId="402754200" sldId="360"/>
            <ac:spMk id="26" creationId="{D0424BF6-0369-EE3A-30AD-03E7E3AB3E06}"/>
          </ac:spMkLst>
        </pc:spChg>
        <pc:spChg chg="add mod">
          <ac:chgData name="Matt Kennedy" userId="1c42adb8-e8da-4ed0-965b-4d7e0172c01f" providerId="ADAL" clId="{CFBA048D-5B66-4E88-817D-6708100C6B58}" dt="2023-10-16T18:35:40.187" v="4243"/>
          <ac:spMkLst>
            <pc:docMk/>
            <pc:sldMk cId="402754200" sldId="360"/>
            <ac:spMk id="27" creationId="{60945378-1F07-A7BD-AC5C-B444E8E9447B}"/>
          </ac:spMkLst>
        </pc:spChg>
        <pc:spChg chg="add mod">
          <ac:chgData name="Matt Kennedy" userId="1c42adb8-e8da-4ed0-965b-4d7e0172c01f" providerId="ADAL" clId="{CFBA048D-5B66-4E88-817D-6708100C6B58}" dt="2023-10-16T18:35:40.187" v="4243"/>
          <ac:spMkLst>
            <pc:docMk/>
            <pc:sldMk cId="402754200" sldId="360"/>
            <ac:spMk id="28" creationId="{34C63B6B-7142-1345-EF9B-9F0142F5364C}"/>
          </ac:spMkLst>
        </pc:spChg>
        <pc:spChg chg="add mod">
          <ac:chgData name="Matt Kennedy" userId="1c42adb8-e8da-4ed0-965b-4d7e0172c01f" providerId="ADAL" clId="{CFBA048D-5B66-4E88-817D-6708100C6B58}" dt="2023-10-16T18:35:40.187" v="4243"/>
          <ac:spMkLst>
            <pc:docMk/>
            <pc:sldMk cId="402754200" sldId="360"/>
            <ac:spMk id="29" creationId="{D23BB624-62A4-5BD5-7773-B1634546BCE0}"/>
          </ac:spMkLst>
        </pc:spChg>
        <pc:grpChg chg="add mod">
          <ac:chgData name="Matt Kennedy" userId="1c42adb8-e8da-4ed0-965b-4d7e0172c01f" providerId="ADAL" clId="{CFBA048D-5B66-4E88-817D-6708100C6B58}" dt="2023-10-16T18:35:40.187" v="4243"/>
          <ac:grpSpMkLst>
            <pc:docMk/>
            <pc:sldMk cId="402754200" sldId="360"/>
            <ac:grpSpMk id="9" creationId="{42BE95EE-9AE0-1D83-4D0C-6CE1DFAE9DAE}"/>
          </ac:grpSpMkLst>
        </pc:grpChg>
        <pc:cxnChg chg="add mod">
          <ac:chgData name="Matt Kennedy" userId="1c42adb8-e8da-4ed0-965b-4d7e0172c01f" providerId="ADAL" clId="{CFBA048D-5B66-4E88-817D-6708100C6B58}" dt="2023-10-16T18:35:40.187" v="4243"/>
          <ac:cxnSpMkLst>
            <pc:docMk/>
            <pc:sldMk cId="402754200" sldId="360"/>
            <ac:cxnSpMk id="18" creationId="{C49F10B6-0F7E-13F6-799E-650F664F6A04}"/>
          </ac:cxnSpMkLst>
        </pc:cxnChg>
        <pc:cxnChg chg="add mod">
          <ac:chgData name="Matt Kennedy" userId="1c42adb8-e8da-4ed0-965b-4d7e0172c01f" providerId="ADAL" clId="{CFBA048D-5B66-4E88-817D-6708100C6B58}" dt="2023-10-16T18:35:40.187" v="4243"/>
          <ac:cxnSpMkLst>
            <pc:docMk/>
            <pc:sldMk cId="402754200" sldId="360"/>
            <ac:cxnSpMk id="19" creationId="{C6842F25-D9D2-EDAE-6DBF-E8DD1DA7442D}"/>
          </ac:cxnSpMkLst>
        </pc:cxnChg>
        <pc:cxnChg chg="add mod">
          <ac:chgData name="Matt Kennedy" userId="1c42adb8-e8da-4ed0-965b-4d7e0172c01f" providerId="ADAL" clId="{CFBA048D-5B66-4E88-817D-6708100C6B58}" dt="2023-10-16T18:35:40.187" v="4243"/>
          <ac:cxnSpMkLst>
            <pc:docMk/>
            <pc:sldMk cId="402754200" sldId="360"/>
            <ac:cxnSpMk id="20" creationId="{4C6DEB60-DE68-EF89-ED2E-B45A30A0CEA1}"/>
          </ac:cxnSpMkLst>
        </pc:cxnChg>
        <pc:cxnChg chg="add mod">
          <ac:chgData name="Matt Kennedy" userId="1c42adb8-e8da-4ed0-965b-4d7e0172c01f" providerId="ADAL" clId="{CFBA048D-5B66-4E88-817D-6708100C6B58}" dt="2023-10-16T18:35:40.187" v="4243"/>
          <ac:cxnSpMkLst>
            <pc:docMk/>
            <pc:sldMk cId="402754200" sldId="360"/>
            <ac:cxnSpMk id="21" creationId="{124D8C00-6D5C-D5C5-F853-BD8FD4B15DED}"/>
          </ac:cxnSpMkLst>
        </pc:cxnChg>
        <pc:cxnChg chg="add mod">
          <ac:chgData name="Matt Kennedy" userId="1c42adb8-e8da-4ed0-965b-4d7e0172c01f" providerId="ADAL" clId="{CFBA048D-5B66-4E88-817D-6708100C6B58}" dt="2023-10-16T18:35:40.187" v="4243"/>
          <ac:cxnSpMkLst>
            <pc:docMk/>
            <pc:sldMk cId="402754200" sldId="360"/>
            <ac:cxnSpMk id="22" creationId="{E7EA48BD-584A-F519-0CC6-482BB5AAC9EF}"/>
          </ac:cxnSpMkLst>
        </pc:cxnChg>
      </pc:sldChg>
      <pc:sldChg chg="addSp modSp new mod">
        <pc:chgData name="Matt Kennedy" userId="1c42adb8-e8da-4ed0-965b-4d7e0172c01f" providerId="ADAL" clId="{CFBA048D-5B66-4E88-817D-6708100C6B58}" dt="2023-10-16T18:39:35.741" v="4255" actId="3064"/>
        <pc:sldMkLst>
          <pc:docMk/>
          <pc:sldMk cId="2145058222" sldId="361"/>
        </pc:sldMkLst>
        <pc:spChg chg="add mod">
          <ac:chgData name="Matt Kennedy" userId="1c42adb8-e8da-4ed0-965b-4d7e0172c01f" providerId="ADAL" clId="{CFBA048D-5B66-4E88-817D-6708100C6B58}" dt="2023-10-16T18:39:18.868" v="4251"/>
          <ac:spMkLst>
            <pc:docMk/>
            <pc:sldMk cId="2145058222" sldId="361"/>
            <ac:spMk id="5" creationId="{C475E18B-1CEB-297C-01C9-4E4E00A3EFB5}"/>
          </ac:spMkLst>
        </pc:spChg>
        <pc:spChg chg="add mod">
          <ac:chgData name="Matt Kennedy" userId="1c42adb8-e8da-4ed0-965b-4d7e0172c01f" providerId="ADAL" clId="{CFBA048D-5B66-4E88-817D-6708100C6B58}" dt="2023-10-16T18:39:35.741" v="4255" actId="3064"/>
          <ac:spMkLst>
            <pc:docMk/>
            <pc:sldMk cId="2145058222" sldId="361"/>
            <ac:spMk id="6" creationId="{C0B87CB9-69F2-CD94-6C42-6C65F5724747}"/>
          </ac:spMkLst>
        </pc:spChg>
        <pc:spChg chg="add mod">
          <ac:chgData name="Matt Kennedy" userId="1c42adb8-e8da-4ed0-965b-4d7e0172c01f" providerId="ADAL" clId="{CFBA048D-5B66-4E88-817D-6708100C6B58}" dt="2023-10-16T18:39:18.868" v="4251"/>
          <ac:spMkLst>
            <pc:docMk/>
            <pc:sldMk cId="2145058222" sldId="361"/>
            <ac:spMk id="7" creationId="{9CE8813D-FEED-852A-58F0-04212EAE6B75}"/>
          </ac:spMkLst>
        </pc:spChg>
        <pc:spChg chg="add mod">
          <ac:chgData name="Matt Kennedy" userId="1c42adb8-e8da-4ed0-965b-4d7e0172c01f" providerId="ADAL" clId="{CFBA048D-5B66-4E88-817D-6708100C6B58}" dt="2023-10-16T18:39:18.868" v="4251"/>
          <ac:spMkLst>
            <pc:docMk/>
            <pc:sldMk cId="2145058222" sldId="361"/>
            <ac:spMk id="8" creationId="{0E7C9755-1F91-FE49-B064-7F8D07CF7ED9}"/>
          </ac:spMkLst>
        </pc:spChg>
        <pc:spChg chg="add mod">
          <ac:chgData name="Matt Kennedy" userId="1c42adb8-e8da-4ed0-965b-4d7e0172c01f" providerId="ADAL" clId="{CFBA048D-5B66-4E88-817D-6708100C6B58}" dt="2023-10-16T18:39:18.868" v="4251"/>
          <ac:spMkLst>
            <pc:docMk/>
            <pc:sldMk cId="2145058222" sldId="361"/>
            <ac:spMk id="9" creationId="{AB3B8856-F9E6-5FF8-6DA2-3E2FE0D25475}"/>
          </ac:spMkLst>
        </pc:spChg>
        <pc:spChg chg="add mod">
          <ac:chgData name="Matt Kennedy" userId="1c42adb8-e8da-4ed0-965b-4d7e0172c01f" providerId="ADAL" clId="{CFBA048D-5B66-4E88-817D-6708100C6B58}" dt="2023-10-16T18:39:18.868" v="4251"/>
          <ac:spMkLst>
            <pc:docMk/>
            <pc:sldMk cId="2145058222" sldId="361"/>
            <ac:spMk id="10" creationId="{C61E4939-938E-E1E0-5A14-0387E25B715E}"/>
          </ac:spMkLst>
        </pc:spChg>
        <pc:spChg chg="add mod">
          <ac:chgData name="Matt Kennedy" userId="1c42adb8-e8da-4ed0-965b-4d7e0172c01f" providerId="ADAL" clId="{CFBA048D-5B66-4E88-817D-6708100C6B58}" dt="2023-10-16T18:39:18.868" v="4251"/>
          <ac:spMkLst>
            <pc:docMk/>
            <pc:sldMk cId="2145058222" sldId="361"/>
            <ac:spMk id="11" creationId="{F48EC010-ADF3-5550-8570-FAA9019B261E}"/>
          </ac:spMkLst>
        </pc:spChg>
        <pc:spChg chg="add mod">
          <ac:chgData name="Matt Kennedy" userId="1c42adb8-e8da-4ed0-965b-4d7e0172c01f" providerId="ADAL" clId="{CFBA048D-5B66-4E88-817D-6708100C6B58}" dt="2023-10-16T18:39:18.868" v="4251"/>
          <ac:spMkLst>
            <pc:docMk/>
            <pc:sldMk cId="2145058222" sldId="361"/>
            <ac:spMk id="12" creationId="{728AB13B-218C-2071-2628-F41C2A1B2691}"/>
          </ac:spMkLst>
        </pc:spChg>
        <pc:spChg chg="add mod">
          <ac:chgData name="Matt Kennedy" userId="1c42adb8-e8da-4ed0-965b-4d7e0172c01f" providerId="ADAL" clId="{CFBA048D-5B66-4E88-817D-6708100C6B58}" dt="2023-10-16T18:39:18.868" v="4251"/>
          <ac:spMkLst>
            <pc:docMk/>
            <pc:sldMk cId="2145058222" sldId="361"/>
            <ac:spMk id="13" creationId="{B4B95C66-5A62-72F6-B7CF-80F885B9629C}"/>
          </ac:spMkLst>
        </pc:spChg>
        <pc:spChg chg="add mod">
          <ac:chgData name="Matt Kennedy" userId="1c42adb8-e8da-4ed0-965b-4d7e0172c01f" providerId="ADAL" clId="{CFBA048D-5B66-4E88-817D-6708100C6B58}" dt="2023-10-16T18:39:18.868" v="4251"/>
          <ac:spMkLst>
            <pc:docMk/>
            <pc:sldMk cId="2145058222" sldId="361"/>
            <ac:spMk id="14" creationId="{5D09FBF7-1FB1-3B0C-AE22-894A30D71F15}"/>
          </ac:spMkLst>
        </pc:spChg>
        <pc:spChg chg="add mod">
          <ac:chgData name="Matt Kennedy" userId="1c42adb8-e8da-4ed0-965b-4d7e0172c01f" providerId="ADAL" clId="{CFBA048D-5B66-4E88-817D-6708100C6B58}" dt="2023-10-16T18:39:18.868" v="4251"/>
          <ac:spMkLst>
            <pc:docMk/>
            <pc:sldMk cId="2145058222" sldId="361"/>
            <ac:spMk id="15" creationId="{D78343F8-BCFB-EFB2-E41C-7871F253A827}"/>
          </ac:spMkLst>
        </pc:spChg>
        <pc:spChg chg="add mod">
          <ac:chgData name="Matt Kennedy" userId="1c42adb8-e8da-4ed0-965b-4d7e0172c01f" providerId="ADAL" clId="{CFBA048D-5B66-4E88-817D-6708100C6B58}" dt="2023-10-16T18:39:18.868" v="4251"/>
          <ac:spMkLst>
            <pc:docMk/>
            <pc:sldMk cId="2145058222" sldId="361"/>
            <ac:spMk id="16" creationId="{1EEA8DB7-63C9-3DC7-7B5A-7EC7E0E9AC58}"/>
          </ac:spMkLst>
        </pc:spChg>
        <pc:spChg chg="add mod">
          <ac:chgData name="Matt Kennedy" userId="1c42adb8-e8da-4ed0-965b-4d7e0172c01f" providerId="ADAL" clId="{CFBA048D-5B66-4E88-817D-6708100C6B58}" dt="2023-10-16T18:39:18.868" v="4251"/>
          <ac:spMkLst>
            <pc:docMk/>
            <pc:sldMk cId="2145058222" sldId="361"/>
            <ac:spMk id="17" creationId="{C35D8895-1B00-8B8D-C731-FF0EE92B0340}"/>
          </ac:spMkLst>
        </pc:spChg>
        <pc:spChg chg="add mod">
          <ac:chgData name="Matt Kennedy" userId="1c42adb8-e8da-4ed0-965b-4d7e0172c01f" providerId="ADAL" clId="{CFBA048D-5B66-4E88-817D-6708100C6B58}" dt="2023-10-16T18:39:18.868" v="4251"/>
          <ac:spMkLst>
            <pc:docMk/>
            <pc:sldMk cId="2145058222" sldId="361"/>
            <ac:spMk id="18" creationId="{63662BDF-B03C-5B0F-2B41-90269F18B21F}"/>
          </ac:spMkLst>
        </pc:spChg>
        <pc:spChg chg="add mod">
          <ac:chgData name="Matt Kennedy" userId="1c42adb8-e8da-4ed0-965b-4d7e0172c01f" providerId="ADAL" clId="{CFBA048D-5B66-4E88-817D-6708100C6B58}" dt="2023-10-16T18:39:18.868" v="4251"/>
          <ac:spMkLst>
            <pc:docMk/>
            <pc:sldMk cId="2145058222" sldId="361"/>
            <ac:spMk id="19" creationId="{F09DE7CA-538A-1D5D-C1B3-C75DEB6D199B}"/>
          </ac:spMkLst>
        </pc:spChg>
        <pc:spChg chg="add mod">
          <ac:chgData name="Matt Kennedy" userId="1c42adb8-e8da-4ed0-965b-4d7e0172c01f" providerId="ADAL" clId="{CFBA048D-5B66-4E88-817D-6708100C6B58}" dt="2023-10-16T18:39:18.868" v="4251"/>
          <ac:spMkLst>
            <pc:docMk/>
            <pc:sldMk cId="2145058222" sldId="361"/>
            <ac:spMk id="20" creationId="{7B5626C5-C6D1-CBD7-560C-FB3453CD3CB9}"/>
          </ac:spMkLst>
        </pc:spChg>
        <pc:spChg chg="add mod">
          <ac:chgData name="Matt Kennedy" userId="1c42adb8-e8da-4ed0-965b-4d7e0172c01f" providerId="ADAL" clId="{CFBA048D-5B66-4E88-817D-6708100C6B58}" dt="2023-10-16T18:39:18.868" v="4251"/>
          <ac:spMkLst>
            <pc:docMk/>
            <pc:sldMk cId="2145058222" sldId="361"/>
            <ac:spMk id="21" creationId="{1546A126-3AF7-16FD-41CC-AA4CDF69A7F4}"/>
          </ac:spMkLst>
        </pc:spChg>
        <pc:spChg chg="add mod">
          <ac:chgData name="Matt Kennedy" userId="1c42adb8-e8da-4ed0-965b-4d7e0172c01f" providerId="ADAL" clId="{CFBA048D-5B66-4E88-817D-6708100C6B58}" dt="2023-10-16T18:39:18.868" v="4251"/>
          <ac:spMkLst>
            <pc:docMk/>
            <pc:sldMk cId="2145058222" sldId="361"/>
            <ac:spMk id="22" creationId="{140092F3-E9FE-7AE4-69EA-77C7903825B9}"/>
          </ac:spMkLst>
        </pc:spChg>
        <pc:spChg chg="add mod">
          <ac:chgData name="Matt Kennedy" userId="1c42adb8-e8da-4ed0-965b-4d7e0172c01f" providerId="ADAL" clId="{CFBA048D-5B66-4E88-817D-6708100C6B58}" dt="2023-10-16T18:39:18.868" v="4251"/>
          <ac:spMkLst>
            <pc:docMk/>
            <pc:sldMk cId="2145058222" sldId="361"/>
            <ac:spMk id="23" creationId="{8626AE25-DF46-1FAC-1176-6EE6ED898B72}"/>
          </ac:spMkLst>
        </pc:spChg>
        <pc:spChg chg="add mod">
          <ac:chgData name="Matt Kennedy" userId="1c42adb8-e8da-4ed0-965b-4d7e0172c01f" providerId="ADAL" clId="{CFBA048D-5B66-4E88-817D-6708100C6B58}" dt="2023-10-16T18:39:18.868" v="4251"/>
          <ac:spMkLst>
            <pc:docMk/>
            <pc:sldMk cId="2145058222" sldId="361"/>
            <ac:spMk id="24" creationId="{CAD4640D-496C-CD50-187F-92C57481DCDD}"/>
          </ac:spMkLst>
        </pc:spChg>
        <pc:spChg chg="add mod">
          <ac:chgData name="Matt Kennedy" userId="1c42adb8-e8da-4ed0-965b-4d7e0172c01f" providerId="ADAL" clId="{CFBA048D-5B66-4E88-817D-6708100C6B58}" dt="2023-10-16T18:39:18.868" v="4251"/>
          <ac:spMkLst>
            <pc:docMk/>
            <pc:sldMk cId="2145058222" sldId="361"/>
            <ac:spMk id="25" creationId="{7F79518F-0F41-34B9-D6FE-BB6D86961F33}"/>
          </ac:spMkLst>
        </pc:spChg>
        <pc:spChg chg="add mod">
          <ac:chgData name="Matt Kennedy" userId="1c42adb8-e8da-4ed0-965b-4d7e0172c01f" providerId="ADAL" clId="{CFBA048D-5B66-4E88-817D-6708100C6B58}" dt="2023-10-16T18:39:18.868" v="4251"/>
          <ac:spMkLst>
            <pc:docMk/>
            <pc:sldMk cId="2145058222" sldId="361"/>
            <ac:spMk id="56" creationId="{AF5ACB9A-AC80-C354-B07B-D4550AB49150}"/>
          </ac:spMkLst>
        </pc:spChg>
        <pc:spChg chg="add mod">
          <ac:chgData name="Matt Kennedy" userId="1c42adb8-e8da-4ed0-965b-4d7e0172c01f" providerId="ADAL" clId="{CFBA048D-5B66-4E88-817D-6708100C6B58}" dt="2023-10-16T18:39:18.868" v="4251"/>
          <ac:spMkLst>
            <pc:docMk/>
            <pc:sldMk cId="2145058222" sldId="361"/>
            <ac:spMk id="58" creationId="{C5EAAA61-E9A6-2FE2-B46D-43981C169766}"/>
          </ac:spMkLst>
        </pc:spChg>
        <pc:spChg chg="add mod">
          <ac:chgData name="Matt Kennedy" userId="1c42adb8-e8da-4ed0-965b-4d7e0172c01f" providerId="ADAL" clId="{CFBA048D-5B66-4E88-817D-6708100C6B58}" dt="2023-10-16T18:39:18.868" v="4251"/>
          <ac:spMkLst>
            <pc:docMk/>
            <pc:sldMk cId="2145058222" sldId="361"/>
            <ac:spMk id="60" creationId="{026D3DC6-3AD0-BF47-31DD-0A0FE1A222E4}"/>
          </ac:spMkLst>
        </pc:spChg>
        <pc:spChg chg="add mod">
          <ac:chgData name="Matt Kennedy" userId="1c42adb8-e8da-4ed0-965b-4d7e0172c01f" providerId="ADAL" clId="{CFBA048D-5B66-4E88-817D-6708100C6B58}" dt="2023-10-16T18:39:18.868" v="4251"/>
          <ac:spMkLst>
            <pc:docMk/>
            <pc:sldMk cId="2145058222" sldId="361"/>
            <ac:spMk id="61" creationId="{38620F4D-7E81-AF3C-A0BF-803CB1B2226C}"/>
          </ac:spMkLst>
        </pc:spChg>
        <pc:spChg chg="add mod">
          <ac:chgData name="Matt Kennedy" userId="1c42adb8-e8da-4ed0-965b-4d7e0172c01f" providerId="ADAL" clId="{CFBA048D-5B66-4E88-817D-6708100C6B58}" dt="2023-10-16T18:39:18.868" v="4251"/>
          <ac:spMkLst>
            <pc:docMk/>
            <pc:sldMk cId="2145058222" sldId="361"/>
            <ac:spMk id="62" creationId="{C61D9B27-E37E-09F7-7E8D-9F6DB3D5C3BE}"/>
          </ac:spMkLst>
        </pc:spChg>
        <pc:spChg chg="add mod">
          <ac:chgData name="Matt Kennedy" userId="1c42adb8-e8da-4ed0-965b-4d7e0172c01f" providerId="ADAL" clId="{CFBA048D-5B66-4E88-817D-6708100C6B58}" dt="2023-10-16T18:39:18.868" v="4251"/>
          <ac:spMkLst>
            <pc:docMk/>
            <pc:sldMk cId="2145058222" sldId="361"/>
            <ac:spMk id="63" creationId="{10A13289-65F7-97D5-3B50-32248C70B8D9}"/>
          </ac:spMkLst>
        </pc:spChg>
        <pc:spChg chg="add mod">
          <ac:chgData name="Matt Kennedy" userId="1c42adb8-e8da-4ed0-965b-4d7e0172c01f" providerId="ADAL" clId="{CFBA048D-5B66-4E88-817D-6708100C6B58}" dt="2023-10-16T18:39:18.868" v="4251"/>
          <ac:spMkLst>
            <pc:docMk/>
            <pc:sldMk cId="2145058222" sldId="361"/>
            <ac:spMk id="64" creationId="{316C5039-60CF-939D-10B6-3B1FD88582CF}"/>
          </ac:spMkLst>
        </pc:spChg>
        <pc:spChg chg="add mod">
          <ac:chgData name="Matt Kennedy" userId="1c42adb8-e8da-4ed0-965b-4d7e0172c01f" providerId="ADAL" clId="{CFBA048D-5B66-4E88-817D-6708100C6B58}" dt="2023-10-16T18:39:18.868" v="4251"/>
          <ac:spMkLst>
            <pc:docMk/>
            <pc:sldMk cId="2145058222" sldId="361"/>
            <ac:spMk id="65" creationId="{9DFA4FD9-6F23-0A70-E3B0-769879CD135D}"/>
          </ac:spMkLst>
        </pc:spChg>
        <pc:spChg chg="add mod">
          <ac:chgData name="Matt Kennedy" userId="1c42adb8-e8da-4ed0-965b-4d7e0172c01f" providerId="ADAL" clId="{CFBA048D-5B66-4E88-817D-6708100C6B58}" dt="2023-10-16T18:39:18.868" v="4251"/>
          <ac:spMkLst>
            <pc:docMk/>
            <pc:sldMk cId="2145058222" sldId="361"/>
            <ac:spMk id="66" creationId="{50EC5C94-0AF7-FE46-9E55-05CE0CFCACBB}"/>
          </ac:spMkLst>
        </pc:spChg>
        <pc:spChg chg="add mod">
          <ac:chgData name="Matt Kennedy" userId="1c42adb8-e8da-4ed0-965b-4d7e0172c01f" providerId="ADAL" clId="{CFBA048D-5B66-4E88-817D-6708100C6B58}" dt="2023-10-16T18:39:18.868" v="4251"/>
          <ac:spMkLst>
            <pc:docMk/>
            <pc:sldMk cId="2145058222" sldId="361"/>
            <ac:spMk id="67" creationId="{449D9FEF-2550-AD68-38E2-1223C9A2A094}"/>
          </ac:spMkLst>
        </pc:spChg>
        <pc:spChg chg="add mod">
          <ac:chgData name="Matt Kennedy" userId="1c42adb8-e8da-4ed0-965b-4d7e0172c01f" providerId="ADAL" clId="{CFBA048D-5B66-4E88-817D-6708100C6B58}" dt="2023-10-16T18:39:18.868" v="4251"/>
          <ac:spMkLst>
            <pc:docMk/>
            <pc:sldMk cId="2145058222" sldId="361"/>
            <ac:spMk id="68" creationId="{BD691B3A-65D2-C227-DD61-E5D496DF8FE5}"/>
          </ac:spMkLst>
        </pc:spChg>
        <pc:spChg chg="add mod">
          <ac:chgData name="Matt Kennedy" userId="1c42adb8-e8da-4ed0-965b-4d7e0172c01f" providerId="ADAL" clId="{CFBA048D-5B66-4E88-817D-6708100C6B58}" dt="2023-10-16T18:39:18.868" v="4251"/>
          <ac:spMkLst>
            <pc:docMk/>
            <pc:sldMk cId="2145058222" sldId="361"/>
            <ac:spMk id="69" creationId="{0BEE5F04-A3F8-74E7-2F92-3ED267113BB3}"/>
          </ac:spMkLst>
        </pc:spChg>
        <pc:spChg chg="add mod">
          <ac:chgData name="Matt Kennedy" userId="1c42adb8-e8da-4ed0-965b-4d7e0172c01f" providerId="ADAL" clId="{CFBA048D-5B66-4E88-817D-6708100C6B58}" dt="2023-10-16T18:39:18.868" v="4251"/>
          <ac:spMkLst>
            <pc:docMk/>
            <pc:sldMk cId="2145058222" sldId="361"/>
            <ac:spMk id="70" creationId="{7B395694-D863-6423-265D-FA21FCDEE911}"/>
          </ac:spMkLst>
        </pc:spChg>
        <pc:graphicFrameChg chg="add mod">
          <ac:chgData name="Matt Kennedy" userId="1c42adb8-e8da-4ed0-965b-4d7e0172c01f" providerId="ADAL" clId="{CFBA048D-5B66-4E88-817D-6708100C6B58}" dt="2023-10-16T18:39:18.868" v="4251"/>
          <ac:graphicFrameMkLst>
            <pc:docMk/>
            <pc:sldMk cId="2145058222" sldId="361"/>
            <ac:graphicFrameMk id="88" creationId="{1F2F2275-84DD-74B6-60E0-484BBCF2BFDA}"/>
          </ac:graphicFrameMkLst>
        </pc:graphicFrameChg>
        <pc:graphicFrameChg chg="add mod">
          <ac:chgData name="Matt Kennedy" userId="1c42adb8-e8da-4ed0-965b-4d7e0172c01f" providerId="ADAL" clId="{CFBA048D-5B66-4E88-817D-6708100C6B58}" dt="2023-10-16T18:39:18.868" v="4251"/>
          <ac:graphicFrameMkLst>
            <pc:docMk/>
            <pc:sldMk cId="2145058222" sldId="361"/>
            <ac:graphicFrameMk id="89" creationId="{80D6A65F-EA53-8884-0C07-6FCD163291AA}"/>
          </ac:graphicFrameMkLst>
        </pc:graphicFrameChg>
        <pc:graphicFrameChg chg="add mod">
          <ac:chgData name="Matt Kennedy" userId="1c42adb8-e8da-4ed0-965b-4d7e0172c01f" providerId="ADAL" clId="{CFBA048D-5B66-4E88-817D-6708100C6B58}" dt="2023-10-16T18:39:18.868" v="4251"/>
          <ac:graphicFrameMkLst>
            <pc:docMk/>
            <pc:sldMk cId="2145058222" sldId="361"/>
            <ac:graphicFrameMk id="90" creationId="{79F09133-F880-9647-C1A0-DD308FB70D6F}"/>
          </ac:graphicFrameMkLst>
        </pc:graphicFrameChg>
        <pc:cxnChg chg="add mod">
          <ac:chgData name="Matt Kennedy" userId="1c42adb8-e8da-4ed0-965b-4d7e0172c01f" providerId="ADAL" clId="{CFBA048D-5B66-4E88-817D-6708100C6B58}" dt="2023-10-16T18:39:18.868" v="4251"/>
          <ac:cxnSpMkLst>
            <pc:docMk/>
            <pc:sldMk cId="2145058222" sldId="361"/>
            <ac:cxnSpMk id="26" creationId="{2B26766E-55BF-79C6-6814-EF77EF538E0E}"/>
          </ac:cxnSpMkLst>
        </pc:cxnChg>
        <pc:cxnChg chg="add mod">
          <ac:chgData name="Matt Kennedy" userId="1c42adb8-e8da-4ed0-965b-4d7e0172c01f" providerId="ADAL" clId="{CFBA048D-5B66-4E88-817D-6708100C6B58}" dt="2023-10-16T18:39:18.868" v="4251"/>
          <ac:cxnSpMkLst>
            <pc:docMk/>
            <pc:sldMk cId="2145058222" sldId="361"/>
            <ac:cxnSpMk id="27" creationId="{0F040CC3-D705-AC4E-71BE-D96331750C9F}"/>
          </ac:cxnSpMkLst>
        </pc:cxnChg>
        <pc:cxnChg chg="add mod">
          <ac:chgData name="Matt Kennedy" userId="1c42adb8-e8da-4ed0-965b-4d7e0172c01f" providerId="ADAL" clId="{CFBA048D-5B66-4E88-817D-6708100C6B58}" dt="2023-10-16T18:39:18.868" v="4251"/>
          <ac:cxnSpMkLst>
            <pc:docMk/>
            <pc:sldMk cId="2145058222" sldId="361"/>
            <ac:cxnSpMk id="28" creationId="{4F7967F2-6D0C-4CEC-43FA-C31A5837BA53}"/>
          </ac:cxnSpMkLst>
        </pc:cxnChg>
        <pc:cxnChg chg="add mod">
          <ac:chgData name="Matt Kennedy" userId="1c42adb8-e8da-4ed0-965b-4d7e0172c01f" providerId="ADAL" clId="{CFBA048D-5B66-4E88-817D-6708100C6B58}" dt="2023-10-16T18:39:18.868" v="4251"/>
          <ac:cxnSpMkLst>
            <pc:docMk/>
            <pc:sldMk cId="2145058222" sldId="361"/>
            <ac:cxnSpMk id="29" creationId="{3F301855-2D03-5FF2-622C-AD5FFCD51774}"/>
          </ac:cxnSpMkLst>
        </pc:cxnChg>
        <pc:cxnChg chg="add mod">
          <ac:chgData name="Matt Kennedy" userId="1c42adb8-e8da-4ed0-965b-4d7e0172c01f" providerId="ADAL" clId="{CFBA048D-5B66-4E88-817D-6708100C6B58}" dt="2023-10-16T18:39:18.868" v="4251"/>
          <ac:cxnSpMkLst>
            <pc:docMk/>
            <pc:sldMk cId="2145058222" sldId="361"/>
            <ac:cxnSpMk id="30" creationId="{03F53AE0-09C4-700B-A030-EB0FE87B7CDD}"/>
          </ac:cxnSpMkLst>
        </pc:cxnChg>
        <pc:cxnChg chg="add mod">
          <ac:chgData name="Matt Kennedy" userId="1c42adb8-e8da-4ed0-965b-4d7e0172c01f" providerId="ADAL" clId="{CFBA048D-5B66-4E88-817D-6708100C6B58}" dt="2023-10-16T18:39:18.868" v="4251"/>
          <ac:cxnSpMkLst>
            <pc:docMk/>
            <pc:sldMk cId="2145058222" sldId="361"/>
            <ac:cxnSpMk id="31" creationId="{C3E366DA-772F-ADF4-D118-40211C771C33}"/>
          </ac:cxnSpMkLst>
        </pc:cxnChg>
        <pc:cxnChg chg="add mod">
          <ac:chgData name="Matt Kennedy" userId="1c42adb8-e8da-4ed0-965b-4d7e0172c01f" providerId="ADAL" clId="{CFBA048D-5B66-4E88-817D-6708100C6B58}" dt="2023-10-16T18:39:18.868" v="4251"/>
          <ac:cxnSpMkLst>
            <pc:docMk/>
            <pc:sldMk cId="2145058222" sldId="361"/>
            <ac:cxnSpMk id="32" creationId="{5687549D-EE65-E6FF-609A-3754695EA03C}"/>
          </ac:cxnSpMkLst>
        </pc:cxnChg>
        <pc:cxnChg chg="add mod">
          <ac:chgData name="Matt Kennedy" userId="1c42adb8-e8da-4ed0-965b-4d7e0172c01f" providerId="ADAL" clId="{CFBA048D-5B66-4E88-817D-6708100C6B58}" dt="2023-10-16T18:39:18.868" v="4251"/>
          <ac:cxnSpMkLst>
            <pc:docMk/>
            <pc:sldMk cId="2145058222" sldId="361"/>
            <ac:cxnSpMk id="33" creationId="{970D4008-33B6-5807-43B3-A95056394840}"/>
          </ac:cxnSpMkLst>
        </pc:cxnChg>
        <pc:cxnChg chg="add mod">
          <ac:chgData name="Matt Kennedy" userId="1c42adb8-e8da-4ed0-965b-4d7e0172c01f" providerId="ADAL" clId="{CFBA048D-5B66-4E88-817D-6708100C6B58}" dt="2023-10-16T18:39:18.868" v="4251"/>
          <ac:cxnSpMkLst>
            <pc:docMk/>
            <pc:sldMk cId="2145058222" sldId="361"/>
            <ac:cxnSpMk id="34" creationId="{50874778-1BDF-4ED0-23E9-292E91B5ABA9}"/>
          </ac:cxnSpMkLst>
        </pc:cxnChg>
        <pc:cxnChg chg="add mod">
          <ac:chgData name="Matt Kennedy" userId="1c42adb8-e8da-4ed0-965b-4d7e0172c01f" providerId="ADAL" clId="{CFBA048D-5B66-4E88-817D-6708100C6B58}" dt="2023-10-16T18:39:18.868" v="4251"/>
          <ac:cxnSpMkLst>
            <pc:docMk/>
            <pc:sldMk cId="2145058222" sldId="361"/>
            <ac:cxnSpMk id="35" creationId="{16AD2BAC-9AF2-145E-B070-FBF905887BA0}"/>
          </ac:cxnSpMkLst>
        </pc:cxnChg>
        <pc:cxnChg chg="add mod">
          <ac:chgData name="Matt Kennedy" userId="1c42adb8-e8da-4ed0-965b-4d7e0172c01f" providerId="ADAL" clId="{CFBA048D-5B66-4E88-817D-6708100C6B58}" dt="2023-10-16T18:39:18.868" v="4251"/>
          <ac:cxnSpMkLst>
            <pc:docMk/>
            <pc:sldMk cId="2145058222" sldId="361"/>
            <ac:cxnSpMk id="36" creationId="{875D2DE1-017B-FBBA-E8E8-06F3140E46DB}"/>
          </ac:cxnSpMkLst>
        </pc:cxnChg>
        <pc:cxnChg chg="add mod">
          <ac:chgData name="Matt Kennedy" userId="1c42adb8-e8da-4ed0-965b-4d7e0172c01f" providerId="ADAL" clId="{CFBA048D-5B66-4E88-817D-6708100C6B58}" dt="2023-10-16T18:39:18.868" v="4251"/>
          <ac:cxnSpMkLst>
            <pc:docMk/>
            <pc:sldMk cId="2145058222" sldId="361"/>
            <ac:cxnSpMk id="37" creationId="{8FB5C4C5-4111-1DF0-625A-8D86D9EBE7F3}"/>
          </ac:cxnSpMkLst>
        </pc:cxnChg>
        <pc:cxnChg chg="add mod">
          <ac:chgData name="Matt Kennedy" userId="1c42adb8-e8da-4ed0-965b-4d7e0172c01f" providerId="ADAL" clId="{CFBA048D-5B66-4E88-817D-6708100C6B58}" dt="2023-10-16T18:39:18.868" v="4251"/>
          <ac:cxnSpMkLst>
            <pc:docMk/>
            <pc:sldMk cId="2145058222" sldId="361"/>
            <ac:cxnSpMk id="38" creationId="{9120260C-9F23-F983-C9D7-86EB3D58BFA4}"/>
          </ac:cxnSpMkLst>
        </pc:cxnChg>
        <pc:cxnChg chg="add mod">
          <ac:chgData name="Matt Kennedy" userId="1c42adb8-e8da-4ed0-965b-4d7e0172c01f" providerId="ADAL" clId="{CFBA048D-5B66-4E88-817D-6708100C6B58}" dt="2023-10-16T18:39:18.868" v="4251"/>
          <ac:cxnSpMkLst>
            <pc:docMk/>
            <pc:sldMk cId="2145058222" sldId="361"/>
            <ac:cxnSpMk id="39" creationId="{F601222B-D424-6BBB-2791-FFD991CFBA1B}"/>
          </ac:cxnSpMkLst>
        </pc:cxnChg>
        <pc:cxnChg chg="add mod">
          <ac:chgData name="Matt Kennedy" userId="1c42adb8-e8da-4ed0-965b-4d7e0172c01f" providerId="ADAL" clId="{CFBA048D-5B66-4E88-817D-6708100C6B58}" dt="2023-10-16T18:39:18.868" v="4251"/>
          <ac:cxnSpMkLst>
            <pc:docMk/>
            <pc:sldMk cId="2145058222" sldId="361"/>
            <ac:cxnSpMk id="40" creationId="{3B7BF258-4246-5F45-51C0-A282D6DFBCB7}"/>
          </ac:cxnSpMkLst>
        </pc:cxnChg>
        <pc:cxnChg chg="add mod">
          <ac:chgData name="Matt Kennedy" userId="1c42adb8-e8da-4ed0-965b-4d7e0172c01f" providerId="ADAL" clId="{CFBA048D-5B66-4E88-817D-6708100C6B58}" dt="2023-10-16T18:39:18.868" v="4251"/>
          <ac:cxnSpMkLst>
            <pc:docMk/>
            <pc:sldMk cId="2145058222" sldId="361"/>
            <ac:cxnSpMk id="41" creationId="{1C390B6F-2CF2-DCC1-C951-BEA2FF9930F6}"/>
          </ac:cxnSpMkLst>
        </pc:cxnChg>
        <pc:cxnChg chg="add mod">
          <ac:chgData name="Matt Kennedy" userId="1c42adb8-e8da-4ed0-965b-4d7e0172c01f" providerId="ADAL" clId="{CFBA048D-5B66-4E88-817D-6708100C6B58}" dt="2023-10-16T18:39:18.868" v="4251"/>
          <ac:cxnSpMkLst>
            <pc:docMk/>
            <pc:sldMk cId="2145058222" sldId="361"/>
            <ac:cxnSpMk id="42" creationId="{03420B71-B6E1-9805-5033-338FF37A3860}"/>
          </ac:cxnSpMkLst>
        </pc:cxnChg>
        <pc:cxnChg chg="add mod">
          <ac:chgData name="Matt Kennedy" userId="1c42adb8-e8da-4ed0-965b-4d7e0172c01f" providerId="ADAL" clId="{CFBA048D-5B66-4E88-817D-6708100C6B58}" dt="2023-10-16T18:39:18.868" v="4251"/>
          <ac:cxnSpMkLst>
            <pc:docMk/>
            <pc:sldMk cId="2145058222" sldId="361"/>
            <ac:cxnSpMk id="43" creationId="{E960C287-6933-5CCA-D391-E0F6B8AF8EC4}"/>
          </ac:cxnSpMkLst>
        </pc:cxnChg>
        <pc:cxnChg chg="add mod">
          <ac:chgData name="Matt Kennedy" userId="1c42adb8-e8da-4ed0-965b-4d7e0172c01f" providerId="ADAL" clId="{CFBA048D-5B66-4E88-817D-6708100C6B58}" dt="2023-10-16T18:39:18.868" v="4251"/>
          <ac:cxnSpMkLst>
            <pc:docMk/>
            <pc:sldMk cId="2145058222" sldId="361"/>
            <ac:cxnSpMk id="44" creationId="{DC23C33F-A027-6222-C18A-8CA13D972F6E}"/>
          </ac:cxnSpMkLst>
        </pc:cxnChg>
        <pc:cxnChg chg="add mod">
          <ac:chgData name="Matt Kennedy" userId="1c42adb8-e8da-4ed0-965b-4d7e0172c01f" providerId="ADAL" clId="{CFBA048D-5B66-4E88-817D-6708100C6B58}" dt="2023-10-16T18:39:18.868" v="4251"/>
          <ac:cxnSpMkLst>
            <pc:docMk/>
            <pc:sldMk cId="2145058222" sldId="361"/>
            <ac:cxnSpMk id="45" creationId="{9C1463B5-C175-082E-84F1-621FBB058A74}"/>
          </ac:cxnSpMkLst>
        </pc:cxnChg>
        <pc:cxnChg chg="add mod">
          <ac:chgData name="Matt Kennedy" userId="1c42adb8-e8da-4ed0-965b-4d7e0172c01f" providerId="ADAL" clId="{CFBA048D-5B66-4E88-817D-6708100C6B58}" dt="2023-10-16T18:39:18.868" v="4251"/>
          <ac:cxnSpMkLst>
            <pc:docMk/>
            <pc:sldMk cId="2145058222" sldId="361"/>
            <ac:cxnSpMk id="46" creationId="{CFC19B2A-04B7-7BB6-C38A-840842A08452}"/>
          </ac:cxnSpMkLst>
        </pc:cxnChg>
        <pc:cxnChg chg="add mod">
          <ac:chgData name="Matt Kennedy" userId="1c42adb8-e8da-4ed0-965b-4d7e0172c01f" providerId="ADAL" clId="{CFBA048D-5B66-4E88-817D-6708100C6B58}" dt="2023-10-16T18:39:18.868" v="4251"/>
          <ac:cxnSpMkLst>
            <pc:docMk/>
            <pc:sldMk cId="2145058222" sldId="361"/>
            <ac:cxnSpMk id="47" creationId="{794E2A18-0A47-0460-F12A-5F42AF7A78A1}"/>
          </ac:cxnSpMkLst>
        </pc:cxnChg>
        <pc:cxnChg chg="add mod">
          <ac:chgData name="Matt Kennedy" userId="1c42adb8-e8da-4ed0-965b-4d7e0172c01f" providerId="ADAL" clId="{CFBA048D-5B66-4E88-817D-6708100C6B58}" dt="2023-10-16T18:39:18.868" v="4251"/>
          <ac:cxnSpMkLst>
            <pc:docMk/>
            <pc:sldMk cId="2145058222" sldId="361"/>
            <ac:cxnSpMk id="48" creationId="{29CE73E1-EB14-19DB-83FE-121033378D95}"/>
          </ac:cxnSpMkLst>
        </pc:cxnChg>
        <pc:cxnChg chg="add mod">
          <ac:chgData name="Matt Kennedy" userId="1c42adb8-e8da-4ed0-965b-4d7e0172c01f" providerId="ADAL" clId="{CFBA048D-5B66-4E88-817D-6708100C6B58}" dt="2023-10-16T18:39:18.868" v="4251"/>
          <ac:cxnSpMkLst>
            <pc:docMk/>
            <pc:sldMk cId="2145058222" sldId="361"/>
            <ac:cxnSpMk id="49" creationId="{B83DA692-A753-5888-E2E2-121989AB02A9}"/>
          </ac:cxnSpMkLst>
        </pc:cxnChg>
        <pc:cxnChg chg="add mod">
          <ac:chgData name="Matt Kennedy" userId="1c42adb8-e8da-4ed0-965b-4d7e0172c01f" providerId="ADAL" clId="{CFBA048D-5B66-4E88-817D-6708100C6B58}" dt="2023-10-16T18:39:18.868" v="4251"/>
          <ac:cxnSpMkLst>
            <pc:docMk/>
            <pc:sldMk cId="2145058222" sldId="361"/>
            <ac:cxnSpMk id="50" creationId="{B90911F8-AB1E-224E-3BD8-0B509B00C74E}"/>
          </ac:cxnSpMkLst>
        </pc:cxnChg>
        <pc:cxnChg chg="add mod">
          <ac:chgData name="Matt Kennedy" userId="1c42adb8-e8da-4ed0-965b-4d7e0172c01f" providerId="ADAL" clId="{CFBA048D-5B66-4E88-817D-6708100C6B58}" dt="2023-10-16T18:39:18.868" v="4251"/>
          <ac:cxnSpMkLst>
            <pc:docMk/>
            <pc:sldMk cId="2145058222" sldId="361"/>
            <ac:cxnSpMk id="51" creationId="{66E0C62F-631F-E67F-A2AF-5EA310991827}"/>
          </ac:cxnSpMkLst>
        </pc:cxnChg>
        <pc:cxnChg chg="add mod">
          <ac:chgData name="Matt Kennedy" userId="1c42adb8-e8da-4ed0-965b-4d7e0172c01f" providerId="ADAL" clId="{CFBA048D-5B66-4E88-817D-6708100C6B58}" dt="2023-10-16T18:39:18.868" v="4251"/>
          <ac:cxnSpMkLst>
            <pc:docMk/>
            <pc:sldMk cId="2145058222" sldId="361"/>
            <ac:cxnSpMk id="52" creationId="{0DB7AB39-53B4-60FF-F743-0544AA6A9615}"/>
          </ac:cxnSpMkLst>
        </pc:cxnChg>
        <pc:cxnChg chg="add mod">
          <ac:chgData name="Matt Kennedy" userId="1c42adb8-e8da-4ed0-965b-4d7e0172c01f" providerId="ADAL" clId="{CFBA048D-5B66-4E88-817D-6708100C6B58}" dt="2023-10-16T18:39:18.868" v="4251"/>
          <ac:cxnSpMkLst>
            <pc:docMk/>
            <pc:sldMk cId="2145058222" sldId="361"/>
            <ac:cxnSpMk id="53" creationId="{CB9C8576-A302-1E66-F020-586ED4D3BD68}"/>
          </ac:cxnSpMkLst>
        </pc:cxnChg>
        <pc:cxnChg chg="add mod">
          <ac:chgData name="Matt Kennedy" userId="1c42adb8-e8da-4ed0-965b-4d7e0172c01f" providerId="ADAL" clId="{CFBA048D-5B66-4E88-817D-6708100C6B58}" dt="2023-10-16T18:39:18.868" v="4251"/>
          <ac:cxnSpMkLst>
            <pc:docMk/>
            <pc:sldMk cId="2145058222" sldId="361"/>
            <ac:cxnSpMk id="54" creationId="{4C8B065D-4042-95C9-0A7A-93489F938A25}"/>
          </ac:cxnSpMkLst>
        </pc:cxnChg>
        <pc:cxnChg chg="add mod">
          <ac:chgData name="Matt Kennedy" userId="1c42adb8-e8da-4ed0-965b-4d7e0172c01f" providerId="ADAL" clId="{CFBA048D-5B66-4E88-817D-6708100C6B58}" dt="2023-10-16T18:39:18.868" v="4251"/>
          <ac:cxnSpMkLst>
            <pc:docMk/>
            <pc:sldMk cId="2145058222" sldId="361"/>
            <ac:cxnSpMk id="55" creationId="{19869D38-AECE-E9C4-16B7-7230C2ABD648}"/>
          </ac:cxnSpMkLst>
        </pc:cxnChg>
        <pc:cxnChg chg="add mod">
          <ac:chgData name="Matt Kennedy" userId="1c42adb8-e8da-4ed0-965b-4d7e0172c01f" providerId="ADAL" clId="{CFBA048D-5B66-4E88-817D-6708100C6B58}" dt="2023-10-16T18:39:18.868" v="4251"/>
          <ac:cxnSpMkLst>
            <pc:docMk/>
            <pc:sldMk cId="2145058222" sldId="361"/>
            <ac:cxnSpMk id="57" creationId="{19392F65-D75A-374F-0300-4CE04B934721}"/>
          </ac:cxnSpMkLst>
        </pc:cxnChg>
        <pc:cxnChg chg="add mod">
          <ac:chgData name="Matt Kennedy" userId="1c42adb8-e8da-4ed0-965b-4d7e0172c01f" providerId="ADAL" clId="{CFBA048D-5B66-4E88-817D-6708100C6B58}" dt="2023-10-16T18:39:18.868" v="4251"/>
          <ac:cxnSpMkLst>
            <pc:docMk/>
            <pc:sldMk cId="2145058222" sldId="361"/>
            <ac:cxnSpMk id="59" creationId="{5D08CD3C-60E3-050F-BAF7-68F0266699F7}"/>
          </ac:cxnSpMkLst>
        </pc:cxnChg>
        <pc:cxnChg chg="add mod">
          <ac:chgData name="Matt Kennedy" userId="1c42adb8-e8da-4ed0-965b-4d7e0172c01f" providerId="ADAL" clId="{CFBA048D-5B66-4E88-817D-6708100C6B58}" dt="2023-10-16T18:39:18.868" v="4251"/>
          <ac:cxnSpMkLst>
            <pc:docMk/>
            <pc:sldMk cId="2145058222" sldId="361"/>
            <ac:cxnSpMk id="71" creationId="{137C84A3-BEBB-3923-783C-DC776B8E90F1}"/>
          </ac:cxnSpMkLst>
        </pc:cxnChg>
        <pc:cxnChg chg="add mod">
          <ac:chgData name="Matt Kennedy" userId="1c42adb8-e8da-4ed0-965b-4d7e0172c01f" providerId="ADAL" clId="{CFBA048D-5B66-4E88-817D-6708100C6B58}" dt="2023-10-16T18:39:18.868" v="4251"/>
          <ac:cxnSpMkLst>
            <pc:docMk/>
            <pc:sldMk cId="2145058222" sldId="361"/>
            <ac:cxnSpMk id="72" creationId="{4F8EEDB8-7C77-E40D-0E90-7EE7B526661D}"/>
          </ac:cxnSpMkLst>
        </pc:cxnChg>
        <pc:cxnChg chg="add mod">
          <ac:chgData name="Matt Kennedy" userId="1c42adb8-e8da-4ed0-965b-4d7e0172c01f" providerId="ADAL" clId="{CFBA048D-5B66-4E88-817D-6708100C6B58}" dt="2023-10-16T18:39:18.868" v="4251"/>
          <ac:cxnSpMkLst>
            <pc:docMk/>
            <pc:sldMk cId="2145058222" sldId="361"/>
            <ac:cxnSpMk id="73" creationId="{9A006DB4-AF4D-473E-3156-B053B4C98197}"/>
          </ac:cxnSpMkLst>
        </pc:cxnChg>
        <pc:cxnChg chg="add mod">
          <ac:chgData name="Matt Kennedy" userId="1c42adb8-e8da-4ed0-965b-4d7e0172c01f" providerId="ADAL" clId="{CFBA048D-5B66-4E88-817D-6708100C6B58}" dt="2023-10-16T18:39:18.868" v="4251"/>
          <ac:cxnSpMkLst>
            <pc:docMk/>
            <pc:sldMk cId="2145058222" sldId="361"/>
            <ac:cxnSpMk id="74" creationId="{14430009-CA57-F3CA-99B4-67356B1D1581}"/>
          </ac:cxnSpMkLst>
        </pc:cxnChg>
        <pc:cxnChg chg="add mod">
          <ac:chgData name="Matt Kennedy" userId="1c42adb8-e8da-4ed0-965b-4d7e0172c01f" providerId="ADAL" clId="{CFBA048D-5B66-4E88-817D-6708100C6B58}" dt="2023-10-16T18:39:18.868" v="4251"/>
          <ac:cxnSpMkLst>
            <pc:docMk/>
            <pc:sldMk cId="2145058222" sldId="361"/>
            <ac:cxnSpMk id="75" creationId="{DCEE69AA-DBC1-DF6D-F371-871968C5C010}"/>
          </ac:cxnSpMkLst>
        </pc:cxnChg>
        <pc:cxnChg chg="add mod">
          <ac:chgData name="Matt Kennedy" userId="1c42adb8-e8da-4ed0-965b-4d7e0172c01f" providerId="ADAL" clId="{CFBA048D-5B66-4E88-817D-6708100C6B58}" dt="2023-10-16T18:39:18.868" v="4251"/>
          <ac:cxnSpMkLst>
            <pc:docMk/>
            <pc:sldMk cId="2145058222" sldId="361"/>
            <ac:cxnSpMk id="76" creationId="{B88506EB-9D12-5942-0949-E55CB81ADFF3}"/>
          </ac:cxnSpMkLst>
        </pc:cxnChg>
        <pc:cxnChg chg="add mod">
          <ac:chgData name="Matt Kennedy" userId="1c42adb8-e8da-4ed0-965b-4d7e0172c01f" providerId="ADAL" clId="{CFBA048D-5B66-4E88-817D-6708100C6B58}" dt="2023-10-16T18:39:18.868" v="4251"/>
          <ac:cxnSpMkLst>
            <pc:docMk/>
            <pc:sldMk cId="2145058222" sldId="361"/>
            <ac:cxnSpMk id="77" creationId="{62A762AA-61FE-752F-EF4E-07E41EE473C0}"/>
          </ac:cxnSpMkLst>
        </pc:cxnChg>
        <pc:cxnChg chg="add mod">
          <ac:chgData name="Matt Kennedy" userId="1c42adb8-e8da-4ed0-965b-4d7e0172c01f" providerId="ADAL" clId="{CFBA048D-5B66-4E88-817D-6708100C6B58}" dt="2023-10-16T18:39:18.868" v="4251"/>
          <ac:cxnSpMkLst>
            <pc:docMk/>
            <pc:sldMk cId="2145058222" sldId="361"/>
            <ac:cxnSpMk id="78" creationId="{8FF5E9C6-809A-6C3D-7A4E-741A12626C71}"/>
          </ac:cxnSpMkLst>
        </pc:cxnChg>
        <pc:cxnChg chg="add mod">
          <ac:chgData name="Matt Kennedy" userId="1c42adb8-e8da-4ed0-965b-4d7e0172c01f" providerId="ADAL" clId="{CFBA048D-5B66-4E88-817D-6708100C6B58}" dt="2023-10-16T18:39:18.868" v="4251"/>
          <ac:cxnSpMkLst>
            <pc:docMk/>
            <pc:sldMk cId="2145058222" sldId="361"/>
            <ac:cxnSpMk id="79" creationId="{24B09631-29AB-8868-F06C-24A5100794C3}"/>
          </ac:cxnSpMkLst>
        </pc:cxnChg>
        <pc:cxnChg chg="add mod">
          <ac:chgData name="Matt Kennedy" userId="1c42adb8-e8da-4ed0-965b-4d7e0172c01f" providerId="ADAL" clId="{CFBA048D-5B66-4E88-817D-6708100C6B58}" dt="2023-10-16T18:39:18.868" v="4251"/>
          <ac:cxnSpMkLst>
            <pc:docMk/>
            <pc:sldMk cId="2145058222" sldId="361"/>
            <ac:cxnSpMk id="80" creationId="{23D69B55-80F2-F988-E754-2FCD34CFCCF0}"/>
          </ac:cxnSpMkLst>
        </pc:cxnChg>
        <pc:cxnChg chg="add mod">
          <ac:chgData name="Matt Kennedy" userId="1c42adb8-e8da-4ed0-965b-4d7e0172c01f" providerId="ADAL" clId="{CFBA048D-5B66-4E88-817D-6708100C6B58}" dt="2023-10-16T18:39:18.868" v="4251"/>
          <ac:cxnSpMkLst>
            <pc:docMk/>
            <pc:sldMk cId="2145058222" sldId="361"/>
            <ac:cxnSpMk id="81" creationId="{C39ADAD8-3B61-390C-AC84-811947C91CE3}"/>
          </ac:cxnSpMkLst>
        </pc:cxnChg>
        <pc:cxnChg chg="add mod">
          <ac:chgData name="Matt Kennedy" userId="1c42adb8-e8da-4ed0-965b-4d7e0172c01f" providerId="ADAL" clId="{CFBA048D-5B66-4E88-817D-6708100C6B58}" dt="2023-10-16T18:39:18.868" v="4251"/>
          <ac:cxnSpMkLst>
            <pc:docMk/>
            <pc:sldMk cId="2145058222" sldId="361"/>
            <ac:cxnSpMk id="82" creationId="{821B072E-6030-CA63-C988-BD098A30F55D}"/>
          </ac:cxnSpMkLst>
        </pc:cxnChg>
        <pc:cxnChg chg="add mod">
          <ac:chgData name="Matt Kennedy" userId="1c42adb8-e8da-4ed0-965b-4d7e0172c01f" providerId="ADAL" clId="{CFBA048D-5B66-4E88-817D-6708100C6B58}" dt="2023-10-16T18:39:18.868" v="4251"/>
          <ac:cxnSpMkLst>
            <pc:docMk/>
            <pc:sldMk cId="2145058222" sldId="361"/>
            <ac:cxnSpMk id="83" creationId="{C7709FE4-B343-1609-D487-9CA08EAAE572}"/>
          </ac:cxnSpMkLst>
        </pc:cxnChg>
        <pc:cxnChg chg="add mod">
          <ac:chgData name="Matt Kennedy" userId="1c42adb8-e8da-4ed0-965b-4d7e0172c01f" providerId="ADAL" clId="{CFBA048D-5B66-4E88-817D-6708100C6B58}" dt="2023-10-16T18:39:18.868" v="4251"/>
          <ac:cxnSpMkLst>
            <pc:docMk/>
            <pc:sldMk cId="2145058222" sldId="361"/>
            <ac:cxnSpMk id="84" creationId="{55E3CAD3-82EA-91C8-7F42-EEB16813B1CE}"/>
          </ac:cxnSpMkLst>
        </pc:cxnChg>
        <pc:cxnChg chg="add mod">
          <ac:chgData name="Matt Kennedy" userId="1c42adb8-e8da-4ed0-965b-4d7e0172c01f" providerId="ADAL" clId="{CFBA048D-5B66-4E88-817D-6708100C6B58}" dt="2023-10-16T18:39:18.868" v="4251"/>
          <ac:cxnSpMkLst>
            <pc:docMk/>
            <pc:sldMk cId="2145058222" sldId="361"/>
            <ac:cxnSpMk id="85" creationId="{162C3A2F-F4DD-255E-F70F-B266CE865469}"/>
          </ac:cxnSpMkLst>
        </pc:cxnChg>
        <pc:cxnChg chg="add mod">
          <ac:chgData name="Matt Kennedy" userId="1c42adb8-e8da-4ed0-965b-4d7e0172c01f" providerId="ADAL" clId="{CFBA048D-5B66-4E88-817D-6708100C6B58}" dt="2023-10-16T18:39:18.868" v="4251"/>
          <ac:cxnSpMkLst>
            <pc:docMk/>
            <pc:sldMk cId="2145058222" sldId="361"/>
            <ac:cxnSpMk id="86" creationId="{A6805395-AD69-AB73-0837-161934A3473A}"/>
          </ac:cxnSpMkLst>
        </pc:cxnChg>
        <pc:cxnChg chg="add mod">
          <ac:chgData name="Matt Kennedy" userId="1c42adb8-e8da-4ed0-965b-4d7e0172c01f" providerId="ADAL" clId="{CFBA048D-5B66-4E88-817D-6708100C6B58}" dt="2023-10-16T18:39:18.868" v="4251"/>
          <ac:cxnSpMkLst>
            <pc:docMk/>
            <pc:sldMk cId="2145058222" sldId="361"/>
            <ac:cxnSpMk id="87" creationId="{BB293F37-A6B4-D61B-D09D-50147FE53AF8}"/>
          </ac:cxnSpMkLst>
        </pc:cxnChg>
      </pc:sldChg>
      <pc:sldChg chg="addSp modSp new mod">
        <pc:chgData name="Matt Kennedy" userId="1c42adb8-e8da-4ed0-965b-4d7e0172c01f" providerId="ADAL" clId="{CFBA048D-5B66-4E88-817D-6708100C6B58}" dt="2023-10-16T23:13:43.581" v="4396" actId="14100"/>
        <pc:sldMkLst>
          <pc:docMk/>
          <pc:sldMk cId="3453373959" sldId="362"/>
        </pc:sldMkLst>
        <pc:spChg chg="add mod">
          <ac:chgData name="Matt Kennedy" userId="1c42adb8-e8da-4ed0-965b-4d7e0172c01f" providerId="ADAL" clId="{CFBA048D-5B66-4E88-817D-6708100C6B58}" dt="2023-10-16T18:51:49.345" v="4259"/>
          <ac:spMkLst>
            <pc:docMk/>
            <pc:sldMk cId="3453373959" sldId="362"/>
            <ac:spMk id="5" creationId="{4C7CDF45-E038-06AA-6AC4-FCA1743C7260}"/>
          </ac:spMkLst>
        </pc:spChg>
        <pc:spChg chg="add mod">
          <ac:chgData name="Matt Kennedy" userId="1c42adb8-e8da-4ed0-965b-4d7e0172c01f" providerId="ADAL" clId="{CFBA048D-5B66-4E88-817D-6708100C6B58}" dt="2023-10-16T18:52:04.244" v="4263" actId="3064"/>
          <ac:spMkLst>
            <pc:docMk/>
            <pc:sldMk cId="3453373959" sldId="362"/>
            <ac:spMk id="6" creationId="{F65D1C24-C1BE-735A-B48A-4F6FCC24F9E5}"/>
          </ac:spMkLst>
        </pc:spChg>
        <pc:spChg chg="add mod">
          <ac:chgData name="Matt Kennedy" userId="1c42adb8-e8da-4ed0-965b-4d7e0172c01f" providerId="ADAL" clId="{CFBA048D-5B66-4E88-817D-6708100C6B58}" dt="2023-10-16T18:51:49.345" v="4259"/>
          <ac:spMkLst>
            <pc:docMk/>
            <pc:sldMk cId="3453373959" sldId="362"/>
            <ac:spMk id="7" creationId="{A1D6CDE3-7811-FEA4-D73F-06DE4FAA8AA6}"/>
          </ac:spMkLst>
        </pc:spChg>
        <pc:spChg chg="add mod">
          <ac:chgData name="Matt Kennedy" userId="1c42adb8-e8da-4ed0-965b-4d7e0172c01f" providerId="ADAL" clId="{CFBA048D-5B66-4E88-817D-6708100C6B58}" dt="2023-10-16T18:51:49.345" v="4259"/>
          <ac:spMkLst>
            <pc:docMk/>
            <pc:sldMk cId="3453373959" sldId="362"/>
            <ac:spMk id="8" creationId="{0A2E2A5D-F68E-19CE-8EBD-A7AD9CA6E5C0}"/>
          </ac:spMkLst>
        </pc:spChg>
        <pc:spChg chg="add mod">
          <ac:chgData name="Matt Kennedy" userId="1c42adb8-e8da-4ed0-965b-4d7e0172c01f" providerId="ADAL" clId="{CFBA048D-5B66-4E88-817D-6708100C6B58}" dt="2023-10-16T18:51:49.345" v="4259"/>
          <ac:spMkLst>
            <pc:docMk/>
            <pc:sldMk cId="3453373959" sldId="362"/>
            <ac:spMk id="9" creationId="{2212B249-C110-F199-B72B-5F29BD10CA20}"/>
          </ac:spMkLst>
        </pc:spChg>
        <pc:spChg chg="add mod">
          <ac:chgData name="Matt Kennedy" userId="1c42adb8-e8da-4ed0-965b-4d7e0172c01f" providerId="ADAL" clId="{CFBA048D-5B66-4E88-817D-6708100C6B58}" dt="2023-10-16T18:51:49.345" v="4259"/>
          <ac:spMkLst>
            <pc:docMk/>
            <pc:sldMk cId="3453373959" sldId="362"/>
            <ac:spMk id="10" creationId="{6F42A18D-F21A-5387-85DA-BB0CA9211C4F}"/>
          </ac:spMkLst>
        </pc:spChg>
        <pc:spChg chg="add mod">
          <ac:chgData name="Matt Kennedy" userId="1c42adb8-e8da-4ed0-965b-4d7e0172c01f" providerId="ADAL" clId="{CFBA048D-5B66-4E88-817D-6708100C6B58}" dt="2023-10-16T18:51:49.345" v="4259"/>
          <ac:spMkLst>
            <pc:docMk/>
            <pc:sldMk cId="3453373959" sldId="362"/>
            <ac:spMk id="16" creationId="{5F31C881-6B69-3BE9-5925-492A2DD2981D}"/>
          </ac:spMkLst>
        </pc:spChg>
        <pc:cxnChg chg="add mod">
          <ac:chgData name="Matt Kennedy" userId="1c42adb8-e8da-4ed0-965b-4d7e0172c01f" providerId="ADAL" clId="{CFBA048D-5B66-4E88-817D-6708100C6B58}" dt="2023-10-16T18:51:49.345" v="4259"/>
          <ac:cxnSpMkLst>
            <pc:docMk/>
            <pc:sldMk cId="3453373959" sldId="362"/>
            <ac:cxnSpMk id="11" creationId="{6DF4C10E-4BDF-D701-BD39-0BB28AAE7D15}"/>
          </ac:cxnSpMkLst>
        </pc:cxnChg>
        <pc:cxnChg chg="add mod">
          <ac:chgData name="Matt Kennedy" userId="1c42adb8-e8da-4ed0-965b-4d7e0172c01f" providerId="ADAL" clId="{CFBA048D-5B66-4E88-817D-6708100C6B58}" dt="2023-10-16T18:51:49.345" v="4259"/>
          <ac:cxnSpMkLst>
            <pc:docMk/>
            <pc:sldMk cId="3453373959" sldId="362"/>
            <ac:cxnSpMk id="12" creationId="{50ADB286-1913-54E3-1CF7-8FBFCD423E58}"/>
          </ac:cxnSpMkLst>
        </pc:cxnChg>
        <pc:cxnChg chg="add mod">
          <ac:chgData name="Matt Kennedy" userId="1c42adb8-e8da-4ed0-965b-4d7e0172c01f" providerId="ADAL" clId="{CFBA048D-5B66-4E88-817D-6708100C6B58}" dt="2023-10-16T18:51:49.345" v="4259"/>
          <ac:cxnSpMkLst>
            <pc:docMk/>
            <pc:sldMk cId="3453373959" sldId="362"/>
            <ac:cxnSpMk id="13" creationId="{E544C04E-A2F2-918A-6C2C-9E26D03D59CD}"/>
          </ac:cxnSpMkLst>
        </pc:cxnChg>
        <pc:cxnChg chg="add mod">
          <ac:chgData name="Matt Kennedy" userId="1c42adb8-e8da-4ed0-965b-4d7e0172c01f" providerId="ADAL" clId="{CFBA048D-5B66-4E88-817D-6708100C6B58}" dt="2023-10-16T18:51:49.345" v="4259"/>
          <ac:cxnSpMkLst>
            <pc:docMk/>
            <pc:sldMk cId="3453373959" sldId="362"/>
            <ac:cxnSpMk id="14" creationId="{9DABBF30-3404-FAF6-5192-F82CAB208854}"/>
          </ac:cxnSpMkLst>
        </pc:cxnChg>
        <pc:cxnChg chg="add mod">
          <ac:chgData name="Matt Kennedy" userId="1c42adb8-e8da-4ed0-965b-4d7e0172c01f" providerId="ADAL" clId="{CFBA048D-5B66-4E88-817D-6708100C6B58}" dt="2023-10-16T18:51:49.345" v="4259"/>
          <ac:cxnSpMkLst>
            <pc:docMk/>
            <pc:sldMk cId="3453373959" sldId="362"/>
            <ac:cxnSpMk id="15" creationId="{4DB07C38-681F-EE03-33C8-ED652EE127CE}"/>
          </ac:cxnSpMkLst>
        </pc:cxnChg>
        <pc:cxnChg chg="add mod">
          <ac:chgData name="Matt Kennedy" userId="1c42adb8-e8da-4ed0-965b-4d7e0172c01f" providerId="ADAL" clId="{CFBA048D-5B66-4E88-817D-6708100C6B58}" dt="2023-10-16T23:13:25.961" v="4353" actId="1076"/>
          <ac:cxnSpMkLst>
            <pc:docMk/>
            <pc:sldMk cId="3453373959" sldId="362"/>
            <ac:cxnSpMk id="18" creationId="{03793651-A793-8A95-882F-CDA5C74F2F49}"/>
          </ac:cxnSpMkLst>
        </pc:cxnChg>
        <pc:cxnChg chg="add mod">
          <ac:chgData name="Matt Kennedy" userId="1c42adb8-e8da-4ed0-965b-4d7e0172c01f" providerId="ADAL" clId="{CFBA048D-5B66-4E88-817D-6708100C6B58}" dt="2023-10-16T23:13:43.581" v="4396" actId="14100"/>
          <ac:cxnSpMkLst>
            <pc:docMk/>
            <pc:sldMk cId="3453373959" sldId="362"/>
            <ac:cxnSpMk id="20" creationId="{7FB27EDE-18CE-D16D-44F5-885CF69527D4}"/>
          </ac:cxnSpMkLst>
        </pc:cxnChg>
      </pc:sldChg>
      <pc:sldChg chg="addSp modSp new mod">
        <pc:chgData name="Matt Kennedy" userId="1c42adb8-e8da-4ed0-965b-4d7e0172c01f" providerId="ADAL" clId="{CFBA048D-5B66-4E88-817D-6708100C6B58}" dt="2023-10-16T18:54:25.600" v="4271" actId="3064"/>
        <pc:sldMkLst>
          <pc:docMk/>
          <pc:sldMk cId="2014520622" sldId="363"/>
        </pc:sldMkLst>
        <pc:spChg chg="add mod">
          <ac:chgData name="Matt Kennedy" userId="1c42adb8-e8da-4ed0-965b-4d7e0172c01f" providerId="ADAL" clId="{CFBA048D-5B66-4E88-817D-6708100C6B58}" dt="2023-10-16T18:54:09.530" v="4267"/>
          <ac:spMkLst>
            <pc:docMk/>
            <pc:sldMk cId="2014520622" sldId="363"/>
            <ac:spMk id="5" creationId="{619B789E-1391-5B4C-858C-55972DA421B0}"/>
          </ac:spMkLst>
        </pc:spChg>
        <pc:spChg chg="add mod">
          <ac:chgData name="Matt Kennedy" userId="1c42adb8-e8da-4ed0-965b-4d7e0172c01f" providerId="ADAL" clId="{CFBA048D-5B66-4E88-817D-6708100C6B58}" dt="2023-10-16T18:54:25.600" v="4271" actId="3064"/>
          <ac:spMkLst>
            <pc:docMk/>
            <pc:sldMk cId="2014520622" sldId="363"/>
            <ac:spMk id="6" creationId="{2A42A944-48DC-EA23-3640-01702AD1DC18}"/>
          </ac:spMkLst>
        </pc:spChg>
        <pc:spChg chg="mod">
          <ac:chgData name="Matt Kennedy" userId="1c42adb8-e8da-4ed0-965b-4d7e0172c01f" providerId="ADAL" clId="{CFBA048D-5B66-4E88-817D-6708100C6B58}" dt="2023-10-16T18:54:09.530" v="4267"/>
          <ac:spMkLst>
            <pc:docMk/>
            <pc:sldMk cId="2014520622" sldId="363"/>
            <ac:spMk id="8" creationId="{9824654E-2558-D650-0A36-ED6811F94AC2}"/>
          </ac:spMkLst>
        </pc:spChg>
        <pc:spChg chg="mod">
          <ac:chgData name="Matt Kennedy" userId="1c42adb8-e8da-4ed0-965b-4d7e0172c01f" providerId="ADAL" clId="{CFBA048D-5B66-4E88-817D-6708100C6B58}" dt="2023-10-16T18:54:09.530" v="4267"/>
          <ac:spMkLst>
            <pc:docMk/>
            <pc:sldMk cId="2014520622" sldId="363"/>
            <ac:spMk id="9" creationId="{94C4D24B-AE99-A808-9CC1-79ED44FBA5B8}"/>
          </ac:spMkLst>
        </pc:spChg>
        <pc:spChg chg="mod">
          <ac:chgData name="Matt Kennedy" userId="1c42adb8-e8da-4ed0-965b-4d7e0172c01f" providerId="ADAL" clId="{CFBA048D-5B66-4E88-817D-6708100C6B58}" dt="2023-10-16T18:54:09.530" v="4267"/>
          <ac:spMkLst>
            <pc:docMk/>
            <pc:sldMk cId="2014520622" sldId="363"/>
            <ac:spMk id="10" creationId="{E2FB4B01-5BF5-CD4A-90E0-A47BB9F7DB82}"/>
          </ac:spMkLst>
        </pc:spChg>
        <pc:spChg chg="mod">
          <ac:chgData name="Matt Kennedy" userId="1c42adb8-e8da-4ed0-965b-4d7e0172c01f" providerId="ADAL" clId="{CFBA048D-5B66-4E88-817D-6708100C6B58}" dt="2023-10-16T18:54:09.530" v="4267"/>
          <ac:spMkLst>
            <pc:docMk/>
            <pc:sldMk cId="2014520622" sldId="363"/>
            <ac:spMk id="11" creationId="{1A853319-AFC8-D5A6-DFF4-30C696D8C19D}"/>
          </ac:spMkLst>
        </pc:spChg>
        <pc:grpChg chg="add mod">
          <ac:chgData name="Matt Kennedy" userId="1c42adb8-e8da-4ed0-965b-4d7e0172c01f" providerId="ADAL" clId="{CFBA048D-5B66-4E88-817D-6708100C6B58}" dt="2023-10-16T18:54:09.530" v="4267"/>
          <ac:grpSpMkLst>
            <pc:docMk/>
            <pc:sldMk cId="2014520622" sldId="363"/>
            <ac:grpSpMk id="7" creationId="{8F78322B-953C-8A00-90C1-8D0F5051029C}"/>
          </ac:grpSpMkLst>
        </pc:grpChg>
        <pc:cxnChg chg="mod">
          <ac:chgData name="Matt Kennedy" userId="1c42adb8-e8da-4ed0-965b-4d7e0172c01f" providerId="ADAL" clId="{CFBA048D-5B66-4E88-817D-6708100C6B58}" dt="2023-10-16T18:54:09.530" v="4267"/>
          <ac:cxnSpMkLst>
            <pc:docMk/>
            <pc:sldMk cId="2014520622" sldId="363"/>
            <ac:cxnSpMk id="12" creationId="{5C9386C4-C1A8-91B3-843B-B2F6BE52C908}"/>
          </ac:cxnSpMkLst>
        </pc:cxnChg>
        <pc:cxnChg chg="mod">
          <ac:chgData name="Matt Kennedy" userId="1c42adb8-e8da-4ed0-965b-4d7e0172c01f" providerId="ADAL" clId="{CFBA048D-5B66-4E88-817D-6708100C6B58}" dt="2023-10-16T18:54:09.530" v="4267"/>
          <ac:cxnSpMkLst>
            <pc:docMk/>
            <pc:sldMk cId="2014520622" sldId="363"/>
            <ac:cxnSpMk id="13" creationId="{0FABFF67-463C-CF02-45D8-E3CBE8E5D313}"/>
          </ac:cxnSpMkLst>
        </pc:cxnChg>
        <pc:cxnChg chg="mod">
          <ac:chgData name="Matt Kennedy" userId="1c42adb8-e8da-4ed0-965b-4d7e0172c01f" providerId="ADAL" clId="{CFBA048D-5B66-4E88-817D-6708100C6B58}" dt="2023-10-16T18:54:09.530" v="4267"/>
          <ac:cxnSpMkLst>
            <pc:docMk/>
            <pc:sldMk cId="2014520622" sldId="363"/>
            <ac:cxnSpMk id="14" creationId="{5953B1CE-95AC-E4EE-0BFF-8B867A6F4CBE}"/>
          </ac:cxnSpMkLst>
        </pc:cxnChg>
        <pc:cxnChg chg="mod">
          <ac:chgData name="Matt Kennedy" userId="1c42adb8-e8da-4ed0-965b-4d7e0172c01f" providerId="ADAL" clId="{CFBA048D-5B66-4E88-817D-6708100C6B58}" dt="2023-10-16T18:54:09.530" v="4267"/>
          <ac:cxnSpMkLst>
            <pc:docMk/>
            <pc:sldMk cId="2014520622" sldId="363"/>
            <ac:cxnSpMk id="15" creationId="{A354BECA-A65A-5D66-3915-2093C2F06600}"/>
          </ac:cxnSpMkLst>
        </pc:cxnChg>
      </pc:sldChg>
      <pc:sldChg chg="addSp modSp new mod">
        <pc:chgData name="Matt Kennedy" userId="1c42adb8-e8da-4ed0-965b-4d7e0172c01f" providerId="ADAL" clId="{CFBA048D-5B66-4E88-817D-6708100C6B58}" dt="2023-10-16T18:55:23.150" v="4281" actId="3064"/>
        <pc:sldMkLst>
          <pc:docMk/>
          <pc:sldMk cId="2792769154" sldId="364"/>
        </pc:sldMkLst>
        <pc:spChg chg="add mod">
          <ac:chgData name="Matt Kennedy" userId="1c42adb8-e8da-4ed0-965b-4d7e0172c01f" providerId="ADAL" clId="{CFBA048D-5B66-4E88-817D-6708100C6B58}" dt="2023-10-16T18:55:09.545" v="4277"/>
          <ac:spMkLst>
            <pc:docMk/>
            <pc:sldMk cId="2792769154" sldId="364"/>
            <ac:spMk id="5" creationId="{208BD65D-B62B-829B-BFFE-63B4F0694D1B}"/>
          </ac:spMkLst>
        </pc:spChg>
        <pc:spChg chg="add mod">
          <ac:chgData name="Matt Kennedy" userId="1c42adb8-e8da-4ed0-965b-4d7e0172c01f" providerId="ADAL" clId="{CFBA048D-5B66-4E88-817D-6708100C6B58}" dt="2023-10-16T18:55:23.150" v="4281" actId="3064"/>
          <ac:spMkLst>
            <pc:docMk/>
            <pc:sldMk cId="2792769154" sldId="364"/>
            <ac:spMk id="6" creationId="{EF9E795C-6DC9-4CCD-351A-BCB0EE36CA60}"/>
          </ac:spMkLst>
        </pc:spChg>
        <pc:spChg chg="add mod">
          <ac:chgData name="Matt Kennedy" userId="1c42adb8-e8da-4ed0-965b-4d7e0172c01f" providerId="ADAL" clId="{CFBA048D-5B66-4E88-817D-6708100C6B58}" dt="2023-10-16T18:55:09.545" v="4277"/>
          <ac:spMkLst>
            <pc:docMk/>
            <pc:sldMk cId="2792769154" sldId="364"/>
            <ac:spMk id="7" creationId="{E197518C-E548-06F1-4C74-EE3D0188016F}"/>
          </ac:spMkLst>
        </pc:spChg>
        <pc:spChg chg="add mod">
          <ac:chgData name="Matt Kennedy" userId="1c42adb8-e8da-4ed0-965b-4d7e0172c01f" providerId="ADAL" clId="{CFBA048D-5B66-4E88-817D-6708100C6B58}" dt="2023-10-16T18:55:09.545" v="4277"/>
          <ac:spMkLst>
            <pc:docMk/>
            <pc:sldMk cId="2792769154" sldId="364"/>
            <ac:spMk id="8" creationId="{8D16BDB6-D437-6DD2-1889-B3CF0ECF31E4}"/>
          </ac:spMkLst>
        </pc:spChg>
        <pc:spChg chg="add mod">
          <ac:chgData name="Matt Kennedy" userId="1c42adb8-e8da-4ed0-965b-4d7e0172c01f" providerId="ADAL" clId="{CFBA048D-5B66-4E88-817D-6708100C6B58}" dt="2023-10-16T18:55:09.545" v="4277"/>
          <ac:spMkLst>
            <pc:docMk/>
            <pc:sldMk cId="2792769154" sldId="364"/>
            <ac:spMk id="9" creationId="{BCD55212-DC1B-093B-58E3-BED8BEA28734}"/>
          </ac:spMkLst>
        </pc:spChg>
        <pc:cxnChg chg="add mod">
          <ac:chgData name="Matt Kennedy" userId="1c42adb8-e8da-4ed0-965b-4d7e0172c01f" providerId="ADAL" clId="{CFBA048D-5B66-4E88-817D-6708100C6B58}" dt="2023-10-16T18:55:09.545" v="4277"/>
          <ac:cxnSpMkLst>
            <pc:docMk/>
            <pc:sldMk cId="2792769154" sldId="364"/>
            <ac:cxnSpMk id="10" creationId="{BC1FD52E-C8B9-1A6B-EEF9-026141028990}"/>
          </ac:cxnSpMkLst>
        </pc:cxnChg>
        <pc:cxnChg chg="add mod">
          <ac:chgData name="Matt Kennedy" userId="1c42adb8-e8da-4ed0-965b-4d7e0172c01f" providerId="ADAL" clId="{CFBA048D-5B66-4E88-817D-6708100C6B58}" dt="2023-10-16T18:55:09.545" v="4277"/>
          <ac:cxnSpMkLst>
            <pc:docMk/>
            <pc:sldMk cId="2792769154" sldId="364"/>
            <ac:cxnSpMk id="11" creationId="{FDD4976C-13D0-9B8F-6E66-750D3A313F6E}"/>
          </ac:cxnSpMkLst>
        </pc:cxnChg>
        <pc:cxnChg chg="add mod">
          <ac:chgData name="Matt Kennedy" userId="1c42adb8-e8da-4ed0-965b-4d7e0172c01f" providerId="ADAL" clId="{CFBA048D-5B66-4E88-817D-6708100C6B58}" dt="2023-10-16T18:55:09.545" v="4277"/>
          <ac:cxnSpMkLst>
            <pc:docMk/>
            <pc:sldMk cId="2792769154" sldId="364"/>
            <ac:cxnSpMk id="12" creationId="{AE83541B-ADB6-674E-6F22-81D5AD4D7E93}"/>
          </ac:cxnSpMkLst>
        </pc:cxnChg>
        <pc:cxnChg chg="add mod">
          <ac:chgData name="Matt Kennedy" userId="1c42adb8-e8da-4ed0-965b-4d7e0172c01f" providerId="ADAL" clId="{CFBA048D-5B66-4E88-817D-6708100C6B58}" dt="2023-10-16T18:55:09.545" v="4277"/>
          <ac:cxnSpMkLst>
            <pc:docMk/>
            <pc:sldMk cId="2792769154" sldId="364"/>
            <ac:cxnSpMk id="13" creationId="{D64773B0-39BE-1C71-E124-BD5EAD4265B3}"/>
          </ac:cxnSpMkLst>
        </pc:cxnChg>
      </pc:sldChg>
      <pc:sldChg chg="addSp delSp modSp new mod">
        <pc:chgData name="Matt Kennedy" userId="1c42adb8-e8da-4ed0-965b-4d7e0172c01f" providerId="ADAL" clId="{CFBA048D-5B66-4E88-817D-6708100C6B58}" dt="2023-10-16T19:02:34.162" v="4290" actId="3064"/>
        <pc:sldMkLst>
          <pc:docMk/>
          <pc:sldMk cId="3164856064" sldId="365"/>
        </pc:sldMkLst>
        <pc:spChg chg="del">
          <ac:chgData name="Matt Kennedy" userId="1c42adb8-e8da-4ed0-965b-4d7e0172c01f" providerId="ADAL" clId="{CFBA048D-5B66-4E88-817D-6708100C6B58}" dt="2023-10-16T18:57:42.257" v="4286" actId="478"/>
          <ac:spMkLst>
            <pc:docMk/>
            <pc:sldMk cId="3164856064" sldId="365"/>
            <ac:spMk id="3" creationId="{7AF01CED-A6F9-AAD0-0450-0D73ECAFF22C}"/>
          </ac:spMkLst>
        </pc:spChg>
        <pc:spChg chg="add mod">
          <ac:chgData name="Matt Kennedy" userId="1c42adb8-e8da-4ed0-965b-4d7e0172c01f" providerId="ADAL" clId="{CFBA048D-5B66-4E88-817D-6708100C6B58}" dt="2023-10-16T18:57:30.809" v="4285"/>
          <ac:spMkLst>
            <pc:docMk/>
            <pc:sldMk cId="3164856064" sldId="365"/>
            <ac:spMk id="5" creationId="{4F94C714-C3A3-6B8E-B8B5-98A130677948}"/>
          </ac:spMkLst>
        </pc:spChg>
        <pc:spChg chg="add mod">
          <ac:chgData name="Matt Kennedy" userId="1c42adb8-e8da-4ed0-965b-4d7e0172c01f" providerId="ADAL" clId="{CFBA048D-5B66-4E88-817D-6708100C6B58}" dt="2023-10-16T19:02:34.162" v="4290" actId="3064"/>
          <ac:spMkLst>
            <pc:docMk/>
            <pc:sldMk cId="3164856064" sldId="365"/>
            <ac:spMk id="6" creationId="{EE1CAB72-403E-9FAF-FB51-0FAE1020150E}"/>
          </ac:spMkLst>
        </pc:spChg>
        <pc:spChg chg="add mod">
          <ac:chgData name="Matt Kennedy" userId="1c42adb8-e8da-4ed0-965b-4d7e0172c01f" providerId="ADAL" clId="{CFBA048D-5B66-4E88-817D-6708100C6B58}" dt="2023-10-16T18:57:30.809" v="4285"/>
          <ac:spMkLst>
            <pc:docMk/>
            <pc:sldMk cId="3164856064" sldId="365"/>
            <ac:spMk id="7" creationId="{F7F2E836-E7CC-F961-36F3-423E0C4C4B21}"/>
          </ac:spMkLst>
        </pc:spChg>
        <pc:spChg chg="add mod">
          <ac:chgData name="Matt Kennedy" userId="1c42adb8-e8da-4ed0-965b-4d7e0172c01f" providerId="ADAL" clId="{CFBA048D-5B66-4E88-817D-6708100C6B58}" dt="2023-10-16T18:57:30.809" v="4285"/>
          <ac:spMkLst>
            <pc:docMk/>
            <pc:sldMk cId="3164856064" sldId="365"/>
            <ac:spMk id="8" creationId="{5379F4F2-B3B7-371B-4FFB-6A42DC9BD212}"/>
          </ac:spMkLst>
        </pc:spChg>
        <pc:spChg chg="mod">
          <ac:chgData name="Matt Kennedy" userId="1c42adb8-e8da-4ed0-965b-4d7e0172c01f" providerId="ADAL" clId="{CFBA048D-5B66-4E88-817D-6708100C6B58}" dt="2023-10-16T18:57:30.809" v="4285"/>
          <ac:spMkLst>
            <pc:docMk/>
            <pc:sldMk cId="3164856064" sldId="365"/>
            <ac:spMk id="10" creationId="{9E89C901-F1E2-0FD3-DBA6-FA6916EB11C6}"/>
          </ac:spMkLst>
        </pc:spChg>
        <pc:spChg chg="mod">
          <ac:chgData name="Matt Kennedy" userId="1c42adb8-e8da-4ed0-965b-4d7e0172c01f" providerId="ADAL" clId="{CFBA048D-5B66-4E88-817D-6708100C6B58}" dt="2023-10-16T18:57:30.809" v="4285"/>
          <ac:spMkLst>
            <pc:docMk/>
            <pc:sldMk cId="3164856064" sldId="365"/>
            <ac:spMk id="11" creationId="{CF0ACF03-2188-7027-B56F-D90EE2E887EC}"/>
          </ac:spMkLst>
        </pc:spChg>
        <pc:spChg chg="mod">
          <ac:chgData name="Matt Kennedy" userId="1c42adb8-e8da-4ed0-965b-4d7e0172c01f" providerId="ADAL" clId="{CFBA048D-5B66-4E88-817D-6708100C6B58}" dt="2023-10-16T18:57:30.809" v="4285"/>
          <ac:spMkLst>
            <pc:docMk/>
            <pc:sldMk cId="3164856064" sldId="365"/>
            <ac:spMk id="12" creationId="{74E82DD3-7A92-9952-6305-169C97BF71A0}"/>
          </ac:spMkLst>
        </pc:spChg>
        <pc:spChg chg="mod">
          <ac:chgData name="Matt Kennedy" userId="1c42adb8-e8da-4ed0-965b-4d7e0172c01f" providerId="ADAL" clId="{CFBA048D-5B66-4E88-817D-6708100C6B58}" dt="2023-10-16T18:57:30.809" v="4285"/>
          <ac:spMkLst>
            <pc:docMk/>
            <pc:sldMk cId="3164856064" sldId="365"/>
            <ac:spMk id="13" creationId="{A6198C2A-1843-FE5D-E892-890416EC736E}"/>
          </ac:spMkLst>
        </pc:spChg>
        <pc:spChg chg="mod">
          <ac:chgData name="Matt Kennedy" userId="1c42adb8-e8da-4ed0-965b-4d7e0172c01f" providerId="ADAL" clId="{CFBA048D-5B66-4E88-817D-6708100C6B58}" dt="2023-10-16T18:57:30.809" v="4285"/>
          <ac:spMkLst>
            <pc:docMk/>
            <pc:sldMk cId="3164856064" sldId="365"/>
            <ac:spMk id="15" creationId="{E0515583-F6AB-9A31-5841-8672F51AB07D}"/>
          </ac:spMkLst>
        </pc:spChg>
        <pc:spChg chg="add mod">
          <ac:chgData name="Matt Kennedy" userId="1c42adb8-e8da-4ed0-965b-4d7e0172c01f" providerId="ADAL" clId="{CFBA048D-5B66-4E88-817D-6708100C6B58}" dt="2023-10-16T18:57:30.809" v="4285"/>
          <ac:spMkLst>
            <pc:docMk/>
            <pc:sldMk cId="3164856064" sldId="365"/>
            <ac:spMk id="17" creationId="{A8ACB335-9E33-95E8-8D44-9EC030F8E8BE}"/>
          </ac:spMkLst>
        </pc:spChg>
        <pc:spChg chg="add mod">
          <ac:chgData name="Matt Kennedy" userId="1c42adb8-e8da-4ed0-965b-4d7e0172c01f" providerId="ADAL" clId="{CFBA048D-5B66-4E88-817D-6708100C6B58}" dt="2023-10-16T18:57:30.809" v="4285"/>
          <ac:spMkLst>
            <pc:docMk/>
            <pc:sldMk cId="3164856064" sldId="365"/>
            <ac:spMk id="18" creationId="{DEE90949-11E9-D00A-D30B-08316EBCCA58}"/>
          </ac:spMkLst>
        </pc:spChg>
        <pc:grpChg chg="add mod">
          <ac:chgData name="Matt Kennedy" userId="1c42adb8-e8da-4ed0-965b-4d7e0172c01f" providerId="ADAL" clId="{CFBA048D-5B66-4E88-817D-6708100C6B58}" dt="2023-10-16T18:57:30.809" v="4285"/>
          <ac:grpSpMkLst>
            <pc:docMk/>
            <pc:sldMk cId="3164856064" sldId="365"/>
            <ac:grpSpMk id="9" creationId="{82212BC4-DC0C-603A-9486-7308457445E7}"/>
          </ac:grpSpMkLst>
        </pc:grpChg>
        <pc:grpChg chg="add mod">
          <ac:chgData name="Matt Kennedy" userId="1c42adb8-e8da-4ed0-965b-4d7e0172c01f" providerId="ADAL" clId="{CFBA048D-5B66-4E88-817D-6708100C6B58}" dt="2023-10-16T18:57:30.809" v="4285"/>
          <ac:grpSpMkLst>
            <pc:docMk/>
            <pc:sldMk cId="3164856064" sldId="365"/>
            <ac:grpSpMk id="14" creationId="{B0830283-C74C-7A3F-2A7D-7F7918207602}"/>
          </ac:grpSpMkLst>
        </pc:grpChg>
        <pc:picChg chg="mod">
          <ac:chgData name="Matt Kennedy" userId="1c42adb8-e8da-4ed0-965b-4d7e0172c01f" providerId="ADAL" clId="{CFBA048D-5B66-4E88-817D-6708100C6B58}" dt="2023-10-16T18:57:30.809" v="4285"/>
          <ac:picMkLst>
            <pc:docMk/>
            <pc:sldMk cId="3164856064" sldId="365"/>
            <ac:picMk id="16" creationId="{3BE11878-B47C-3CC7-032C-5E9BA297DFA4}"/>
          </ac:picMkLst>
        </pc:picChg>
        <pc:picChg chg="add mod">
          <ac:chgData name="Matt Kennedy" userId="1c42adb8-e8da-4ed0-965b-4d7e0172c01f" providerId="ADAL" clId="{CFBA048D-5B66-4E88-817D-6708100C6B58}" dt="2023-10-16T18:57:30.809" v="4285"/>
          <ac:picMkLst>
            <pc:docMk/>
            <pc:sldMk cId="3164856064" sldId="365"/>
            <ac:picMk id="19" creationId="{ED95CF7E-CC6F-9B46-65C8-E65D342DB016}"/>
          </ac:picMkLst>
        </pc:picChg>
      </pc:sldChg>
    </pc:docChg>
  </pc:docChgLst>
  <pc:docChgLst>
    <pc:chgData name="Lily Thompson" userId="S::lat20d@fsu.edu::21a373b3-48de-483b-abb5-dc03349ece14" providerId="AD" clId="Web-{8E286358-CF2E-474C-834A-E87129BC25F6}"/>
    <pc:docChg chg="modSld">
      <pc:chgData name="Lily Thompson" userId="S::lat20d@fsu.edu::21a373b3-48de-483b-abb5-dc03349ece14" providerId="AD" clId="Web-{8E286358-CF2E-474C-834A-E87129BC25F6}" dt="2023-10-10T18:36:22.132" v="0"/>
      <pc:docMkLst>
        <pc:docMk/>
      </pc:docMkLst>
      <pc:sldChg chg="delSp">
        <pc:chgData name="Lily Thompson" userId="S::lat20d@fsu.edu::21a373b3-48de-483b-abb5-dc03349ece14" providerId="AD" clId="Web-{8E286358-CF2E-474C-834A-E87129BC25F6}" dt="2023-10-10T18:36:22.132" v="0"/>
        <pc:sldMkLst>
          <pc:docMk/>
          <pc:sldMk cId="2405727058" sldId="287"/>
        </pc:sldMkLst>
        <pc:picChg chg="del">
          <ac:chgData name="Lily Thompson" userId="S::lat20d@fsu.edu::21a373b3-48de-483b-abb5-dc03349ece14" providerId="AD" clId="Web-{8E286358-CF2E-474C-834A-E87129BC25F6}" dt="2023-10-10T18:36:22.132" v="0"/>
          <ac:picMkLst>
            <pc:docMk/>
            <pc:sldMk cId="2405727058" sldId="287"/>
            <ac:picMk id="5" creationId="{61C367C0-F710-602C-2CF5-8664EFE5BDD8}"/>
          </ac:picMkLst>
        </pc:picChg>
      </pc:sldChg>
    </pc:docChg>
  </pc:docChgLst>
  <pc:docChgLst>
    <pc:chgData name="Kencin Autry" userId="a6c17a38-3403-4b9b-b01e-849711fc5fbf" providerId="ADAL" clId="{082659E4-D9E0-4610-B4E4-9B8D758FE963}"/>
    <pc:docChg chg="undo custSel addSld delSld modSld sldOrd modMainMaster addSection delSection modSection">
      <pc:chgData name="Kencin Autry" userId="a6c17a38-3403-4b9b-b01e-849711fc5fbf" providerId="ADAL" clId="{082659E4-D9E0-4610-B4E4-9B8D758FE963}" dt="2023-10-20T01:03:34.786" v="16617" actId="1038"/>
      <pc:docMkLst>
        <pc:docMk/>
      </pc:docMkLst>
      <pc:sldChg chg="modSp mod modTransition">
        <pc:chgData name="Kencin Autry" userId="a6c17a38-3403-4b9b-b01e-849711fc5fbf" providerId="ADAL" clId="{082659E4-D9E0-4610-B4E4-9B8D758FE963}" dt="2023-10-16T21:37:30.989" v="15761" actId="1076"/>
        <pc:sldMkLst>
          <pc:docMk/>
          <pc:sldMk cId="2066863649" sldId="256"/>
        </pc:sldMkLst>
        <pc:spChg chg="mod">
          <ac:chgData name="Kencin Autry" userId="a6c17a38-3403-4b9b-b01e-849711fc5fbf" providerId="ADAL" clId="{082659E4-D9E0-4610-B4E4-9B8D758FE963}" dt="2023-10-05T19:10:35.469" v="1183" actId="20577"/>
          <ac:spMkLst>
            <pc:docMk/>
            <pc:sldMk cId="2066863649" sldId="256"/>
            <ac:spMk id="5" creationId="{4790E275-35BA-DEDB-5AA0-E3ED05143D2E}"/>
          </ac:spMkLst>
        </pc:spChg>
        <pc:spChg chg="mod">
          <ac:chgData name="Kencin Autry" userId="a6c17a38-3403-4b9b-b01e-849711fc5fbf" providerId="ADAL" clId="{082659E4-D9E0-4610-B4E4-9B8D758FE963}" dt="2023-10-03T20:25:13.654" v="760" actId="1076"/>
          <ac:spMkLst>
            <pc:docMk/>
            <pc:sldMk cId="2066863649" sldId="256"/>
            <ac:spMk id="6" creationId="{1A98657A-6FD2-A346-6456-FE7CA89F9095}"/>
          </ac:spMkLst>
        </pc:spChg>
        <pc:spChg chg="mod">
          <ac:chgData name="Kencin Autry" userId="a6c17a38-3403-4b9b-b01e-849711fc5fbf" providerId="ADAL" clId="{082659E4-D9E0-4610-B4E4-9B8D758FE963}" dt="2023-10-16T21:37:30.989" v="15761" actId="1076"/>
          <ac:spMkLst>
            <pc:docMk/>
            <pc:sldMk cId="2066863649" sldId="256"/>
            <ac:spMk id="7" creationId="{783DA0E5-0D98-83CA-305E-E08A54C609D4}"/>
          </ac:spMkLst>
        </pc:spChg>
      </pc:sldChg>
      <pc:sldChg chg="modTransition">
        <pc:chgData name="Kencin Autry" userId="a6c17a38-3403-4b9b-b01e-849711fc5fbf" providerId="ADAL" clId="{082659E4-D9E0-4610-B4E4-9B8D758FE963}" dt="2023-10-13T01:23:33.099" v="12456"/>
        <pc:sldMkLst>
          <pc:docMk/>
          <pc:sldMk cId="2208838817" sldId="262"/>
        </pc:sldMkLst>
      </pc:sldChg>
      <pc:sldChg chg="modTransition">
        <pc:chgData name="Kencin Autry" userId="a6c17a38-3403-4b9b-b01e-849711fc5fbf" providerId="ADAL" clId="{082659E4-D9E0-4610-B4E4-9B8D758FE963}" dt="2023-10-13T01:32:35.536" v="12474"/>
        <pc:sldMkLst>
          <pc:docMk/>
          <pc:sldMk cId="4291870476" sldId="263"/>
        </pc:sldMkLst>
      </pc:sldChg>
      <pc:sldChg chg="modTransition">
        <pc:chgData name="Kencin Autry" userId="a6c17a38-3403-4b9b-b01e-849711fc5fbf" providerId="ADAL" clId="{082659E4-D9E0-4610-B4E4-9B8D758FE963}" dt="2023-10-13T01:32:35.536" v="12474"/>
        <pc:sldMkLst>
          <pc:docMk/>
          <pc:sldMk cId="859581452" sldId="264"/>
        </pc:sldMkLst>
      </pc:sldChg>
      <pc:sldChg chg="modTransition">
        <pc:chgData name="Kencin Autry" userId="a6c17a38-3403-4b9b-b01e-849711fc5fbf" providerId="ADAL" clId="{082659E4-D9E0-4610-B4E4-9B8D758FE963}" dt="2023-10-13T01:32:35.536" v="12474"/>
        <pc:sldMkLst>
          <pc:docMk/>
          <pc:sldMk cId="1264871324" sldId="265"/>
        </pc:sldMkLst>
      </pc:sldChg>
      <pc:sldChg chg="modTransition">
        <pc:chgData name="Kencin Autry" userId="a6c17a38-3403-4b9b-b01e-849711fc5fbf" providerId="ADAL" clId="{082659E4-D9E0-4610-B4E4-9B8D758FE963}" dt="2023-10-13T01:32:35.536" v="12474"/>
        <pc:sldMkLst>
          <pc:docMk/>
          <pc:sldMk cId="1612267168" sldId="266"/>
        </pc:sldMkLst>
      </pc:sldChg>
      <pc:sldChg chg="modTransition">
        <pc:chgData name="Kencin Autry" userId="a6c17a38-3403-4b9b-b01e-849711fc5fbf" providerId="ADAL" clId="{082659E4-D9E0-4610-B4E4-9B8D758FE963}" dt="2023-10-13T01:32:35.536" v="12474"/>
        <pc:sldMkLst>
          <pc:docMk/>
          <pc:sldMk cId="3807744079" sldId="267"/>
        </pc:sldMkLst>
      </pc:sldChg>
      <pc:sldChg chg="del">
        <pc:chgData name="Kencin Autry" userId="a6c17a38-3403-4b9b-b01e-849711fc5fbf" providerId="ADAL" clId="{082659E4-D9E0-4610-B4E4-9B8D758FE963}" dt="2023-10-03T20:11:59.588" v="687" actId="2696"/>
        <pc:sldMkLst>
          <pc:docMk/>
          <pc:sldMk cId="3808380903" sldId="268"/>
        </pc:sldMkLst>
      </pc:sldChg>
      <pc:sldChg chg="modTransition">
        <pc:chgData name="Kencin Autry" userId="a6c17a38-3403-4b9b-b01e-849711fc5fbf" providerId="ADAL" clId="{082659E4-D9E0-4610-B4E4-9B8D758FE963}" dt="2023-10-13T01:32:20.897" v="12473"/>
        <pc:sldMkLst>
          <pc:docMk/>
          <pc:sldMk cId="780381080" sldId="269"/>
        </pc:sldMkLst>
      </pc:sldChg>
      <pc:sldChg chg="modSp mod modTransition">
        <pc:chgData name="Kencin Autry" userId="a6c17a38-3403-4b9b-b01e-849711fc5fbf" providerId="ADAL" clId="{082659E4-D9E0-4610-B4E4-9B8D758FE963}" dt="2023-10-13T01:32:35.536" v="12474"/>
        <pc:sldMkLst>
          <pc:docMk/>
          <pc:sldMk cId="27416348" sldId="273"/>
        </pc:sldMkLst>
        <pc:spChg chg="mod">
          <ac:chgData name="Kencin Autry" userId="a6c17a38-3403-4b9b-b01e-849711fc5fbf" providerId="ADAL" clId="{082659E4-D9E0-4610-B4E4-9B8D758FE963}" dt="2023-10-10T01:57:57.846" v="2087" actId="207"/>
          <ac:spMkLst>
            <pc:docMk/>
            <pc:sldMk cId="27416348" sldId="273"/>
            <ac:spMk id="70" creationId="{539D7C4B-49EA-095B-DE60-0AD84F2C7B96}"/>
          </ac:spMkLst>
        </pc:spChg>
        <pc:spChg chg="mod">
          <ac:chgData name="Kencin Autry" userId="a6c17a38-3403-4b9b-b01e-849711fc5fbf" providerId="ADAL" clId="{082659E4-D9E0-4610-B4E4-9B8D758FE963}" dt="2023-10-10T01:57:50.226" v="2086" actId="207"/>
          <ac:spMkLst>
            <pc:docMk/>
            <pc:sldMk cId="27416348" sldId="273"/>
            <ac:spMk id="73" creationId="{92C0CC46-4E27-9FD4-0386-A44796CF135C}"/>
          </ac:spMkLst>
        </pc:spChg>
        <pc:spChg chg="mod">
          <ac:chgData name="Kencin Autry" userId="a6c17a38-3403-4b9b-b01e-849711fc5fbf" providerId="ADAL" clId="{082659E4-D9E0-4610-B4E4-9B8D758FE963}" dt="2023-10-13T01:10:42.901" v="12266" actId="207"/>
          <ac:spMkLst>
            <pc:docMk/>
            <pc:sldMk cId="27416348" sldId="273"/>
            <ac:spMk id="76" creationId="{AD903841-9E79-9D84-9A25-A82B4A574F3F}"/>
          </ac:spMkLst>
        </pc:spChg>
      </pc:sldChg>
      <pc:sldChg chg="modSp mod modTransition">
        <pc:chgData name="Kencin Autry" userId="a6c17a38-3403-4b9b-b01e-849711fc5fbf" providerId="ADAL" clId="{082659E4-D9E0-4610-B4E4-9B8D758FE963}" dt="2023-10-13T01:32:35.536" v="12474"/>
        <pc:sldMkLst>
          <pc:docMk/>
          <pc:sldMk cId="2041651053" sldId="274"/>
        </pc:sldMkLst>
        <pc:spChg chg="mod">
          <ac:chgData name="Kencin Autry" userId="a6c17a38-3403-4b9b-b01e-849711fc5fbf" providerId="ADAL" clId="{082659E4-D9E0-4610-B4E4-9B8D758FE963}" dt="2023-10-10T01:59:03.488" v="2089" actId="207"/>
          <ac:spMkLst>
            <pc:docMk/>
            <pc:sldMk cId="2041651053" sldId="274"/>
            <ac:spMk id="19" creationId="{422E79CF-58A1-EC6C-FF9C-B742F463684D}"/>
          </ac:spMkLst>
        </pc:spChg>
        <pc:spChg chg="mod">
          <ac:chgData name="Kencin Autry" userId="a6c17a38-3403-4b9b-b01e-849711fc5fbf" providerId="ADAL" clId="{082659E4-D9E0-4610-B4E4-9B8D758FE963}" dt="2023-10-10T01:59:03.488" v="2089" actId="207"/>
          <ac:spMkLst>
            <pc:docMk/>
            <pc:sldMk cId="2041651053" sldId="274"/>
            <ac:spMk id="22" creationId="{26C2AC74-8A95-AC8C-6EE8-3ECE9E66E761}"/>
          </ac:spMkLst>
        </pc:spChg>
        <pc:spChg chg="mod">
          <ac:chgData name="Kencin Autry" userId="a6c17a38-3403-4b9b-b01e-849711fc5fbf" providerId="ADAL" clId="{082659E4-D9E0-4610-B4E4-9B8D758FE963}" dt="2023-10-10T01:59:03.488" v="2089" actId="207"/>
          <ac:spMkLst>
            <pc:docMk/>
            <pc:sldMk cId="2041651053" sldId="274"/>
            <ac:spMk id="23" creationId="{65FBC9A7-2B00-DC28-BC08-56D68695B248}"/>
          </ac:spMkLst>
        </pc:spChg>
        <pc:spChg chg="mod">
          <ac:chgData name="Kencin Autry" userId="a6c17a38-3403-4b9b-b01e-849711fc5fbf" providerId="ADAL" clId="{082659E4-D9E0-4610-B4E4-9B8D758FE963}" dt="2023-10-10T01:59:03.488" v="2089" actId="207"/>
          <ac:spMkLst>
            <pc:docMk/>
            <pc:sldMk cId="2041651053" sldId="274"/>
            <ac:spMk id="24" creationId="{6D46F19B-4CFA-9CA2-A0D6-D9531CD7729D}"/>
          </ac:spMkLst>
        </pc:spChg>
        <pc:spChg chg="mod">
          <ac:chgData name="Kencin Autry" userId="a6c17a38-3403-4b9b-b01e-849711fc5fbf" providerId="ADAL" clId="{082659E4-D9E0-4610-B4E4-9B8D758FE963}" dt="2023-10-10T01:59:03.488" v="2089" actId="207"/>
          <ac:spMkLst>
            <pc:docMk/>
            <pc:sldMk cId="2041651053" sldId="274"/>
            <ac:spMk id="25" creationId="{B11A9F12-61CA-180B-997D-C292F5B9CC49}"/>
          </ac:spMkLst>
        </pc:spChg>
        <pc:spChg chg="mod">
          <ac:chgData name="Kencin Autry" userId="a6c17a38-3403-4b9b-b01e-849711fc5fbf" providerId="ADAL" clId="{082659E4-D9E0-4610-B4E4-9B8D758FE963}" dt="2023-10-10T01:59:03.488" v="2089" actId="207"/>
          <ac:spMkLst>
            <pc:docMk/>
            <pc:sldMk cId="2041651053" sldId="274"/>
            <ac:spMk id="30" creationId="{542D13F2-163D-5315-9838-97F62F86BE74}"/>
          </ac:spMkLst>
        </pc:spChg>
        <pc:spChg chg="mod">
          <ac:chgData name="Kencin Autry" userId="a6c17a38-3403-4b9b-b01e-849711fc5fbf" providerId="ADAL" clId="{082659E4-D9E0-4610-B4E4-9B8D758FE963}" dt="2023-10-10T01:59:03.488" v="2089" actId="207"/>
          <ac:spMkLst>
            <pc:docMk/>
            <pc:sldMk cId="2041651053" sldId="274"/>
            <ac:spMk id="31" creationId="{BE3CC09A-09C3-1CE9-412B-3DEE678E5662}"/>
          </ac:spMkLst>
        </pc:spChg>
        <pc:spChg chg="mod">
          <ac:chgData name="Kencin Autry" userId="a6c17a38-3403-4b9b-b01e-849711fc5fbf" providerId="ADAL" clId="{082659E4-D9E0-4610-B4E4-9B8D758FE963}" dt="2023-10-10T01:59:03.488" v="2089" actId="207"/>
          <ac:spMkLst>
            <pc:docMk/>
            <pc:sldMk cId="2041651053" sldId="274"/>
            <ac:spMk id="32" creationId="{E9EC3463-D3AA-D951-6EC9-86DFDB3366EF}"/>
          </ac:spMkLst>
        </pc:spChg>
        <pc:spChg chg="mod">
          <ac:chgData name="Kencin Autry" userId="a6c17a38-3403-4b9b-b01e-849711fc5fbf" providerId="ADAL" clId="{082659E4-D9E0-4610-B4E4-9B8D758FE963}" dt="2023-10-10T13:55:43.305" v="3736" actId="207"/>
          <ac:spMkLst>
            <pc:docMk/>
            <pc:sldMk cId="2041651053" sldId="274"/>
            <ac:spMk id="33" creationId="{93CC4C87-D2DB-CEDB-C493-781B3BDE5A81}"/>
          </ac:spMkLst>
        </pc:spChg>
        <pc:spChg chg="mod">
          <ac:chgData name="Kencin Autry" userId="a6c17a38-3403-4b9b-b01e-849711fc5fbf" providerId="ADAL" clId="{082659E4-D9E0-4610-B4E4-9B8D758FE963}" dt="2023-10-10T01:59:03.488" v="2089" actId="207"/>
          <ac:spMkLst>
            <pc:docMk/>
            <pc:sldMk cId="2041651053" sldId="274"/>
            <ac:spMk id="34" creationId="{558B4E13-0356-8735-9B08-2E31689585B0}"/>
          </ac:spMkLst>
        </pc:spChg>
        <pc:spChg chg="mod">
          <ac:chgData name="Kencin Autry" userId="a6c17a38-3403-4b9b-b01e-849711fc5fbf" providerId="ADAL" clId="{082659E4-D9E0-4610-B4E4-9B8D758FE963}" dt="2023-10-10T01:59:03.488" v="2089" actId="207"/>
          <ac:spMkLst>
            <pc:docMk/>
            <pc:sldMk cId="2041651053" sldId="274"/>
            <ac:spMk id="42" creationId="{239CE36C-F277-731B-962D-A2051F0450B7}"/>
          </ac:spMkLst>
        </pc:spChg>
        <pc:spChg chg="mod">
          <ac:chgData name="Kencin Autry" userId="a6c17a38-3403-4b9b-b01e-849711fc5fbf" providerId="ADAL" clId="{082659E4-D9E0-4610-B4E4-9B8D758FE963}" dt="2023-10-10T01:59:03.488" v="2089" actId="207"/>
          <ac:spMkLst>
            <pc:docMk/>
            <pc:sldMk cId="2041651053" sldId="274"/>
            <ac:spMk id="43" creationId="{A98560AF-4B6D-504B-5AF1-A0454B2F8EC1}"/>
          </ac:spMkLst>
        </pc:spChg>
        <pc:spChg chg="mod">
          <ac:chgData name="Kencin Autry" userId="a6c17a38-3403-4b9b-b01e-849711fc5fbf" providerId="ADAL" clId="{082659E4-D9E0-4610-B4E4-9B8D758FE963}" dt="2023-10-10T01:59:03.488" v="2089" actId="207"/>
          <ac:spMkLst>
            <pc:docMk/>
            <pc:sldMk cId="2041651053" sldId="274"/>
            <ac:spMk id="44" creationId="{D5EC028D-4CF2-64AE-C869-CFF011DFABDF}"/>
          </ac:spMkLst>
        </pc:spChg>
        <pc:spChg chg="mod">
          <ac:chgData name="Kencin Autry" userId="a6c17a38-3403-4b9b-b01e-849711fc5fbf" providerId="ADAL" clId="{082659E4-D9E0-4610-B4E4-9B8D758FE963}" dt="2023-10-10T13:55:56.399" v="3737" actId="207"/>
          <ac:spMkLst>
            <pc:docMk/>
            <pc:sldMk cId="2041651053" sldId="274"/>
            <ac:spMk id="45" creationId="{A1E39E68-FAC4-AB54-A9EE-7D55688B0657}"/>
          </ac:spMkLst>
        </pc:spChg>
        <pc:spChg chg="mod">
          <ac:chgData name="Kencin Autry" userId="a6c17a38-3403-4b9b-b01e-849711fc5fbf" providerId="ADAL" clId="{082659E4-D9E0-4610-B4E4-9B8D758FE963}" dt="2023-10-10T01:59:03.488" v="2089" actId="207"/>
          <ac:spMkLst>
            <pc:docMk/>
            <pc:sldMk cId="2041651053" sldId="274"/>
            <ac:spMk id="46" creationId="{8680356A-CF22-0645-A7CB-AFA7A7EF77BA}"/>
          </ac:spMkLst>
        </pc:spChg>
        <pc:spChg chg="mod">
          <ac:chgData name="Kencin Autry" userId="a6c17a38-3403-4b9b-b01e-849711fc5fbf" providerId="ADAL" clId="{082659E4-D9E0-4610-B4E4-9B8D758FE963}" dt="2023-10-10T01:59:03.488" v="2089" actId="207"/>
          <ac:spMkLst>
            <pc:docMk/>
            <pc:sldMk cId="2041651053" sldId="274"/>
            <ac:spMk id="49" creationId="{801CED30-915B-04BC-85D6-7E6B677501B4}"/>
          </ac:spMkLst>
        </pc:spChg>
        <pc:spChg chg="mod">
          <ac:chgData name="Kencin Autry" userId="a6c17a38-3403-4b9b-b01e-849711fc5fbf" providerId="ADAL" clId="{082659E4-D9E0-4610-B4E4-9B8D758FE963}" dt="2023-10-10T01:59:03.488" v="2089" actId="207"/>
          <ac:spMkLst>
            <pc:docMk/>
            <pc:sldMk cId="2041651053" sldId="274"/>
            <ac:spMk id="50" creationId="{6235CE92-CF71-F670-0CD9-7E789DF3C60E}"/>
          </ac:spMkLst>
        </pc:spChg>
        <pc:spChg chg="mod">
          <ac:chgData name="Kencin Autry" userId="a6c17a38-3403-4b9b-b01e-849711fc5fbf" providerId="ADAL" clId="{082659E4-D9E0-4610-B4E4-9B8D758FE963}" dt="2023-10-10T01:59:03.488" v="2089" actId="207"/>
          <ac:spMkLst>
            <pc:docMk/>
            <pc:sldMk cId="2041651053" sldId="274"/>
            <ac:spMk id="51" creationId="{3AEA1738-CEB5-F607-D707-6D6AC15910DF}"/>
          </ac:spMkLst>
        </pc:spChg>
        <pc:spChg chg="mod">
          <ac:chgData name="Kencin Autry" userId="a6c17a38-3403-4b9b-b01e-849711fc5fbf" providerId="ADAL" clId="{082659E4-D9E0-4610-B4E4-9B8D758FE963}" dt="2023-10-10T01:59:03.488" v="2089" actId="207"/>
          <ac:spMkLst>
            <pc:docMk/>
            <pc:sldMk cId="2041651053" sldId="274"/>
            <ac:spMk id="52" creationId="{C98CF6F2-4CD4-3C47-3470-FBDB623679B4}"/>
          </ac:spMkLst>
        </pc:spChg>
        <pc:spChg chg="mod">
          <ac:chgData name="Kencin Autry" userId="a6c17a38-3403-4b9b-b01e-849711fc5fbf" providerId="ADAL" clId="{082659E4-D9E0-4610-B4E4-9B8D758FE963}" dt="2023-10-10T01:59:03.488" v="2089" actId="207"/>
          <ac:spMkLst>
            <pc:docMk/>
            <pc:sldMk cId="2041651053" sldId="274"/>
            <ac:spMk id="54" creationId="{38B73863-66CB-82FC-3DA2-4463B394E8D0}"/>
          </ac:spMkLst>
        </pc:spChg>
        <pc:spChg chg="mod">
          <ac:chgData name="Kencin Autry" userId="a6c17a38-3403-4b9b-b01e-849711fc5fbf" providerId="ADAL" clId="{082659E4-D9E0-4610-B4E4-9B8D758FE963}" dt="2023-10-10T01:59:03.488" v="2089" actId="207"/>
          <ac:spMkLst>
            <pc:docMk/>
            <pc:sldMk cId="2041651053" sldId="274"/>
            <ac:spMk id="55" creationId="{5CE756CE-796E-9693-955C-800C364EB02B}"/>
          </ac:spMkLst>
        </pc:spChg>
        <pc:spChg chg="mod">
          <ac:chgData name="Kencin Autry" userId="a6c17a38-3403-4b9b-b01e-849711fc5fbf" providerId="ADAL" clId="{082659E4-D9E0-4610-B4E4-9B8D758FE963}" dt="2023-10-10T01:59:03.488" v="2089" actId="207"/>
          <ac:spMkLst>
            <pc:docMk/>
            <pc:sldMk cId="2041651053" sldId="274"/>
            <ac:spMk id="56" creationId="{20280337-4A30-1966-1B8E-18C813414030}"/>
          </ac:spMkLst>
        </pc:spChg>
        <pc:spChg chg="mod">
          <ac:chgData name="Kencin Autry" userId="a6c17a38-3403-4b9b-b01e-849711fc5fbf" providerId="ADAL" clId="{082659E4-D9E0-4610-B4E4-9B8D758FE963}" dt="2023-10-10T01:59:03.488" v="2089" actId="207"/>
          <ac:spMkLst>
            <pc:docMk/>
            <pc:sldMk cId="2041651053" sldId="274"/>
            <ac:spMk id="57" creationId="{BEFF8599-24AB-DBDE-B6FE-6804F6BF60FE}"/>
          </ac:spMkLst>
        </pc:spChg>
        <pc:spChg chg="mod">
          <ac:chgData name="Kencin Autry" userId="a6c17a38-3403-4b9b-b01e-849711fc5fbf" providerId="ADAL" clId="{082659E4-D9E0-4610-B4E4-9B8D758FE963}" dt="2023-10-10T01:59:03.488" v="2089" actId="207"/>
          <ac:spMkLst>
            <pc:docMk/>
            <pc:sldMk cId="2041651053" sldId="274"/>
            <ac:spMk id="58" creationId="{4E87E25F-095F-A411-7601-AB7D58773E43}"/>
          </ac:spMkLst>
        </pc:spChg>
        <pc:spChg chg="mod">
          <ac:chgData name="Kencin Autry" userId="a6c17a38-3403-4b9b-b01e-849711fc5fbf" providerId="ADAL" clId="{082659E4-D9E0-4610-B4E4-9B8D758FE963}" dt="2023-10-10T01:59:03.488" v="2089" actId="207"/>
          <ac:spMkLst>
            <pc:docMk/>
            <pc:sldMk cId="2041651053" sldId="274"/>
            <ac:spMk id="61" creationId="{B67F18CE-C55F-FF2D-E5DB-F49026C6FED6}"/>
          </ac:spMkLst>
        </pc:spChg>
        <pc:spChg chg="mod">
          <ac:chgData name="Kencin Autry" userId="a6c17a38-3403-4b9b-b01e-849711fc5fbf" providerId="ADAL" clId="{082659E4-D9E0-4610-B4E4-9B8D758FE963}" dt="2023-10-10T01:59:03.488" v="2089" actId="207"/>
          <ac:spMkLst>
            <pc:docMk/>
            <pc:sldMk cId="2041651053" sldId="274"/>
            <ac:spMk id="62" creationId="{346DDAC6-9195-BE23-CE16-61230EDC1F4E}"/>
          </ac:spMkLst>
        </pc:spChg>
        <pc:spChg chg="mod">
          <ac:chgData name="Kencin Autry" userId="a6c17a38-3403-4b9b-b01e-849711fc5fbf" providerId="ADAL" clId="{082659E4-D9E0-4610-B4E4-9B8D758FE963}" dt="2023-10-10T01:59:03.488" v="2089" actId="207"/>
          <ac:spMkLst>
            <pc:docMk/>
            <pc:sldMk cId="2041651053" sldId="274"/>
            <ac:spMk id="63" creationId="{AF642DED-B07F-625C-A094-D8F92646B737}"/>
          </ac:spMkLst>
        </pc:spChg>
        <pc:spChg chg="mod">
          <ac:chgData name="Kencin Autry" userId="a6c17a38-3403-4b9b-b01e-849711fc5fbf" providerId="ADAL" clId="{082659E4-D9E0-4610-B4E4-9B8D758FE963}" dt="2023-10-10T01:59:03.488" v="2089" actId="207"/>
          <ac:spMkLst>
            <pc:docMk/>
            <pc:sldMk cId="2041651053" sldId="274"/>
            <ac:spMk id="64" creationId="{26C79B70-1976-D9BB-8CBA-91CBA1C8E423}"/>
          </ac:spMkLst>
        </pc:spChg>
        <pc:spChg chg="mod">
          <ac:chgData name="Kencin Autry" userId="a6c17a38-3403-4b9b-b01e-849711fc5fbf" providerId="ADAL" clId="{082659E4-D9E0-4610-B4E4-9B8D758FE963}" dt="2023-10-10T01:59:03.488" v="2089" actId="207"/>
          <ac:spMkLst>
            <pc:docMk/>
            <pc:sldMk cId="2041651053" sldId="274"/>
            <ac:spMk id="67" creationId="{B5FF6850-35BC-9F53-E66E-B30F113E8A29}"/>
          </ac:spMkLst>
        </pc:spChg>
        <pc:spChg chg="mod">
          <ac:chgData name="Kencin Autry" userId="a6c17a38-3403-4b9b-b01e-849711fc5fbf" providerId="ADAL" clId="{082659E4-D9E0-4610-B4E4-9B8D758FE963}" dt="2023-10-10T01:59:03.488" v="2089" actId="207"/>
          <ac:spMkLst>
            <pc:docMk/>
            <pc:sldMk cId="2041651053" sldId="274"/>
            <ac:spMk id="68" creationId="{765DB685-AE86-0B5C-5F0E-14A7F2B1F26C}"/>
          </ac:spMkLst>
        </pc:spChg>
        <pc:spChg chg="mod">
          <ac:chgData name="Kencin Autry" userId="a6c17a38-3403-4b9b-b01e-849711fc5fbf" providerId="ADAL" clId="{082659E4-D9E0-4610-B4E4-9B8D758FE963}" dt="2023-10-10T01:59:03.488" v="2089" actId="207"/>
          <ac:spMkLst>
            <pc:docMk/>
            <pc:sldMk cId="2041651053" sldId="274"/>
            <ac:spMk id="69" creationId="{FB6FB35B-07D8-D25B-6A67-F66366281703}"/>
          </ac:spMkLst>
        </pc:spChg>
        <pc:spChg chg="mod">
          <ac:chgData name="Kencin Autry" userId="a6c17a38-3403-4b9b-b01e-849711fc5fbf" providerId="ADAL" clId="{082659E4-D9E0-4610-B4E4-9B8D758FE963}" dt="2023-10-10T01:59:03.488" v="2089" actId="207"/>
          <ac:spMkLst>
            <pc:docMk/>
            <pc:sldMk cId="2041651053" sldId="274"/>
            <ac:spMk id="70" creationId="{539D7C4B-49EA-095B-DE60-0AD84F2C7B96}"/>
          </ac:spMkLst>
        </pc:spChg>
        <pc:spChg chg="mod">
          <ac:chgData name="Kencin Autry" userId="a6c17a38-3403-4b9b-b01e-849711fc5fbf" providerId="ADAL" clId="{082659E4-D9E0-4610-B4E4-9B8D758FE963}" dt="2023-10-10T01:59:03.488" v="2089" actId="207"/>
          <ac:spMkLst>
            <pc:docMk/>
            <pc:sldMk cId="2041651053" sldId="274"/>
            <ac:spMk id="73" creationId="{92C0CC46-4E27-9FD4-0386-A44796CF135C}"/>
          </ac:spMkLst>
        </pc:spChg>
        <pc:spChg chg="mod">
          <ac:chgData name="Kencin Autry" userId="a6c17a38-3403-4b9b-b01e-849711fc5fbf" providerId="ADAL" clId="{082659E4-D9E0-4610-B4E4-9B8D758FE963}" dt="2023-10-10T02:09:30.503" v="2165" actId="207"/>
          <ac:spMkLst>
            <pc:docMk/>
            <pc:sldMk cId="2041651053" sldId="274"/>
            <ac:spMk id="74" creationId="{12A90F40-7DAE-639E-AD1B-62730675792C}"/>
          </ac:spMkLst>
        </pc:spChg>
        <pc:spChg chg="mod">
          <ac:chgData name="Kencin Autry" userId="a6c17a38-3403-4b9b-b01e-849711fc5fbf" providerId="ADAL" clId="{082659E4-D9E0-4610-B4E4-9B8D758FE963}" dt="2023-10-10T01:59:03.488" v="2089" actId="207"/>
          <ac:spMkLst>
            <pc:docMk/>
            <pc:sldMk cId="2041651053" sldId="274"/>
            <ac:spMk id="75" creationId="{905BEE70-8A73-8FF9-0F09-AD5D157D272E}"/>
          </ac:spMkLst>
        </pc:spChg>
        <pc:spChg chg="mod">
          <ac:chgData name="Kencin Autry" userId="a6c17a38-3403-4b9b-b01e-849711fc5fbf" providerId="ADAL" clId="{082659E4-D9E0-4610-B4E4-9B8D758FE963}" dt="2023-10-10T01:59:03.488" v="2089" actId="207"/>
          <ac:spMkLst>
            <pc:docMk/>
            <pc:sldMk cId="2041651053" sldId="274"/>
            <ac:spMk id="76" creationId="{AD903841-9E79-9D84-9A25-A82B4A574F3F}"/>
          </ac:spMkLst>
        </pc:spChg>
        <pc:spChg chg="mod">
          <ac:chgData name="Kencin Autry" userId="a6c17a38-3403-4b9b-b01e-849711fc5fbf" providerId="ADAL" clId="{082659E4-D9E0-4610-B4E4-9B8D758FE963}" dt="2023-10-10T01:59:03.488" v="2089" actId="207"/>
          <ac:spMkLst>
            <pc:docMk/>
            <pc:sldMk cId="2041651053" sldId="274"/>
            <ac:spMk id="79" creationId="{1639EC5D-E5CB-B060-7417-EA6A0A602BB5}"/>
          </ac:spMkLst>
        </pc:spChg>
        <pc:spChg chg="mod">
          <ac:chgData name="Kencin Autry" userId="a6c17a38-3403-4b9b-b01e-849711fc5fbf" providerId="ADAL" clId="{082659E4-D9E0-4610-B4E4-9B8D758FE963}" dt="2023-10-10T01:59:03.488" v="2089" actId="207"/>
          <ac:spMkLst>
            <pc:docMk/>
            <pc:sldMk cId="2041651053" sldId="274"/>
            <ac:spMk id="80" creationId="{85B2E76E-C259-EA52-810C-ECEED4BE7CDB}"/>
          </ac:spMkLst>
        </pc:spChg>
        <pc:spChg chg="mod">
          <ac:chgData name="Kencin Autry" userId="a6c17a38-3403-4b9b-b01e-849711fc5fbf" providerId="ADAL" clId="{082659E4-D9E0-4610-B4E4-9B8D758FE963}" dt="2023-10-10T01:59:03.488" v="2089" actId="207"/>
          <ac:spMkLst>
            <pc:docMk/>
            <pc:sldMk cId="2041651053" sldId="274"/>
            <ac:spMk id="81" creationId="{287E33E5-D49B-E7E9-CCE2-71B3C355E4D2}"/>
          </ac:spMkLst>
        </pc:spChg>
        <pc:spChg chg="mod">
          <ac:chgData name="Kencin Autry" userId="a6c17a38-3403-4b9b-b01e-849711fc5fbf" providerId="ADAL" clId="{082659E4-D9E0-4610-B4E4-9B8D758FE963}" dt="2023-10-10T01:59:03.488" v="2089" actId="207"/>
          <ac:spMkLst>
            <pc:docMk/>
            <pc:sldMk cId="2041651053" sldId="274"/>
            <ac:spMk id="82" creationId="{5BBE9A41-8BA1-053C-7449-6E314078194E}"/>
          </ac:spMkLst>
        </pc:spChg>
        <pc:spChg chg="mod">
          <ac:chgData name="Kencin Autry" userId="a6c17a38-3403-4b9b-b01e-849711fc5fbf" providerId="ADAL" clId="{082659E4-D9E0-4610-B4E4-9B8D758FE963}" dt="2023-10-10T01:59:03.488" v="2089" actId="207"/>
          <ac:spMkLst>
            <pc:docMk/>
            <pc:sldMk cId="2041651053" sldId="274"/>
            <ac:spMk id="94" creationId="{CFED2EA6-30C8-8A1E-85E6-4BEED9AA074C}"/>
          </ac:spMkLst>
        </pc:spChg>
        <pc:spChg chg="mod">
          <ac:chgData name="Kencin Autry" userId="a6c17a38-3403-4b9b-b01e-849711fc5fbf" providerId="ADAL" clId="{082659E4-D9E0-4610-B4E4-9B8D758FE963}" dt="2023-10-10T01:59:03.488" v="2089" actId="207"/>
          <ac:spMkLst>
            <pc:docMk/>
            <pc:sldMk cId="2041651053" sldId="274"/>
            <ac:spMk id="95" creationId="{09F91947-0CFD-E4D1-9457-37A0EF147D58}"/>
          </ac:spMkLst>
        </pc:spChg>
        <pc:spChg chg="mod">
          <ac:chgData name="Kencin Autry" userId="a6c17a38-3403-4b9b-b01e-849711fc5fbf" providerId="ADAL" clId="{082659E4-D9E0-4610-B4E4-9B8D758FE963}" dt="2023-10-10T01:59:03.488" v="2089" actId="207"/>
          <ac:spMkLst>
            <pc:docMk/>
            <pc:sldMk cId="2041651053" sldId="274"/>
            <ac:spMk id="96" creationId="{935D78CF-97B2-F033-DF17-BB858F6F37B5}"/>
          </ac:spMkLst>
        </pc:spChg>
        <pc:spChg chg="mod">
          <ac:chgData name="Kencin Autry" userId="a6c17a38-3403-4b9b-b01e-849711fc5fbf" providerId="ADAL" clId="{082659E4-D9E0-4610-B4E4-9B8D758FE963}" dt="2023-10-10T01:59:03.488" v="2089" actId="207"/>
          <ac:spMkLst>
            <pc:docMk/>
            <pc:sldMk cId="2041651053" sldId="274"/>
            <ac:spMk id="97" creationId="{3153B652-396C-F340-384B-C00800AAB3AC}"/>
          </ac:spMkLst>
        </pc:spChg>
        <pc:spChg chg="mod">
          <ac:chgData name="Kencin Autry" userId="a6c17a38-3403-4b9b-b01e-849711fc5fbf" providerId="ADAL" clId="{082659E4-D9E0-4610-B4E4-9B8D758FE963}" dt="2023-10-10T01:59:03.488" v="2089" actId="207"/>
          <ac:spMkLst>
            <pc:docMk/>
            <pc:sldMk cId="2041651053" sldId="274"/>
            <ac:spMk id="98" creationId="{67D70B6A-DFC7-CC19-CB0E-B861C5CF4652}"/>
          </ac:spMkLst>
        </pc:spChg>
        <pc:spChg chg="mod">
          <ac:chgData name="Kencin Autry" userId="a6c17a38-3403-4b9b-b01e-849711fc5fbf" providerId="ADAL" clId="{082659E4-D9E0-4610-B4E4-9B8D758FE963}" dt="2023-10-10T01:59:03.488" v="2089" actId="207"/>
          <ac:spMkLst>
            <pc:docMk/>
            <pc:sldMk cId="2041651053" sldId="274"/>
            <ac:spMk id="115" creationId="{14BFA5C5-2FAE-935D-A421-0E68DBC220C7}"/>
          </ac:spMkLst>
        </pc:spChg>
        <pc:spChg chg="mod">
          <ac:chgData name="Kencin Autry" userId="a6c17a38-3403-4b9b-b01e-849711fc5fbf" providerId="ADAL" clId="{082659E4-D9E0-4610-B4E4-9B8D758FE963}" dt="2023-10-10T01:59:03.488" v="2089" actId="207"/>
          <ac:spMkLst>
            <pc:docMk/>
            <pc:sldMk cId="2041651053" sldId="274"/>
            <ac:spMk id="116" creationId="{D2D4BC4F-214F-2A73-33C2-CA8B5872C270}"/>
          </ac:spMkLst>
        </pc:spChg>
        <pc:spChg chg="mod">
          <ac:chgData name="Kencin Autry" userId="a6c17a38-3403-4b9b-b01e-849711fc5fbf" providerId="ADAL" clId="{082659E4-D9E0-4610-B4E4-9B8D758FE963}" dt="2023-10-10T01:59:03.488" v="2089" actId="207"/>
          <ac:spMkLst>
            <pc:docMk/>
            <pc:sldMk cId="2041651053" sldId="274"/>
            <ac:spMk id="117" creationId="{6CEB3505-EF58-39F0-ACDA-8C9C8F18D492}"/>
          </ac:spMkLst>
        </pc:spChg>
        <pc:spChg chg="mod">
          <ac:chgData name="Kencin Autry" userId="a6c17a38-3403-4b9b-b01e-849711fc5fbf" providerId="ADAL" clId="{082659E4-D9E0-4610-B4E4-9B8D758FE963}" dt="2023-10-10T01:59:03.488" v="2089" actId="207"/>
          <ac:spMkLst>
            <pc:docMk/>
            <pc:sldMk cId="2041651053" sldId="274"/>
            <ac:spMk id="118" creationId="{B828E763-8A23-2CB9-8615-0C5780CC8C20}"/>
          </ac:spMkLst>
        </pc:spChg>
        <pc:spChg chg="mod">
          <ac:chgData name="Kencin Autry" userId="a6c17a38-3403-4b9b-b01e-849711fc5fbf" providerId="ADAL" clId="{082659E4-D9E0-4610-B4E4-9B8D758FE963}" dt="2023-10-10T01:59:03.488" v="2089" actId="207"/>
          <ac:spMkLst>
            <pc:docMk/>
            <pc:sldMk cId="2041651053" sldId="274"/>
            <ac:spMk id="119" creationId="{462012B4-B3CE-6F49-9EED-C68626548D15}"/>
          </ac:spMkLst>
        </pc:spChg>
        <pc:spChg chg="mod">
          <ac:chgData name="Kencin Autry" userId="a6c17a38-3403-4b9b-b01e-849711fc5fbf" providerId="ADAL" clId="{082659E4-D9E0-4610-B4E4-9B8D758FE963}" dt="2023-10-10T01:59:03.488" v="2089" actId="207"/>
          <ac:spMkLst>
            <pc:docMk/>
            <pc:sldMk cId="2041651053" sldId="274"/>
            <ac:spMk id="120" creationId="{8E75E6D6-3F81-DB00-AA8D-9A0B5659E7E1}"/>
          </ac:spMkLst>
        </pc:spChg>
        <pc:spChg chg="mod">
          <ac:chgData name="Kencin Autry" userId="a6c17a38-3403-4b9b-b01e-849711fc5fbf" providerId="ADAL" clId="{082659E4-D9E0-4610-B4E4-9B8D758FE963}" dt="2023-10-10T01:59:03.488" v="2089" actId="207"/>
          <ac:spMkLst>
            <pc:docMk/>
            <pc:sldMk cId="2041651053" sldId="274"/>
            <ac:spMk id="121" creationId="{054E64A9-15FF-9729-B4F1-63A52F758AC1}"/>
          </ac:spMkLst>
        </pc:spChg>
        <pc:spChg chg="mod">
          <ac:chgData name="Kencin Autry" userId="a6c17a38-3403-4b9b-b01e-849711fc5fbf" providerId="ADAL" clId="{082659E4-D9E0-4610-B4E4-9B8D758FE963}" dt="2023-10-10T01:59:03.488" v="2089" actId="207"/>
          <ac:spMkLst>
            <pc:docMk/>
            <pc:sldMk cId="2041651053" sldId="274"/>
            <ac:spMk id="122" creationId="{B1B02CF8-50B0-8C8E-A478-7E74E6FD1E2A}"/>
          </ac:spMkLst>
        </pc:spChg>
        <pc:spChg chg="mod">
          <ac:chgData name="Kencin Autry" userId="a6c17a38-3403-4b9b-b01e-849711fc5fbf" providerId="ADAL" clId="{082659E4-D9E0-4610-B4E4-9B8D758FE963}" dt="2023-10-10T01:59:03.488" v="2089" actId="207"/>
          <ac:spMkLst>
            <pc:docMk/>
            <pc:sldMk cId="2041651053" sldId="274"/>
            <ac:spMk id="123" creationId="{63D14080-C93C-0548-A898-DD00F53D9ACB}"/>
          </ac:spMkLst>
        </pc:spChg>
        <pc:grpChg chg="mod">
          <ac:chgData name="Kencin Autry" userId="a6c17a38-3403-4b9b-b01e-849711fc5fbf" providerId="ADAL" clId="{082659E4-D9E0-4610-B4E4-9B8D758FE963}" dt="2023-10-10T01:59:03.488" v="2089" actId="207"/>
          <ac:grpSpMkLst>
            <pc:docMk/>
            <pc:sldMk cId="2041651053" sldId="274"/>
            <ac:grpSpMk id="2" creationId="{41836F03-2ABC-CB33-1846-9DC33028CB35}"/>
          </ac:grpSpMkLst>
        </pc:grpChg>
        <pc:grpChg chg="mod">
          <ac:chgData name="Kencin Autry" userId="a6c17a38-3403-4b9b-b01e-849711fc5fbf" providerId="ADAL" clId="{082659E4-D9E0-4610-B4E4-9B8D758FE963}" dt="2023-10-10T01:59:03.488" v="2089" actId="207"/>
          <ac:grpSpMkLst>
            <pc:docMk/>
            <pc:sldMk cId="2041651053" sldId="274"/>
            <ac:grpSpMk id="5" creationId="{909096D4-A5E7-BF15-AD43-3F9C89985487}"/>
          </ac:grpSpMkLst>
        </pc:grpChg>
        <pc:grpChg chg="mod">
          <ac:chgData name="Kencin Autry" userId="a6c17a38-3403-4b9b-b01e-849711fc5fbf" providerId="ADAL" clId="{082659E4-D9E0-4610-B4E4-9B8D758FE963}" dt="2023-10-10T01:59:03.488" v="2089" actId="207"/>
          <ac:grpSpMkLst>
            <pc:docMk/>
            <pc:sldMk cId="2041651053" sldId="274"/>
            <ac:grpSpMk id="7" creationId="{FAF946C3-7E36-0100-7007-18624846111D}"/>
          </ac:grpSpMkLst>
        </pc:grpChg>
        <pc:grpChg chg="mod">
          <ac:chgData name="Kencin Autry" userId="a6c17a38-3403-4b9b-b01e-849711fc5fbf" providerId="ADAL" clId="{082659E4-D9E0-4610-B4E4-9B8D758FE963}" dt="2023-10-10T01:59:03.488" v="2089" actId="207"/>
          <ac:grpSpMkLst>
            <pc:docMk/>
            <pc:sldMk cId="2041651053" sldId="274"/>
            <ac:grpSpMk id="8" creationId="{67B5FF9A-3368-B424-5858-7938B14AB3A6}"/>
          </ac:grpSpMkLst>
        </pc:grpChg>
        <pc:grpChg chg="mod">
          <ac:chgData name="Kencin Autry" userId="a6c17a38-3403-4b9b-b01e-849711fc5fbf" providerId="ADAL" clId="{082659E4-D9E0-4610-B4E4-9B8D758FE963}" dt="2023-10-10T01:59:03.488" v="2089" actId="207"/>
          <ac:grpSpMkLst>
            <pc:docMk/>
            <pc:sldMk cId="2041651053" sldId="274"/>
            <ac:grpSpMk id="9" creationId="{16FAFA67-49BC-45C2-1668-FB8EC5792CEC}"/>
          </ac:grpSpMkLst>
        </pc:grpChg>
        <pc:grpChg chg="mod">
          <ac:chgData name="Kencin Autry" userId="a6c17a38-3403-4b9b-b01e-849711fc5fbf" providerId="ADAL" clId="{082659E4-D9E0-4610-B4E4-9B8D758FE963}" dt="2023-10-10T01:59:03.488" v="2089" actId="207"/>
          <ac:grpSpMkLst>
            <pc:docMk/>
            <pc:sldMk cId="2041651053" sldId="274"/>
            <ac:grpSpMk id="10" creationId="{D205564D-4A0A-9540-D30A-B5225A3BD8EF}"/>
          </ac:grpSpMkLst>
        </pc:grpChg>
        <pc:grpChg chg="mod">
          <ac:chgData name="Kencin Autry" userId="a6c17a38-3403-4b9b-b01e-849711fc5fbf" providerId="ADAL" clId="{082659E4-D9E0-4610-B4E4-9B8D758FE963}" dt="2023-10-10T01:59:03.488" v="2089" actId="207"/>
          <ac:grpSpMkLst>
            <pc:docMk/>
            <pc:sldMk cId="2041651053" sldId="274"/>
            <ac:grpSpMk id="11" creationId="{51D05FAE-ED27-9BE9-277C-4CB23B8FDC93}"/>
          </ac:grpSpMkLst>
        </pc:grpChg>
        <pc:grpChg chg="mod">
          <ac:chgData name="Kencin Autry" userId="a6c17a38-3403-4b9b-b01e-849711fc5fbf" providerId="ADAL" clId="{082659E4-D9E0-4610-B4E4-9B8D758FE963}" dt="2023-10-10T01:59:03.488" v="2089" actId="207"/>
          <ac:grpSpMkLst>
            <pc:docMk/>
            <pc:sldMk cId="2041651053" sldId="274"/>
            <ac:grpSpMk id="12" creationId="{3426F480-F281-DD4C-3183-6DB618B709D2}"/>
          </ac:grpSpMkLst>
        </pc:grpChg>
        <pc:grpChg chg="mod">
          <ac:chgData name="Kencin Autry" userId="a6c17a38-3403-4b9b-b01e-849711fc5fbf" providerId="ADAL" clId="{082659E4-D9E0-4610-B4E4-9B8D758FE963}" dt="2023-10-10T01:59:03.488" v="2089" actId="207"/>
          <ac:grpSpMkLst>
            <pc:docMk/>
            <pc:sldMk cId="2041651053" sldId="274"/>
            <ac:grpSpMk id="13" creationId="{DF5556BE-71E5-0350-BB45-8081C18D1722}"/>
          </ac:grpSpMkLst>
        </pc:grpChg>
        <pc:grpChg chg="mod">
          <ac:chgData name="Kencin Autry" userId="a6c17a38-3403-4b9b-b01e-849711fc5fbf" providerId="ADAL" clId="{082659E4-D9E0-4610-B4E4-9B8D758FE963}" dt="2023-10-10T01:59:03.488" v="2089" actId="207"/>
          <ac:grpSpMkLst>
            <pc:docMk/>
            <pc:sldMk cId="2041651053" sldId="274"/>
            <ac:grpSpMk id="14" creationId="{1D9C7F35-E09F-943A-91B2-EA39FC8CABAF}"/>
          </ac:grpSpMkLst>
        </pc:grpChg>
        <pc:grpChg chg="mod">
          <ac:chgData name="Kencin Autry" userId="a6c17a38-3403-4b9b-b01e-849711fc5fbf" providerId="ADAL" clId="{082659E4-D9E0-4610-B4E4-9B8D758FE963}" dt="2023-10-10T01:59:03.488" v="2089" actId="207"/>
          <ac:grpSpMkLst>
            <pc:docMk/>
            <pc:sldMk cId="2041651053" sldId="274"/>
            <ac:grpSpMk id="15" creationId="{502656E8-6F0F-E6A6-6B7B-FA03CC92A000}"/>
          </ac:grpSpMkLst>
        </pc:grpChg>
        <pc:grpChg chg="mod">
          <ac:chgData name="Kencin Autry" userId="a6c17a38-3403-4b9b-b01e-849711fc5fbf" providerId="ADAL" clId="{082659E4-D9E0-4610-B4E4-9B8D758FE963}" dt="2023-10-10T01:59:03.488" v="2089" actId="207"/>
          <ac:grpSpMkLst>
            <pc:docMk/>
            <pc:sldMk cId="2041651053" sldId="274"/>
            <ac:grpSpMk id="16" creationId="{17EE51AD-7BF0-F187-9432-CF64BF0C805D}"/>
          </ac:grpSpMkLst>
        </pc:grpChg>
        <pc:grpChg chg="mod">
          <ac:chgData name="Kencin Autry" userId="a6c17a38-3403-4b9b-b01e-849711fc5fbf" providerId="ADAL" clId="{082659E4-D9E0-4610-B4E4-9B8D758FE963}" dt="2023-10-10T01:59:03.488" v="2089" actId="207"/>
          <ac:grpSpMkLst>
            <pc:docMk/>
            <pc:sldMk cId="2041651053" sldId="274"/>
            <ac:grpSpMk id="17" creationId="{2D18D542-A96E-1C03-3451-9696D8BFB24C}"/>
          </ac:grpSpMkLst>
        </pc:grpChg>
        <pc:grpChg chg="mod">
          <ac:chgData name="Kencin Autry" userId="a6c17a38-3403-4b9b-b01e-849711fc5fbf" providerId="ADAL" clId="{082659E4-D9E0-4610-B4E4-9B8D758FE963}" dt="2023-10-10T01:59:03.488" v="2089" actId="207"/>
          <ac:grpSpMkLst>
            <pc:docMk/>
            <pc:sldMk cId="2041651053" sldId="274"/>
            <ac:grpSpMk id="18" creationId="{C355F1CD-E3FD-776D-2F8E-7F21A58C68D7}"/>
          </ac:grpSpMkLst>
        </pc:grpChg>
        <pc:grpChg chg="mod">
          <ac:chgData name="Kencin Autry" userId="a6c17a38-3403-4b9b-b01e-849711fc5fbf" providerId="ADAL" clId="{082659E4-D9E0-4610-B4E4-9B8D758FE963}" dt="2023-10-10T01:59:03.488" v="2089" actId="207"/>
          <ac:grpSpMkLst>
            <pc:docMk/>
            <pc:sldMk cId="2041651053" sldId="274"/>
            <ac:grpSpMk id="20" creationId="{AC77FBCF-F66E-3A05-4A71-3889ABA195B8}"/>
          </ac:grpSpMkLst>
        </pc:grpChg>
        <pc:grpChg chg="mod">
          <ac:chgData name="Kencin Autry" userId="a6c17a38-3403-4b9b-b01e-849711fc5fbf" providerId="ADAL" clId="{082659E4-D9E0-4610-B4E4-9B8D758FE963}" dt="2023-10-10T01:59:03.488" v="2089" actId="207"/>
          <ac:grpSpMkLst>
            <pc:docMk/>
            <pc:sldMk cId="2041651053" sldId="274"/>
            <ac:grpSpMk id="21" creationId="{10C581B6-C628-714A-8895-C790B0296028}"/>
          </ac:grpSpMkLst>
        </pc:grpChg>
        <pc:grpChg chg="mod">
          <ac:chgData name="Kencin Autry" userId="a6c17a38-3403-4b9b-b01e-849711fc5fbf" providerId="ADAL" clId="{082659E4-D9E0-4610-B4E4-9B8D758FE963}" dt="2023-10-10T01:59:03.488" v="2089" actId="207"/>
          <ac:grpSpMkLst>
            <pc:docMk/>
            <pc:sldMk cId="2041651053" sldId="274"/>
            <ac:grpSpMk id="26" creationId="{27794864-3BDF-4DE0-7132-B962991393CB}"/>
          </ac:grpSpMkLst>
        </pc:grpChg>
        <pc:grpChg chg="mod">
          <ac:chgData name="Kencin Autry" userId="a6c17a38-3403-4b9b-b01e-849711fc5fbf" providerId="ADAL" clId="{082659E4-D9E0-4610-B4E4-9B8D758FE963}" dt="2023-10-10T01:59:03.488" v="2089" actId="207"/>
          <ac:grpSpMkLst>
            <pc:docMk/>
            <pc:sldMk cId="2041651053" sldId="274"/>
            <ac:grpSpMk id="27" creationId="{EE6BDBCA-BD65-D80D-1041-778FA170ACF6}"/>
          </ac:grpSpMkLst>
        </pc:grpChg>
        <pc:grpChg chg="mod">
          <ac:chgData name="Kencin Autry" userId="a6c17a38-3403-4b9b-b01e-849711fc5fbf" providerId="ADAL" clId="{082659E4-D9E0-4610-B4E4-9B8D758FE963}" dt="2023-10-10T01:59:03.488" v="2089" actId="207"/>
          <ac:grpSpMkLst>
            <pc:docMk/>
            <pc:sldMk cId="2041651053" sldId="274"/>
            <ac:grpSpMk id="28" creationId="{8D469A60-07FF-EE0F-A059-BDE038928956}"/>
          </ac:grpSpMkLst>
        </pc:grpChg>
      </pc:sldChg>
      <pc:sldChg chg="modTransition">
        <pc:chgData name="Kencin Autry" userId="a6c17a38-3403-4b9b-b01e-849711fc5fbf" providerId="ADAL" clId="{082659E4-D9E0-4610-B4E4-9B8D758FE963}" dt="2023-10-13T01:32:35.536" v="12474"/>
        <pc:sldMkLst>
          <pc:docMk/>
          <pc:sldMk cId="1163656728" sldId="277"/>
        </pc:sldMkLst>
      </pc:sldChg>
      <pc:sldChg chg="modTransition">
        <pc:chgData name="Kencin Autry" userId="a6c17a38-3403-4b9b-b01e-849711fc5fbf" providerId="ADAL" clId="{082659E4-D9E0-4610-B4E4-9B8D758FE963}" dt="2023-10-13T01:32:35.536" v="12474"/>
        <pc:sldMkLst>
          <pc:docMk/>
          <pc:sldMk cId="3656656740" sldId="280"/>
        </pc:sldMkLst>
      </pc:sldChg>
      <pc:sldChg chg="mod modTransition modShow">
        <pc:chgData name="Kencin Autry" userId="a6c17a38-3403-4b9b-b01e-849711fc5fbf" providerId="ADAL" clId="{082659E4-D9E0-4610-B4E4-9B8D758FE963}" dt="2023-10-13T01:32:20.897" v="12473"/>
        <pc:sldMkLst>
          <pc:docMk/>
          <pc:sldMk cId="1310254636" sldId="283"/>
        </pc:sldMkLst>
      </pc:sldChg>
      <pc:sldChg chg="modTransition">
        <pc:chgData name="Kencin Autry" userId="a6c17a38-3403-4b9b-b01e-849711fc5fbf" providerId="ADAL" clId="{082659E4-D9E0-4610-B4E4-9B8D758FE963}" dt="2023-10-13T01:32:35.536" v="12474"/>
        <pc:sldMkLst>
          <pc:docMk/>
          <pc:sldMk cId="2344322084" sldId="284"/>
        </pc:sldMkLst>
      </pc:sldChg>
      <pc:sldChg chg="delSp modSp mod modTransition modShow modNotesTx">
        <pc:chgData name="Kencin Autry" userId="a6c17a38-3403-4b9b-b01e-849711fc5fbf" providerId="ADAL" clId="{082659E4-D9E0-4610-B4E4-9B8D758FE963}" dt="2023-10-17T04:01:44.510" v="16515" actId="20577"/>
        <pc:sldMkLst>
          <pc:docMk/>
          <pc:sldMk cId="3369190698" sldId="285"/>
        </pc:sldMkLst>
        <pc:spChg chg="del mod">
          <ac:chgData name="Kencin Autry" userId="a6c17a38-3403-4b9b-b01e-849711fc5fbf" providerId="ADAL" clId="{082659E4-D9E0-4610-B4E4-9B8D758FE963}" dt="2023-10-12T00:07:29.839" v="6275"/>
          <ac:spMkLst>
            <pc:docMk/>
            <pc:sldMk cId="3369190698" sldId="285"/>
            <ac:spMk id="2" creationId="{E85C85CA-3F63-5C8D-2289-C4F2AF4366E8}"/>
          </ac:spMkLst>
        </pc:spChg>
        <pc:spChg chg="mod">
          <ac:chgData name="Kencin Autry" userId="a6c17a38-3403-4b9b-b01e-849711fc5fbf" providerId="ADAL" clId="{082659E4-D9E0-4610-B4E4-9B8D758FE963}" dt="2023-10-16T16:58:04.570" v="14489" actId="2711"/>
          <ac:spMkLst>
            <pc:docMk/>
            <pc:sldMk cId="3369190698" sldId="285"/>
            <ac:spMk id="7" creationId="{44BC8655-90C6-D232-0E84-EAC98BD81E95}"/>
          </ac:spMkLst>
        </pc:spChg>
      </pc:sldChg>
      <pc:sldChg chg="addSp delSp modSp del mod modTransition">
        <pc:chgData name="Kencin Autry" userId="a6c17a38-3403-4b9b-b01e-849711fc5fbf" providerId="ADAL" clId="{082659E4-D9E0-4610-B4E4-9B8D758FE963}" dt="2023-10-16T22:12:26.820" v="15907" actId="47"/>
        <pc:sldMkLst>
          <pc:docMk/>
          <pc:sldMk cId="1270984281" sldId="286"/>
        </pc:sldMkLst>
        <pc:spChg chg="del">
          <ac:chgData name="Kencin Autry" userId="a6c17a38-3403-4b9b-b01e-849711fc5fbf" providerId="ADAL" clId="{082659E4-D9E0-4610-B4E4-9B8D758FE963}" dt="2023-10-03T20:06:18.783" v="614" actId="931"/>
          <ac:spMkLst>
            <pc:docMk/>
            <pc:sldMk cId="1270984281" sldId="286"/>
            <ac:spMk id="5" creationId="{E9E0F954-0B05-005C-EB73-9482A207F856}"/>
          </ac:spMkLst>
        </pc:spChg>
        <pc:spChg chg="add del mod">
          <ac:chgData name="Kencin Autry" userId="a6c17a38-3403-4b9b-b01e-849711fc5fbf" providerId="ADAL" clId="{082659E4-D9E0-4610-B4E4-9B8D758FE963}" dt="2023-10-03T20:06:04.411" v="613" actId="478"/>
          <ac:spMkLst>
            <pc:docMk/>
            <pc:sldMk cId="1270984281" sldId="286"/>
            <ac:spMk id="7" creationId="{117D6147-BF1F-E41A-18D1-2E84F4CE7E09}"/>
          </ac:spMkLst>
        </pc:spChg>
        <pc:spChg chg="mod">
          <ac:chgData name="Kencin Autry" userId="a6c17a38-3403-4b9b-b01e-849711fc5fbf" providerId="ADAL" clId="{082659E4-D9E0-4610-B4E4-9B8D758FE963}" dt="2023-10-03T20:15:48.788" v="744" actId="20577"/>
          <ac:spMkLst>
            <pc:docMk/>
            <pc:sldMk cId="1270984281" sldId="286"/>
            <ac:spMk id="12" creationId="{602AFC1E-7AB1-CD43-56B5-210304222E34}"/>
          </ac:spMkLst>
        </pc:spChg>
        <pc:spChg chg="mod">
          <ac:chgData name="Kencin Autry" userId="a6c17a38-3403-4b9b-b01e-849711fc5fbf" providerId="ADAL" clId="{082659E4-D9E0-4610-B4E4-9B8D758FE963}" dt="2023-10-03T20:07:30.233" v="667" actId="1076"/>
          <ac:spMkLst>
            <pc:docMk/>
            <pc:sldMk cId="1270984281" sldId="286"/>
            <ac:spMk id="13" creationId="{EA2E8241-62D8-5A9D-80C2-65C5FFAA4CD2}"/>
          </ac:spMkLst>
        </pc:spChg>
        <pc:spChg chg="add del mod">
          <ac:chgData name="Kencin Autry" userId="a6c17a38-3403-4b9b-b01e-849711fc5fbf" providerId="ADAL" clId="{082659E4-D9E0-4610-B4E4-9B8D758FE963}" dt="2023-10-03T20:06:54.282" v="624" actId="21"/>
          <ac:spMkLst>
            <pc:docMk/>
            <pc:sldMk cId="1270984281" sldId="286"/>
            <ac:spMk id="16" creationId="{41B280BB-0C18-CF17-579D-56556C085EE2}"/>
          </ac:spMkLst>
        </pc:spChg>
        <pc:picChg chg="add del">
          <ac:chgData name="Kencin Autry" userId="a6c17a38-3403-4b9b-b01e-849711fc5fbf" providerId="ADAL" clId="{082659E4-D9E0-4610-B4E4-9B8D758FE963}" dt="2023-10-03T20:06:48.975" v="622" actId="478"/>
          <ac:picMkLst>
            <pc:docMk/>
            <pc:sldMk cId="1270984281" sldId="286"/>
            <ac:picMk id="10" creationId="{2304EFD2-EA70-A86A-6299-444DA2494638}"/>
          </ac:picMkLst>
        </pc:picChg>
        <pc:picChg chg="del mod">
          <ac:chgData name="Kencin Autry" userId="a6c17a38-3403-4b9b-b01e-849711fc5fbf" providerId="ADAL" clId="{082659E4-D9E0-4610-B4E4-9B8D758FE963}" dt="2023-10-03T20:06:58.726" v="626" actId="478"/>
          <ac:picMkLst>
            <pc:docMk/>
            <pc:sldMk cId="1270984281" sldId="286"/>
            <ac:picMk id="11" creationId="{EBA9B66E-85EC-C862-1511-843E064B5364}"/>
          </ac:picMkLst>
        </pc:picChg>
        <pc:picChg chg="add mod">
          <ac:chgData name="Kencin Autry" userId="a6c17a38-3403-4b9b-b01e-849711fc5fbf" providerId="ADAL" clId="{082659E4-D9E0-4610-B4E4-9B8D758FE963}" dt="2023-10-03T20:07:46.427" v="670" actId="1076"/>
          <ac:picMkLst>
            <pc:docMk/>
            <pc:sldMk cId="1270984281" sldId="286"/>
            <ac:picMk id="14" creationId="{B70CE189-DF97-53E9-B89B-58DE545B9DE5}"/>
          </ac:picMkLst>
        </pc:picChg>
        <pc:picChg chg="add mod ord">
          <ac:chgData name="Kencin Autry" userId="a6c17a38-3403-4b9b-b01e-849711fc5fbf" providerId="ADAL" clId="{082659E4-D9E0-4610-B4E4-9B8D758FE963}" dt="2023-10-03T20:09:45.967" v="678" actId="171"/>
          <ac:picMkLst>
            <pc:docMk/>
            <pc:sldMk cId="1270984281" sldId="286"/>
            <ac:picMk id="18" creationId="{474EAEC7-99C5-A6B5-4D74-0F26CFC749E2}"/>
          </ac:picMkLst>
        </pc:picChg>
      </pc:sldChg>
      <pc:sldChg chg="addSp delSp modSp del mod modTransition modNotesTx">
        <pc:chgData name="Kencin Autry" userId="a6c17a38-3403-4b9b-b01e-849711fc5fbf" providerId="ADAL" clId="{082659E4-D9E0-4610-B4E4-9B8D758FE963}" dt="2023-10-16T16:57:50.678" v="14488" actId="47"/>
        <pc:sldMkLst>
          <pc:docMk/>
          <pc:sldMk cId="2405727058" sldId="287"/>
        </pc:sldMkLst>
        <pc:spChg chg="mod">
          <ac:chgData name="Kencin Autry" userId="a6c17a38-3403-4b9b-b01e-849711fc5fbf" providerId="ADAL" clId="{082659E4-D9E0-4610-B4E4-9B8D758FE963}" dt="2023-10-03T20:10:34.894" v="686" actId="20577"/>
          <ac:spMkLst>
            <pc:docMk/>
            <pc:sldMk cId="2405727058" sldId="287"/>
            <ac:spMk id="3" creationId="{01154685-A21C-08FF-2404-69108BEB9B5E}"/>
          </ac:spMkLst>
        </pc:spChg>
        <pc:spChg chg="mod">
          <ac:chgData name="Kencin Autry" userId="a6c17a38-3403-4b9b-b01e-849711fc5fbf" providerId="ADAL" clId="{082659E4-D9E0-4610-B4E4-9B8D758FE963}" dt="2023-10-10T03:42:08.917" v="3207" actId="1076"/>
          <ac:spMkLst>
            <pc:docMk/>
            <pc:sldMk cId="2405727058" sldId="287"/>
            <ac:spMk id="6" creationId="{7B1F204E-9881-1C67-C34B-68CA5202BE0F}"/>
          </ac:spMkLst>
        </pc:spChg>
        <pc:spChg chg="add mod">
          <ac:chgData name="Kencin Autry" userId="a6c17a38-3403-4b9b-b01e-849711fc5fbf" providerId="ADAL" clId="{082659E4-D9E0-4610-B4E4-9B8D758FE963}" dt="2023-10-03T20:15:11.411" v="706" actId="255"/>
          <ac:spMkLst>
            <pc:docMk/>
            <pc:sldMk cId="2405727058" sldId="287"/>
            <ac:spMk id="7" creationId="{5D4BB74A-9A94-BC0B-9EB1-D2202F7EEE7B}"/>
          </ac:spMkLst>
        </pc:spChg>
        <pc:spChg chg="mod">
          <ac:chgData name="Kencin Autry" userId="a6c17a38-3403-4b9b-b01e-849711fc5fbf" providerId="ADAL" clId="{082659E4-D9E0-4610-B4E4-9B8D758FE963}" dt="2023-10-03T20:01:59.984" v="378" actId="255"/>
          <ac:spMkLst>
            <pc:docMk/>
            <pc:sldMk cId="2405727058" sldId="287"/>
            <ac:spMk id="12" creationId="{E0359946-B9A4-5A99-8626-5D56DB8756F2}"/>
          </ac:spMkLst>
        </pc:spChg>
        <pc:spChg chg="mod">
          <ac:chgData name="Kencin Autry" userId="a6c17a38-3403-4b9b-b01e-849711fc5fbf" providerId="ADAL" clId="{082659E4-D9E0-4610-B4E4-9B8D758FE963}" dt="2023-10-05T01:08:29.511" v="806" actId="20577"/>
          <ac:spMkLst>
            <pc:docMk/>
            <pc:sldMk cId="2405727058" sldId="287"/>
            <ac:spMk id="14" creationId="{B8F32CCC-9B1E-6138-F1E1-EA3047830F2E}"/>
          </ac:spMkLst>
        </pc:spChg>
        <pc:spChg chg="mod">
          <ac:chgData name="Kencin Autry" userId="a6c17a38-3403-4b9b-b01e-849711fc5fbf" providerId="ADAL" clId="{082659E4-D9E0-4610-B4E4-9B8D758FE963}" dt="2023-10-03T20:15:05.409" v="705" actId="255"/>
          <ac:spMkLst>
            <pc:docMk/>
            <pc:sldMk cId="2405727058" sldId="287"/>
            <ac:spMk id="16" creationId="{AEF7B994-970E-2825-D149-6089A60523D1}"/>
          </ac:spMkLst>
        </pc:spChg>
        <pc:spChg chg="mod">
          <ac:chgData name="Kencin Autry" userId="a6c17a38-3403-4b9b-b01e-849711fc5fbf" providerId="ADAL" clId="{082659E4-D9E0-4610-B4E4-9B8D758FE963}" dt="2023-10-03T19:58:47.853" v="227" actId="255"/>
          <ac:spMkLst>
            <pc:docMk/>
            <pc:sldMk cId="2405727058" sldId="287"/>
            <ac:spMk id="18" creationId="{E72ABEFD-13E1-DD75-3047-1E1D4D2E52C4}"/>
          </ac:spMkLst>
        </pc:spChg>
        <pc:grpChg chg="del">
          <ac:chgData name="Kencin Autry" userId="a6c17a38-3403-4b9b-b01e-849711fc5fbf" providerId="ADAL" clId="{082659E4-D9E0-4610-B4E4-9B8D758FE963}" dt="2023-10-03T20:13:59.682" v="702" actId="478"/>
          <ac:grpSpMkLst>
            <pc:docMk/>
            <pc:sldMk cId="2405727058" sldId="287"/>
            <ac:grpSpMk id="8" creationId="{981580BF-12F2-9EF5-3185-BD6ABBC4C0CC}"/>
          </ac:grpSpMkLst>
        </pc:grpChg>
        <pc:grpChg chg="del">
          <ac:chgData name="Kencin Autry" userId="a6c17a38-3403-4b9b-b01e-849711fc5fbf" providerId="ADAL" clId="{082659E4-D9E0-4610-B4E4-9B8D758FE963}" dt="2023-10-05T01:08:04.595" v="803" actId="478"/>
          <ac:grpSpMkLst>
            <pc:docMk/>
            <pc:sldMk cId="2405727058" sldId="287"/>
            <ac:grpSpMk id="9" creationId="{F5E295C7-C19F-593B-A4CA-601EF71C4C26}"/>
          </ac:grpSpMkLst>
        </pc:grpChg>
        <pc:grpChg chg="del">
          <ac:chgData name="Kencin Autry" userId="a6c17a38-3403-4b9b-b01e-849711fc5fbf" providerId="ADAL" clId="{082659E4-D9E0-4610-B4E4-9B8D758FE963}" dt="2023-10-03T20:03:40.659" v="500" actId="478"/>
          <ac:grpSpMkLst>
            <pc:docMk/>
            <pc:sldMk cId="2405727058" sldId="287"/>
            <ac:grpSpMk id="11" creationId="{8D50C14C-21D1-DD5F-61DF-B6C456CACD62}"/>
          </ac:grpSpMkLst>
        </pc:grpChg>
        <pc:grpChg chg="mod">
          <ac:chgData name="Kencin Autry" userId="a6c17a38-3403-4b9b-b01e-849711fc5fbf" providerId="ADAL" clId="{082659E4-D9E0-4610-B4E4-9B8D758FE963}" dt="2023-10-05T01:08:02.489" v="802" actId="1076"/>
          <ac:grpSpMkLst>
            <pc:docMk/>
            <pc:sldMk cId="2405727058" sldId="287"/>
            <ac:grpSpMk id="20" creationId="{E571497B-DA04-B9FE-AE2B-26F70795273C}"/>
          </ac:grpSpMkLst>
        </pc:grpChg>
        <pc:picChg chg="del mod">
          <ac:chgData name="Kencin Autry" userId="a6c17a38-3403-4b9b-b01e-849711fc5fbf" providerId="ADAL" clId="{082659E4-D9E0-4610-B4E4-9B8D758FE963}" dt="2023-10-03T20:00:36.518" v="236" actId="478"/>
          <ac:picMkLst>
            <pc:docMk/>
            <pc:sldMk cId="2405727058" sldId="287"/>
            <ac:picMk id="2" creationId="{79E8D639-657F-F85C-E856-19BCED09AB14}"/>
          </ac:picMkLst>
        </pc:picChg>
        <pc:picChg chg="add del mod">
          <ac:chgData name="Kencin Autry" userId="a6c17a38-3403-4b9b-b01e-849711fc5fbf" providerId="ADAL" clId="{082659E4-D9E0-4610-B4E4-9B8D758FE963}" dt="2023-10-03T19:55:54.325" v="4" actId="478"/>
          <ac:picMkLst>
            <pc:docMk/>
            <pc:sldMk cId="2405727058" sldId="287"/>
            <ac:picMk id="2" creationId="{7B274176-288C-7015-1610-4A06AAFA8B5E}"/>
          </ac:picMkLst>
        </pc:picChg>
        <pc:picChg chg="add mod">
          <ac:chgData name="Kencin Autry" userId="a6c17a38-3403-4b9b-b01e-849711fc5fbf" providerId="ADAL" clId="{082659E4-D9E0-4610-B4E4-9B8D758FE963}" dt="2023-10-10T02:17:14.840" v="2270" actId="1076"/>
          <ac:picMkLst>
            <pc:docMk/>
            <pc:sldMk cId="2405727058" sldId="287"/>
            <ac:picMk id="5" creationId="{61C367C0-F710-602C-2CF5-8664EFE5BDD8}"/>
          </ac:picMkLst>
        </pc:picChg>
        <pc:picChg chg="del">
          <ac:chgData name="Kencin Autry" userId="a6c17a38-3403-4b9b-b01e-849711fc5fbf" providerId="ADAL" clId="{082659E4-D9E0-4610-B4E4-9B8D758FE963}" dt="2023-10-03T20:03:40.659" v="500" actId="478"/>
          <ac:picMkLst>
            <pc:docMk/>
            <pc:sldMk cId="2405727058" sldId="287"/>
            <ac:picMk id="13" creationId="{CF65B572-C8D8-728F-F917-0239B5C43FE5}"/>
          </ac:picMkLst>
        </pc:picChg>
        <pc:picChg chg="del">
          <ac:chgData name="Kencin Autry" userId="a6c17a38-3403-4b9b-b01e-849711fc5fbf" providerId="ADAL" clId="{082659E4-D9E0-4610-B4E4-9B8D758FE963}" dt="2023-10-05T01:08:04.595" v="803" actId="478"/>
          <ac:picMkLst>
            <pc:docMk/>
            <pc:sldMk cId="2405727058" sldId="287"/>
            <ac:picMk id="17" creationId="{4DE0D9FE-6E8E-6521-EF32-8ECC85C6323C}"/>
          </ac:picMkLst>
        </pc:picChg>
        <pc:picChg chg="del">
          <ac:chgData name="Kencin Autry" userId="a6c17a38-3403-4b9b-b01e-849711fc5fbf" providerId="ADAL" clId="{082659E4-D9E0-4610-B4E4-9B8D758FE963}" dt="2023-10-03T20:13:59.682" v="702" actId="478"/>
          <ac:picMkLst>
            <pc:docMk/>
            <pc:sldMk cId="2405727058" sldId="287"/>
            <ac:picMk id="19" creationId="{71BA00DF-06EF-D604-848C-C7BC01477B12}"/>
          </ac:picMkLst>
        </pc:picChg>
        <pc:picChg chg="mod">
          <ac:chgData name="Kencin Autry" userId="a6c17a38-3403-4b9b-b01e-849711fc5fbf" providerId="ADAL" clId="{082659E4-D9E0-4610-B4E4-9B8D758FE963}" dt="2023-10-05T18:46:36.638" v="837" actId="1076"/>
          <ac:picMkLst>
            <pc:docMk/>
            <pc:sldMk cId="2405727058" sldId="287"/>
            <ac:picMk id="21" creationId="{6C91F156-6A3D-1C27-C98A-93BB312FB0BF}"/>
          </ac:picMkLst>
        </pc:picChg>
        <pc:picChg chg="add del mod modCrop">
          <ac:chgData name="Kencin Autry" userId="a6c17a38-3403-4b9b-b01e-849711fc5fbf" providerId="ADAL" clId="{082659E4-D9E0-4610-B4E4-9B8D758FE963}" dt="2023-10-05T18:46:46.518" v="846" actId="14100"/>
          <ac:picMkLst>
            <pc:docMk/>
            <pc:sldMk cId="2405727058" sldId="287"/>
            <ac:picMk id="22" creationId="{49E6E7A4-4BC4-7E7B-0B14-5EE3A7D23A8D}"/>
          </ac:picMkLst>
        </pc:picChg>
        <pc:picChg chg="mod">
          <ac:chgData name="Kencin Autry" userId="a6c17a38-3403-4b9b-b01e-849711fc5fbf" providerId="ADAL" clId="{082659E4-D9E0-4610-B4E4-9B8D758FE963}" dt="2023-10-05T01:06:57.205" v="791" actId="14100"/>
          <ac:picMkLst>
            <pc:docMk/>
            <pc:sldMk cId="2405727058" sldId="287"/>
            <ac:picMk id="23" creationId="{73A9CEA8-DA37-982B-BCF1-1851BC46DCBF}"/>
          </ac:picMkLst>
        </pc:picChg>
        <pc:picChg chg="add mod modCrop">
          <ac:chgData name="Kencin Autry" userId="a6c17a38-3403-4b9b-b01e-849711fc5fbf" providerId="ADAL" clId="{082659E4-D9E0-4610-B4E4-9B8D758FE963}" dt="2023-10-05T18:46:33.294" v="832" actId="14100"/>
          <ac:picMkLst>
            <pc:docMk/>
            <pc:sldMk cId="2405727058" sldId="287"/>
            <ac:picMk id="24" creationId="{EB4995D3-044D-425F-A35E-FB119D518A49}"/>
          </ac:picMkLst>
        </pc:picChg>
      </pc:sldChg>
      <pc:sldChg chg="del">
        <pc:chgData name="Kencin Autry" userId="a6c17a38-3403-4b9b-b01e-849711fc5fbf" providerId="ADAL" clId="{082659E4-D9E0-4610-B4E4-9B8D758FE963}" dt="2023-10-12T00:07:08.932" v="6272" actId="2696"/>
        <pc:sldMkLst>
          <pc:docMk/>
          <pc:sldMk cId="3060998247" sldId="288"/>
        </pc:sldMkLst>
      </pc:sldChg>
      <pc:sldChg chg="del mod modShow">
        <pc:chgData name="Kencin Autry" userId="a6c17a38-3403-4b9b-b01e-849711fc5fbf" providerId="ADAL" clId="{082659E4-D9E0-4610-B4E4-9B8D758FE963}" dt="2023-10-12T17:21:26.956" v="9776" actId="47"/>
        <pc:sldMkLst>
          <pc:docMk/>
          <pc:sldMk cId="3014378138" sldId="289"/>
        </pc:sldMkLst>
      </pc:sldChg>
      <pc:sldChg chg="modSp">
        <pc:chgData name="Kencin Autry" userId="a6c17a38-3403-4b9b-b01e-849711fc5fbf" providerId="ADAL" clId="{082659E4-D9E0-4610-B4E4-9B8D758FE963}" dt="2023-10-10T03:29:42.949" v="3125" actId="1076"/>
        <pc:sldMkLst>
          <pc:docMk/>
          <pc:sldMk cId="715350199" sldId="290"/>
        </pc:sldMkLst>
        <pc:picChg chg="mod">
          <ac:chgData name="Kencin Autry" userId="a6c17a38-3403-4b9b-b01e-849711fc5fbf" providerId="ADAL" clId="{082659E4-D9E0-4610-B4E4-9B8D758FE963}" dt="2023-10-10T03:29:42.949" v="3125" actId="1076"/>
          <ac:picMkLst>
            <pc:docMk/>
            <pc:sldMk cId="715350199" sldId="290"/>
            <ac:picMk id="1026" creationId="{35D6155F-96F1-EF0D-DAEF-68116B3B5C8D}"/>
          </ac:picMkLst>
        </pc:picChg>
      </pc:sldChg>
      <pc:sldChg chg="modSp mod modTransition modShow modNotesTx">
        <pc:chgData name="Kencin Autry" userId="a6c17a38-3403-4b9b-b01e-849711fc5fbf" providerId="ADAL" clId="{082659E4-D9E0-4610-B4E4-9B8D758FE963}" dt="2023-10-16T21:22:45.572" v="15614" actId="729"/>
        <pc:sldMkLst>
          <pc:docMk/>
          <pc:sldMk cId="2410488473" sldId="291"/>
        </pc:sldMkLst>
        <pc:graphicFrameChg chg="mod">
          <ac:chgData name="Kencin Autry" userId="a6c17a38-3403-4b9b-b01e-849711fc5fbf" providerId="ADAL" clId="{082659E4-D9E0-4610-B4E4-9B8D758FE963}" dt="2023-10-16T18:05:53.238" v="15044" actId="207"/>
          <ac:graphicFrameMkLst>
            <pc:docMk/>
            <pc:sldMk cId="2410488473" sldId="291"/>
            <ac:graphicFrameMk id="7" creationId="{05EA409F-4FDE-7F59-6CAA-3310A4CF31FE}"/>
          </ac:graphicFrameMkLst>
        </pc:graphicFrameChg>
      </pc:sldChg>
      <pc:sldChg chg="modSp ord">
        <pc:chgData name="Kencin Autry" userId="a6c17a38-3403-4b9b-b01e-849711fc5fbf" providerId="ADAL" clId="{082659E4-D9E0-4610-B4E4-9B8D758FE963}" dt="2023-10-10T03:42:57.026" v="3212"/>
        <pc:sldMkLst>
          <pc:docMk/>
          <pc:sldMk cId="3490426637" sldId="293"/>
        </pc:sldMkLst>
        <pc:picChg chg="mod">
          <ac:chgData name="Kencin Autry" userId="a6c17a38-3403-4b9b-b01e-849711fc5fbf" providerId="ADAL" clId="{082659E4-D9E0-4610-B4E4-9B8D758FE963}" dt="2023-10-03T20:19:35.761" v="758" actId="14100"/>
          <ac:picMkLst>
            <pc:docMk/>
            <pc:sldMk cId="3490426637" sldId="293"/>
            <ac:picMk id="2052" creationId="{2327F232-6D50-6D88-C8E5-921D2B2392AB}"/>
          </ac:picMkLst>
        </pc:picChg>
      </pc:sldChg>
      <pc:sldChg chg="addSp delSp modSp del mod ord">
        <pc:chgData name="Kencin Autry" userId="a6c17a38-3403-4b9b-b01e-849711fc5fbf" providerId="ADAL" clId="{082659E4-D9E0-4610-B4E4-9B8D758FE963}" dt="2023-10-12T17:26:19.382" v="9778" actId="47"/>
        <pc:sldMkLst>
          <pc:docMk/>
          <pc:sldMk cId="3171290629" sldId="294"/>
        </pc:sldMkLst>
        <pc:spChg chg="add del mod">
          <ac:chgData name="Kencin Autry" userId="a6c17a38-3403-4b9b-b01e-849711fc5fbf" providerId="ADAL" clId="{082659E4-D9E0-4610-B4E4-9B8D758FE963}" dt="2023-10-03T20:30:35.307" v="789"/>
          <ac:spMkLst>
            <pc:docMk/>
            <pc:sldMk cId="3171290629" sldId="294"/>
            <ac:spMk id="2" creationId="{0A6C2EAF-B784-1BBE-3417-A5D6308C4D88}"/>
          </ac:spMkLst>
        </pc:spChg>
        <pc:spChg chg="add del mod">
          <ac:chgData name="Kencin Autry" userId="a6c17a38-3403-4b9b-b01e-849711fc5fbf" providerId="ADAL" clId="{082659E4-D9E0-4610-B4E4-9B8D758FE963}" dt="2023-10-05T19:07:45.390" v="1176"/>
          <ac:spMkLst>
            <pc:docMk/>
            <pc:sldMk cId="3171290629" sldId="294"/>
            <ac:spMk id="2" creationId="{605738E6-AD59-5A7F-CD3D-09899C101C0F}"/>
          </ac:spMkLst>
        </pc:spChg>
        <pc:spChg chg="mod">
          <ac:chgData name="Kencin Autry" userId="a6c17a38-3403-4b9b-b01e-849711fc5fbf" providerId="ADAL" clId="{082659E4-D9E0-4610-B4E4-9B8D758FE963}" dt="2023-10-03T20:22:21.660" v="759" actId="1076"/>
          <ac:spMkLst>
            <pc:docMk/>
            <pc:sldMk cId="3171290629" sldId="294"/>
            <ac:spMk id="6" creationId="{85327FCF-0459-2456-BB3A-F6DA8B6FFD2C}"/>
          </ac:spMkLst>
        </pc:spChg>
        <pc:spChg chg="add del">
          <ac:chgData name="Kencin Autry" userId="a6c17a38-3403-4b9b-b01e-849711fc5fbf" providerId="ADAL" clId="{082659E4-D9E0-4610-B4E4-9B8D758FE963}" dt="2023-10-12T17:19:28.001" v="9767" actId="478"/>
          <ac:spMkLst>
            <pc:docMk/>
            <pc:sldMk cId="3171290629" sldId="294"/>
            <ac:spMk id="8" creationId="{3DD446C8-472C-0930-3CA4-BD0DF3677FB4}"/>
          </ac:spMkLst>
        </pc:spChg>
        <pc:spChg chg="del mod">
          <ac:chgData name="Kencin Autry" userId="a6c17a38-3403-4b9b-b01e-849711fc5fbf" providerId="ADAL" clId="{082659E4-D9E0-4610-B4E4-9B8D758FE963}" dt="2023-10-12T17:15:40.984" v="9741" actId="478"/>
          <ac:spMkLst>
            <pc:docMk/>
            <pc:sldMk cId="3171290629" sldId="294"/>
            <ac:spMk id="12" creationId="{602AFC1E-7AB1-CD43-56B5-210304222E34}"/>
          </ac:spMkLst>
        </pc:spChg>
        <pc:spChg chg="del">
          <ac:chgData name="Kencin Autry" userId="a6c17a38-3403-4b9b-b01e-849711fc5fbf" providerId="ADAL" clId="{082659E4-D9E0-4610-B4E4-9B8D758FE963}" dt="2023-10-12T17:15:42.491" v="9742" actId="478"/>
          <ac:spMkLst>
            <pc:docMk/>
            <pc:sldMk cId="3171290629" sldId="294"/>
            <ac:spMk id="13" creationId="{EA2E8241-62D8-5A9D-80C2-65C5FFAA4CD2}"/>
          </ac:spMkLst>
        </pc:spChg>
        <pc:picChg chg="add del mod">
          <ac:chgData name="Kencin Autry" userId="a6c17a38-3403-4b9b-b01e-849711fc5fbf" providerId="ADAL" clId="{082659E4-D9E0-4610-B4E4-9B8D758FE963}" dt="2023-10-12T17:18:17.041" v="9756" actId="478"/>
          <ac:picMkLst>
            <pc:docMk/>
            <pc:sldMk cId="3171290629" sldId="294"/>
            <ac:picMk id="5" creationId="{2118BCA6-2846-6355-382F-86757413ED1F}"/>
          </ac:picMkLst>
        </pc:picChg>
        <pc:picChg chg="add mod modCrop">
          <ac:chgData name="Kencin Autry" userId="a6c17a38-3403-4b9b-b01e-849711fc5fbf" providerId="ADAL" clId="{082659E4-D9E0-4610-B4E4-9B8D758FE963}" dt="2023-10-12T17:20:31.577" v="9775" actId="1076"/>
          <ac:picMkLst>
            <pc:docMk/>
            <pc:sldMk cId="3171290629" sldId="294"/>
            <ac:picMk id="7" creationId="{D846FF79-A96C-CEB5-DE00-B6B2A6F4846C}"/>
          </ac:picMkLst>
        </pc:picChg>
        <pc:picChg chg="mod">
          <ac:chgData name="Kencin Autry" userId="a6c17a38-3403-4b9b-b01e-849711fc5fbf" providerId="ADAL" clId="{082659E4-D9E0-4610-B4E4-9B8D758FE963}" dt="2023-10-12T17:19:58.245" v="9772" actId="12789"/>
          <ac:picMkLst>
            <pc:docMk/>
            <pc:sldMk cId="3171290629" sldId="294"/>
            <ac:picMk id="14" creationId="{B70CE189-DF97-53E9-B89B-58DE545B9DE5}"/>
          </ac:picMkLst>
        </pc:picChg>
        <pc:picChg chg="mod">
          <ac:chgData name="Kencin Autry" userId="a6c17a38-3403-4b9b-b01e-849711fc5fbf" providerId="ADAL" clId="{082659E4-D9E0-4610-B4E4-9B8D758FE963}" dt="2023-10-12T17:19:58.245" v="9772" actId="12789"/>
          <ac:picMkLst>
            <pc:docMk/>
            <pc:sldMk cId="3171290629" sldId="294"/>
            <ac:picMk id="3076" creationId="{489E635F-AE36-38BA-580F-29262E81DB31}"/>
          </ac:picMkLst>
        </pc:picChg>
      </pc:sldChg>
      <pc:sldChg chg="addSp delSp modSp del mod modTransition modAnim modShow">
        <pc:chgData name="Kencin Autry" userId="a6c17a38-3403-4b9b-b01e-849711fc5fbf" providerId="ADAL" clId="{082659E4-D9E0-4610-B4E4-9B8D758FE963}" dt="2023-10-13T01:08:28.840" v="12133" actId="2696"/>
        <pc:sldMkLst>
          <pc:docMk/>
          <pc:sldMk cId="3319429230" sldId="295"/>
        </pc:sldMkLst>
        <pc:spChg chg="add mod">
          <ac:chgData name="Kencin Autry" userId="a6c17a38-3403-4b9b-b01e-849711fc5fbf" providerId="ADAL" clId="{082659E4-D9E0-4610-B4E4-9B8D758FE963}" dt="2023-10-12T23:41:28.350" v="11398" actId="554"/>
          <ac:spMkLst>
            <pc:docMk/>
            <pc:sldMk cId="3319429230" sldId="295"/>
            <ac:spMk id="2" creationId="{B7D13C2E-BB86-B369-79C5-A6C5E278630A}"/>
          </ac:spMkLst>
        </pc:spChg>
        <pc:spChg chg="add del">
          <ac:chgData name="Kencin Autry" userId="a6c17a38-3403-4b9b-b01e-849711fc5fbf" providerId="ADAL" clId="{082659E4-D9E0-4610-B4E4-9B8D758FE963}" dt="2023-10-12T19:46:52.537" v="10576" actId="478"/>
          <ac:spMkLst>
            <pc:docMk/>
            <pc:sldMk cId="3319429230" sldId="295"/>
            <ac:spMk id="4" creationId="{FA966B90-DD4F-FFC9-4849-619D735EFD7F}"/>
          </ac:spMkLst>
        </pc:spChg>
        <pc:spChg chg="add del">
          <ac:chgData name="Kencin Autry" userId="a6c17a38-3403-4b9b-b01e-849711fc5fbf" providerId="ADAL" clId="{082659E4-D9E0-4610-B4E4-9B8D758FE963}" dt="2023-10-12T19:46:52.537" v="10576" actId="478"/>
          <ac:spMkLst>
            <pc:docMk/>
            <pc:sldMk cId="3319429230" sldId="295"/>
            <ac:spMk id="5" creationId="{1B46EAF2-1C80-99FD-C723-D11D9A25EEFF}"/>
          </ac:spMkLst>
        </pc:spChg>
        <pc:spChg chg="add del">
          <ac:chgData name="Kencin Autry" userId="a6c17a38-3403-4b9b-b01e-849711fc5fbf" providerId="ADAL" clId="{082659E4-D9E0-4610-B4E4-9B8D758FE963}" dt="2023-10-12T19:46:52.537" v="10576" actId="478"/>
          <ac:spMkLst>
            <pc:docMk/>
            <pc:sldMk cId="3319429230" sldId="295"/>
            <ac:spMk id="6" creationId="{672B55FB-9756-74C7-6FAD-735A4F404FBD}"/>
          </ac:spMkLst>
        </pc:spChg>
        <pc:spChg chg="add del">
          <ac:chgData name="Kencin Autry" userId="a6c17a38-3403-4b9b-b01e-849711fc5fbf" providerId="ADAL" clId="{082659E4-D9E0-4610-B4E4-9B8D758FE963}" dt="2023-10-12T19:46:52.537" v="10576" actId="478"/>
          <ac:spMkLst>
            <pc:docMk/>
            <pc:sldMk cId="3319429230" sldId="295"/>
            <ac:spMk id="8" creationId="{63C24FA0-E8D0-0F2C-A491-9EA559F0384E}"/>
          </ac:spMkLst>
        </pc:spChg>
        <pc:spChg chg="add del mod">
          <ac:chgData name="Kencin Autry" userId="a6c17a38-3403-4b9b-b01e-849711fc5fbf" providerId="ADAL" clId="{082659E4-D9E0-4610-B4E4-9B8D758FE963}" dt="2023-10-12T19:46:56.013" v="10577" actId="478"/>
          <ac:spMkLst>
            <pc:docMk/>
            <pc:sldMk cId="3319429230" sldId="295"/>
            <ac:spMk id="9" creationId="{76636B5F-E76A-C1CD-EB73-88E5E6137252}"/>
          </ac:spMkLst>
        </pc:spChg>
        <pc:spChg chg="add del">
          <ac:chgData name="Kencin Autry" userId="a6c17a38-3403-4b9b-b01e-849711fc5fbf" providerId="ADAL" clId="{082659E4-D9E0-4610-B4E4-9B8D758FE963}" dt="2023-10-12T19:46:52.537" v="10576" actId="478"/>
          <ac:spMkLst>
            <pc:docMk/>
            <pc:sldMk cId="3319429230" sldId="295"/>
            <ac:spMk id="10" creationId="{597C8B96-7834-C487-BF24-FF8AF6BB0C50}"/>
          </ac:spMkLst>
        </pc:spChg>
        <pc:spChg chg="add del">
          <ac:chgData name="Kencin Autry" userId="a6c17a38-3403-4b9b-b01e-849711fc5fbf" providerId="ADAL" clId="{082659E4-D9E0-4610-B4E4-9B8D758FE963}" dt="2023-10-12T19:46:52.537" v="10576" actId="478"/>
          <ac:spMkLst>
            <pc:docMk/>
            <pc:sldMk cId="3319429230" sldId="295"/>
            <ac:spMk id="11" creationId="{40F0632B-3F88-B804-718C-3AACFC4B2DFB}"/>
          </ac:spMkLst>
        </pc:spChg>
        <pc:spChg chg="add del">
          <ac:chgData name="Kencin Autry" userId="a6c17a38-3403-4b9b-b01e-849711fc5fbf" providerId="ADAL" clId="{082659E4-D9E0-4610-B4E4-9B8D758FE963}" dt="2023-10-12T19:46:52.537" v="10576" actId="478"/>
          <ac:spMkLst>
            <pc:docMk/>
            <pc:sldMk cId="3319429230" sldId="295"/>
            <ac:spMk id="12" creationId="{F4022706-619D-7D94-839E-93CE2D64F1B6}"/>
          </ac:spMkLst>
        </pc:spChg>
        <pc:spChg chg="add del">
          <ac:chgData name="Kencin Autry" userId="a6c17a38-3403-4b9b-b01e-849711fc5fbf" providerId="ADAL" clId="{082659E4-D9E0-4610-B4E4-9B8D758FE963}" dt="2023-10-12T19:46:52.537" v="10576" actId="478"/>
          <ac:spMkLst>
            <pc:docMk/>
            <pc:sldMk cId="3319429230" sldId="295"/>
            <ac:spMk id="13" creationId="{C5B3225D-6543-4510-914E-349FF4F4E44A}"/>
          </ac:spMkLst>
        </pc:spChg>
        <pc:spChg chg="add del">
          <ac:chgData name="Kencin Autry" userId="a6c17a38-3403-4b9b-b01e-849711fc5fbf" providerId="ADAL" clId="{082659E4-D9E0-4610-B4E4-9B8D758FE963}" dt="2023-10-12T19:46:52.537" v="10576" actId="478"/>
          <ac:spMkLst>
            <pc:docMk/>
            <pc:sldMk cId="3319429230" sldId="295"/>
            <ac:spMk id="14" creationId="{4C4A2942-0B62-582C-7FBE-237B8A89550B}"/>
          </ac:spMkLst>
        </pc:spChg>
        <pc:spChg chg="add del">
          <ac:chgData name="Kencin Autry" userId="a6c17a38-3403-4b9b-b01e-849711fc5fbf" providerId="ADAL" clId="{082659E4-D9E0-4610-B4E4-9B8D758FE963}" dt="2023-10-12T19:46:52.537" v="10576" actId="478"/>
          <ac:spMkLst>
            <pc:docMk/>
            <pc:sldMk cId="3319429230" sldId="295"/>
            <ac:spMk id="15" creationId="{C4364DA4-7504-A5B7-5DBE-21C05B707C5E}"/>
          </ac:spMkLst>
        </pc:spChg>
        <pc:spChg chg="add del">
          <ac:chgData name="Kencin Autry" userId="a6c17a38-3403-4b9b-b01e-849711fc5fbf" providerId="ADAL" clId="{082659E4-D9E0-4610-B4E4-9B8D758FE963}" dt="2023-10-12T19:46:52.537" v="10576" actId="478"/>
          <ac:spMkLst>
            <pc:docMk/>
            <pc:sldMk cId="3319429230" sldId="295"/>
            <ac:spMk id="16" creationId="{D4EAA3A9-5D05-7A63-B43F-CA8985AD061F}"/>
          </ac:spMkLst>
        </pc:spChg>
        <pc:spChg chg="add del">
          <ac:chgData name="Kencin Autry" userId="a6c17a38-3403-4b9b-b01e-849711fc5fbf" providerId="ADAL" clId="{082659E4-D9E0-4610-B4E4-9B8D758FE963}" dt="2023-10-12T19:46:52.537" v="10576" actId="478"/>
          <ac:spMkLst>
            <pc:docMk/>
            <pc:sldMk cId="3319429230" sldId="295"/>
            <ac:spMk id="17" creationId="{5DABA465-52FA-3062-271D-EFC1C4351342}"/>
          </ac:spMkLst>
        </pc:spChg>
        <pc:spChg chg="add del">
          <ac:chgData name="Kencin Autry" userId="a6c17a38-3403-4b9b-b01e-849711fc5fbf" providerId="ADAL" clId="{082659E4-D9E0-4610-B4E4-9B8D758FE963}" dt="2023-10-12T19:46:52.537" v="10576" actId="478"/>
          <ac:spMkLst>
            <pc:docMk/>
            <pc:sldMk cId="3319429230" sldId="295"/>
            <ac:spMk id="18" creationId="{07B05A51-65DA-91D0-581D-C09F6EF21338}"/>
          </ac:spMkLst>
        </pc:spChg>
        <pc:spChg chg="add del">
          <ac:chgData name="Kencin Autry" userId="a6c17a38-3403-4b9b-b01e-849711fc5fbf" providerId="ADAL" clId="{082659E4-D9E0-4610-B4E4-9B8D758FE963}" dt="2023-10-12T19:46:52.537" v="10576" actId="478"/>
          <ac:spMkLst>
            <pc:docMk/>
            <pc:sldMk cId="3319429230" sldId="295"/>
            <ac:spMk id="19" creationId="{166FAB8C-35C6-538E-FE98-7F3F22BE78FD}"/>
          </ac:spMkLst>
        </pc:spChg>
        <pc:spChg chg="add del">
          <ac:chgData name="Kencin Autry" userId="a6c17a38-3403-4b9b-b01e-849711fc5fbf" providerId="ADAL" clId="{082659E4-D9E0-4610-B4E4-9B8D758FE963}" dt="2023-10-12T19:46:52.537" v="10576" actId="478"/>
          <ac:spMkLst>
            <pc:docMk/>
            <pc:sldMk cId="3319429230" sldId="295"/>
            <ac:spMk id="20" creationId="{7496F713-6E72-ACF5-C7E3-38CC6A1D770A}"/>
          </ac:spMkLst>
        </pc:spChg>
        <pc:spChg chg="add del">
          <ac:chgData name="Kencin Autry" userId="a6c17a38-3403-4b9b-b01e-849711fc5fbf" providerId="ADAL" clId="{082659E4-D9E0-4610-B4E4-9B8D758FE963}" dt="2023-10-12T19:46:52.537" v="10576" actId="478"/>
          <ac:spMkLst>
            <pc:docMk/>
            <pc:sldMk cId="3319429230" sldId="295"/>
            <ac:spMk id="21" creationId="{B353AE5E-BC15-0960-D94D-CAC46C2AA4E6}"/>
          </ac:spMkLst>
        </pc:spChg>
        <pc:spChg chg="add del">
          <ac:chgData name="Kencin Autry" userId="a6c17a38-3403-4b9b-b01e-849711fc5fbf" providerId="ADAL" clId="{082659E4-D9E0-4610-B4E4-9B8D758FE963}" dt="2023-10-12T19:46:52.537" v="10576" actId="478"/>
          <ac:spMkLst>
            <pc:docMk/>
            <pc:sldMk cId="3319429230" sldId="295"/>
            <ac:spMk id="22" creationId="{E0EDE9D6-3EA4-0A2C-ED02-ABB6FCFC531A}"/>
          </ac:spMkLst>
        </pc:spChg>
        <pc:spChg chg="add del">
          <ac:chgData name="Kencin Autry" userId="a6c17a38-3403-4b9b-b01e-849711fc5fbf" providerId="ADAL" clId="{082659E4-D9E0-4610-B4E4-9B8D758FE963}" dt="2023-10-12T19:46:52.537" v="10576" actId="478"/>
          <ac:spMkLst>
            <pc:docMk/>
            <pc:sldMk cId="3319429230" sldId="295"/>
            <ac:spMk id="23" creationId="{DEAADC6A-D9A2-ABC2-62A9-7E10B2E146E9}"/>
          </ac:spMkLst>
        </pc:spChg>
        <pc:spChg chg="add del">
          <ac:chgData name="Kencin Autry" userId="a6c17a38-3403-4b9b-b01e-849711fc5fbf" providerId="ADAL" clId="{082659E4-D9E0-4610-B4E4-9B8D758FE963}" dt="2023-10-12T19:46:52.537" v="10576" actId="478"/>
          <ac:spMkLst>
            <pc:docMk/>
            <pc:sldMk cId="3319429230" sldId="295"/>
            <ac:spMk id="24" creationId="{36BD03F0-EEAB-31B5-062C-605AC99357A4}"/>
          </ac:spMkLst>
        </pc:spChg>
        <pc:spChg chg="add del">
          <ac:chgData name="Kencin Autry" userId="a6c17a38-3403-4b9b-b01e-849711fc5fbf" providerId="ADAL" clId="{082659E4-D9E0-4610-B4E4-9B8D758FE963}" dt="2023-10-12T19:46:52.537" v="10576" actId="478"/>
          <ac:spMkLst>
            <pc:docMk/>
            <pc:sldMk cId="3319429230" sldId="295"/>
            <ac:spMk id="25" creationId="{A27812FA-7D7F-F882-5CD5-E9ED04EB8917}"/>
          </ac:spMkLst>
        </pc:spChg>
        <pc:spChg chg="add del">
          <ac:chgData name="Kencin Autry" userId="a6c17a38-3403-4b9b-b01e-849711fc5fbf" providerId="ADAL" clId="{082659E4-D9E0-4610-B4E4-9B8D758FE963}" dt="2023-10-12T19:46:52.537" v="10576" actId="478"/>
          <ac:spMkLst>
            <pc:docMk/>
            <pc:sldMk cId="3319429230" sldId="295"/>
            <ac:spMk id="26" creationId="{8529C2D1-F83D-FF63-E2ED-FA5FB8D62B69}"/>
          </ac:spMkLst>
        </pc:spChg>
        <pc:spChg chg="add del mod topLvl">
          <ac:chgData name="Kencin Autry" userId="a6c17a38-3403-4b9b-b01e-849711fc5fbf" providerId="ADAL" clId="{082659E4-D9E0-4610-B4E4-9B8D758FE963}" dt="2023-10-12T19:50:44.624" v="10596" actId="165"/>
          <ac:spMkLst>
            <pc:docMk/>
            <pc:sldMk cId="3319429230" sldId="295"/>
            <ac:spMk id="57" creationId="{0972EB95-BC46-95F2-A7AA-73AA4789620D}"/>
          </ac:spMkLst>
        </pc:spChg>
        <pc:spChg chg="add del">
          <ac:chgData name="Kencin Autry" userId="a6c17a38-3403-4b9b-b01e-849711fc5fbf" providerId="ADAL" clId="{082659E4-D9E0-4610-B4E4-9B8D758FE963}" dt="2023-10-12T19:46:52.537" v="10576" actId="478"/>
          <ac:spMkLst>
            <pc:docMk/>
            <pc:sldMk cId="3319429230" sldId="295"/>
            <ac:spMk id="59" creationId="{E4DD2298-648F-B758-BD2F-5A19BD015EC1}"/>
          </ac:spMkLst>
        </pc:spChg>
        <pc:spChg chg="add del">
          <ac:chgData name="Kencin Autry" userId="a6c17a38-3403-4b9b-b01e-849711fc5fbf" providerId="ADAL" clId="{082659E4-D9E0-4610-B4E4-9B8D758FE963}" dt="2023-10-12T19:46:52.537" v="10576" actId="478"/>
          <ac:spMkLst>
            <pc:docMk/>
            <pc:sldMk cId="3319429230" sldId="295"/>
            <ac:spMk id="61" creationId="{5FD6F9D3-AAAF-6DFC-7DA5-47003530D697}"/>
          </ac:spMkLst>
        </pc:spChg>
        <pc:spChg chg="add del mod topLvl">
          <ac:chgData name="Kencin Autry" userId="a6c17a38-3403-4b9b-b01e-849711fc5fbf" providerId="ADAL" clId="{082659E4-D9E0-4610-B4E4-9B8D758FE963}" dt="2023-10-12T19:50:44.624" v="10596" actId="165"/>
          <ac:spMkLst>
            <pc:docMk/>
            <pc:sldMk cId="3319429230" sldId="295"/>
            <ac:spMk id="62" creationId="{5F642FBF-C5E3-2068-50A5-D3998A5A2E15}"/>
          </ac:spMkLst>
        </pc:spChg>
        <pc:spChg chg="add del mod topLvl">
          <ac:chgData name="Kencin Autry" userId="a6c17a38-3403-4b9b-b01e-849711fc5fbf" providerId="ADAL" clId="{082659E4-D9E0-4610-B4E4-9B8D758FE963}" dt="2023-10-12T19:50:44.624" v="10596" actId="165"/>
          <ac:spMkLst>
            <pc:docMk/>
            <pc:sldMk cId="3319429230" sldId="295"/>
            <ac:spMk id="63" creationId="{3A30D4BE-CBE7-9187-26E1-4AFEEE0E342F}"/>
          </ac:spMkLst>
        </pc:spChg>
        <pc:spChg chg="add del mod topLvl">
          <ac:chgData name="Kencin Autry" userId="a6c17a38-3403-4b9b-b01e-849711fc5fbf" providerId="ADAL" clId="{082659E4-D9E0-4610-B4E4-9B8D758FE963}" dt="2023-10-12T19:50:44.624" v="10596" actId="165"/>
          <ac:spMkLst>
            <pc:docMk/>
            <pc:sldMk cId="3319429230" sldId="295"/>
            <ac:spMk id="64" creationId="{563E5F3B-1EF4-F5B6-00BA-4B23D62EB21A}"/>
          </ac:spMkLst>
        </pc:spChg>
        <pc:spChg chg="add del">
          <ac:chgData name="Kencin Autry" userId="a6c17a38-3403-4b9b-b01e-849711fc5fbf" providerId="ADAL" clId="{082659E4-D9E0-4610-B4E4-9B8D758FE963}" dt="2023-10-12T19:46:52.537" v="10576" actId="478"/>
          <ac:spMkLst>
            <pc:docMk/>
            <pc:sldMk cId="3319429230" sldId="295"/>
            <ac:spMk id="65" creationId="{8468B8E0-5C20-8014-799C-EFEFB2234F29}"/>
          </ac:spMkLst>
        </pc:spChg>
        <pc:spChg chg="add del mod topLvl">
          <ac:chgData name="Kencin Autry" userId="a6c17a38-3403-4b9b-b01e-849711fc5fbf" providerId="ADAL" clId="{082659E4-D9E0-4610-B4E4-9B8D758FE963}" dt="2023-10-12T19:50:44.624" v="10596" actId="165"/>
          <ac:spMkLst>
            <pc:docMk/>
            <pc:sldMk cId="3319429230" sldId="295"/>
            <ac:spMk id="66" creationId="{2B4047A8-2AAD-D3AB-86CF-E8D4BB957F48}"/>
          </ac:spMkLst>
        </pc:spChg>
        <pc:spChg chg="add del mod topLvl">
          <ac:chgData name="Kencin Autry" userId="a6c17a38-3403-4b9b-b01e-849711fc5fbf" providerId="ADAL" clId="{082659E4-D9E0-4610-B4E4-9B8D758FE963}" dt="2023-10-12T19:50:44.624" v="10596" actId="165"/>
          <ac:spMkLst>
            <pc:docMk/>
            <pc:sldMk cId="3319429230" sldId="295"/>
            <ac:spMk id="67" creationId="{FD8C0B04-3701-B1A4-65C0-3F6664CB45F6}"/>
          </ac:spMkLst>
        </pc:spChg>
        <pc:spChg chg="add del mod topLvl">
          <ac:chgData name="Kencin Autry" userId="a6c17a38-3403-4b9b-b01e-849711fc5fbf" providerId="ADAL" clId="{082659E4-D9E0-4610-B4E4-9B8D758FE963}" dt="2023-10-12T19:50:44.624" v="10596" actId="165"/>
          <ac:spMkLst>
            <pc:docMk/>
            <pc:sldMk cId="3319429230" sldId="295"/>
            <ac:spMk id="68" creationId="{175A6C09-FBD9-5A4F-0FC7-4CFB57371F86}"/>
          </ac:spMkLst>
        </pc:spChg>
        <pc:spChg chg="add del mod topLvl">
          <ac:chgData name="Kencin Autry" userId="a6c17a38-3403-4b9b-b01e-849711fc5fbf" providerId="ADAL" clId="{082659E4-D9E0-4610-B4E4-9B8D758FE963}" dt="2023-10-12T19:50:44.624" v="10596" actId="165"/>
          <ac:spMkLst>
            <pc:docMk/>
            <pc:sldMk cId="3319429230" sldId="295"/>
            <ac:spMk id="69" creationId="{96B99BE9-C107-557B-85E1-EC8D4235BB3B}"/>
          </ac:spMkLst>
        </pc:spChg>
        <pc:spChg chg="add del mod topLvl">
          <ac:chgData name="Kencin Autry" userId="a6c17a38-3403-4b9b-b01e-849711fc5fbf" providerId="ADAL" clId="{082659E4-D9E0-4610-B4E4-9B8D758FE963}" dt="2023-10-12T19:50:44.624" v="10596" actId="165"/>
          <ac:spMkLst>
            <pc:docMk/>
            <pc:sldMk cId="3319429230" sldId="295"/>
            <ac:spMk id="70" creationId="{4438FC92-4B38-2E89-E44A-3768D764E93C}"/>
          </ac:spMkLst>
        </pc:spChg>
        <pc:spChg chg="add del mod topLvl">
          <ac:chgData name="Kencin Autry" userId="a6c17a38-3403-4b9b-b01e-849711fc5fbf" providerId="ADAL" clId="{082659E4-D9E0-4610-B4E4-9B8D758FE963}" dt="2023-10-12T19:50:44.624" v="10596" actId="165"/>
          <ac:spMkLst>
            <pc:docMk/>
            <pc:sldMk cId="3319429230" sldId="295"/>
            <ac:spMk id="71" creationId="{B235AB9E-7B40-8471-AE09-A0957085CE23}"/>
          </ac:spMkLst>
        </pc:spChg>
        <pc:spChg chg="add del mod">
          <ac:chgData name="Kencin Autry" userId="a6c17a38-3403-4b9b-b01e-849711fc5fbf" providerId="ADAL" clId="{082659E4-D9E0-4610-B4E4-9B8D758FE963}" dt="2023-10-12T19:46:52.537" v="10576" actId="478"/>
          <ac:spMkLst>
            <pc:docMk/>
            <pc:sldMk cId="3319429230" sldId="295"/>
            <ac:spMk id="90" creationId="{638E9F0F-EDF4-C229-98D7-870D6C655056}"/>
          </ac:spMkLst>
        </pc:spChg>
        <pc:spChg chg="add del mod">
          <ac:chgData name="Kencin Autry" userId="a6c17a38-3403-4b9b-b01e-849711fc5fbf" providerId="ADAL" clId="{082659E4-D9E0-4610-B4E4-9B8D758FE963}" dt="2023-10-12T19:46:58.090" v="10578" actId="478"/>
          <ac:spMkLst>
            <pc:docMk/>
            <pc:sldMk cId="3319429230" sldId="295"/>
            <ac:spMk id="92" creationId="{8B25A18F-7BFC-AEF9-34C7-5400883A5A72}"/>
          </ac:spMkLst>
        </pc:spChg>
        <pc:grpChg chg="add del mod">
          <ac:chgData name="Kencin Autry" userId="a6c17a38-3403-4b9b-b01e-849711fc5fbf" providerId="ADAL" clId="{082659E4-D9E0-4610-B4E4-9B8D758FE963}" dt="2023-10-12T19:50:44.624" v="10596" actId="165"/>
          <ac:grpSpMkLst>
            <pc:docMk/>
            <pc:sldMk cId="3319429230" sldId="295"/>
            <ac:grpSpMk id="93" creationId="{B83A8C71-F114-6E1F-234F-59C42DF7F5CD}"/>
          </ac:grpSpMkLst>
        </pc:grpChg>
        <pc:graphicFrameChg chg="mod">
          <ac:chgData name="Kencin Autry" userId="a6c17a38-3403-4b9b-b01e-849711fc5fbf" providerId="ADAL" clId="{082659E4-D9E0-4610-B4E4-9B8D758FE963}" dt="2023-10-09T15:11:42.417" v="1231" actId="478"/>
          <ac:graphicFrameMkLst>
            <pc:docMk/>
            <pc:sldMk cId="3319429230" sldId="295"/>
            <ac:graphicFrameMk id="7" creationId="{05EA409F-4FDE-7F59-6CAA-3310A4CF31FE}"/>
          </ac:graphicFrameMkLst>
        </pc:graphicFrameChg>
        <pc:graphicFrameChg chg="mod">
          <ac:chgData name="Kencin Autry" userId="a6c17a38-3403-4b9b-b01e-849711fc5fbf" providerId="ADAL" clId="{082659E4-D9E0-4610-B4E4-9B8D758FE963}" dt="2023-10-12T23:41:44.341" v="11400" actId="1076"/>
          <ac:graphicFrameMkLst>
            <pc:docMk/>
            <pc:sldMk cId="3319429230" sldId="295"/>
            <ac:graphicFrameMk id="117" creationId="{B634F03D-9903-8C4C-CA7D-81177DF92AF9}"/>
          </ac:graphicFrameMkLst>
        </pc:graphicFrameChg>
        <pc:cxnChg chg="add del mod">
          <ac:chgData name="Kencin Autry" userId="a6c17a38-3403-4b9b-b01e-849711fc5fbf" providerId="ADAL" clId="{082659E4-D9E0-4610-B4E4-9B8D758FE963}" dt="2023-10-12T19:46:52.537" v="10576" actId="478"/>
          <ac:cxnSpMkLst>
            <pc:docMk/>
            <pc:sldMk cId="3319429230" sldId="295"/>
            <ac:cxnSpMk id="27" creationId="{B54F299D-4D40-8B02-304D-5704C5890FB3}"/>
          </ac:cxnSpMkLst>
        </pc:cxnChg>
        <pc:cxnChg chg="add del">
          <ac:chgData name="Kencin Autry" userId="a6c17a38-3403-4b9b-b01e-849711fc5fbf" providerId="ADAL" clId="{082659E4-D9E0-4610-B4E4-9B8D758FE963}" dt="2023-10-12T19:46:52.537" v="10576" actId="478"/>
          <ac:cxnSpMkLst>
            <pc:docMk/>
            <pc:sldMk cId="3319429230" sldId="295"/>
            <ac:cxnSpMk id="28" creationId="{0F9FED21-D054-E65F-91C9-D5A35F1E2DA7}"/>
          </ac:cxnSpMkLst>
        </pc:cxnChg>
        <pc:cxnChg chg="add del mod">
          <ac:chgData name="Kencin Autry" userId="a6c17a38-3403-4b9b-b01e-849711fc5fbf" providerId="ADAL" clId="{082659E4-D9E0-4610-B4E4-9B8D758FE963}" dt="2023-10-12T19:46:52.537" v="10576" actId="478"/>
          <ac:cxnSpMkLst>
            <pc:docMk/>
            <pc:sldMk cId="3319429230" sldId="295"/>
            <ac:cxnSpMk id="29" creationId="{F25B85AA-AE8E-1E80-F100-2409DDB749BE}"/>
          </ac:cxnSpMkLst>
        </pc:cxnChg>
        <pc:cxnChg chg="add del mod">
          <ac:chgData name="Kencin Autry" userId="a6c17a38-3403-4b9b-b01e-849711fc5fbf" providerId="ADAL" clId="{082659E4-D9E0-4610-B4E4-9B8D758FE963}" dt="2023-10-12T19:46:52.537" v="10576" actId="478"/>
          <ac:cxnSpMkLst>
            <pc:docMk/>
            <pc:sldMk cId="3319429230" sldId="295"/>
            <ac:cxnSpMk id="30" creationId="{346AA9A7-1A69-3628-5DAC-78F92F2F7E3D}"/>
          </ac:cxnSpMkLst>
        </pc:cxnChg>
        <pc:cxnChg chg="add del mod">
          <ac:chgData name="Kencin Autry" userId="a6c17a38-3403-4b9b-b01e-849711fc5fbf" providerId="ADAL" clId="{082659E4-D9E0-4610-B4E4-9B8D758FE963}" dt="2023-10-12T19:46:52.537" v="10576" actId="478"/>
          <ac:cxnSpMkLst>
            <pc:docMk/>
            <pc:sldMk cId="3319429230" sldId="295"/>
            <ac:cxnSpMk id="31" creationId="{8E42C4D5-553A-0E06-2273-C37D617CC6B3}"/>
          </ac:cxnSpMkLst>
        </pc:cxnChg>
        <pc:cxnChg chg="add del mod">
          <ac:chgData name="Kencin Autry" userId="a6c17a38-3403-4b9b-b01e-849711fc5fbf" providerId="ADAL" clId="{082659E4-D9E0-4610-B4E4-9B8D758FE963}" dt="2023-10-12T19:46:52.537" v="10576" actId="478"/>
          <ac:cxnSpMkLst>
            <pc:docMk/>
            <pc:sldMk cId="3319429230" sldId="295"/>
            <ac:cxnSpMk id="32" creationId="{633BB9F2-8D75-F4D4-0B4B-CB62414758B6}"/>
          </ac:cxnSpMkLst>
        </pc:cxnChg>
        <pc:cxnChg chg="add del">
          <ac:chgData name="Kencin Autry" userId="a6c17a38-3403-4b9b-b01e-849711fc5fbf" providerId="ADAL" clId="{082659E4-D9E0-4610-B4E4-9B8D758FE963}" dt="2023-10-12T19:46:52.537" v="10576" actId="478"/>
          <ac:cxnSpMkLst>
            <pc:docMk/>
            <pc:sldMk cId="3319429230" sldId="295"/>
            <ac:cxnSpMk id="33" creationId="{A8ED6647-402C-CF87-8588-15D82F74A759}"/>
          </ac:cxnSpMkLst>
        </pc:cxnChg>
        <pc:cxnChg chg="add del mod">
          <ac:chgData name="Kencin Autry" userId="a6c17a38-3403-4b9b-b01e-849711fc5fbf" providerId="ADAL" clId="{082659E4-D9E0-4610-B4E4-9B8D758FE963}" dt="2023-10-12T19:46:52.537" v="10576" actId="478"/>
          <ac:cxnSpMkLst>
            <pc:docMk/>
            <pc:sldMk cId="3319429230" sldId="295"/>
            <ac:cxnSpMk id="34" creationId="{6A2065E1-406A-F20D-1F57-8B8C1B9E28AC}"/>
          </ac:cxnSpMkLst>
        </pc:cxnChg>
        <pc:cxnChg chg="add del mod">
          <ac:chgData name="Kencin Autry" userId="a6c17a38-3403-4b9b-b01e-849711fc5fbf" providerId="ADAL" clId="{082659E4-D9E0-4610-B4E4-9B8D758FE963}" dt="2023-10-12T19:46:52.537" v="10576" actId="478"/>
          <ac:cxnSpMkLst>
            <pc:docMk/>
            <pc:sldMk cId="3319429230" sldId="295"/>
            <ac:cxnSpMk id="35" creationId="{749AB479-B52A-7CD7-2249-839261D7359A}"/>
          </ac:cxnSpMkLst>
        </pc:cxnChg>
        <pc:cxnChg chg="add del">
          <ac:chgData name="Kencin Autry" userId="a6c17a38-3403-4b9b-b01e-849711fc5fbf" providerId="ADAL" clId="{082659E4-D9E0-4610-B4E4-9B8D758FE963}" dt="2023-10-12T19:46:52.537" v="10576" actId="478"/>
          <ac:cxnSpMkLst>
            <pc:docMk/>
            <pc:sldMk cId="3319429230" sldId="295"/>
            <ac:cxnSpMk id="36" creationId="{968F4A2E-E280-1C6F-F988-A03A7752FC31}"/>
          </ac:cxnSpMkLst>
        </pc:cxnChg>
        <pc:cxnChg chg="add del mod">
          <ac:chgData name="Kencin Autry" userId="a6c17a38-3403-4b9b-b01e-849711fc5fbf" providerId="ADAL" clId="{082659E4-D9E0-4610-B4E4-9B8D758FE963}" dt="2023-10-12T19:46:52.537" v="10576" actId="478"/>
          <ac:cxnSpMkLst>
            <pc:docMk/>
            <pc:sldMk cId="3319429230" sldId="295"/>
            <ac:cxnSpMk id="37" creationId="{6496C657-8AA0-FCDA-13E0-B53F7FE8434E}"/>
          </ac:cxnSpMkLst>
        </pc:cxnChg>
        <pc:cxnChg chg="add del mod">
          <ac:chgData name="Kencin Autry" userId="a6c17a38-3403-4b9b-b01e-849711fc5fbf" providerId="ADAL" clId="{082659E4-D9E0-4610-B4E4-9B8D758FE963}" dt="2023-10-12T19:46:52.537" v="10576" actId="478"/>
          <ac:cxnSpMkLst>
            <pc:docMk/>
            <pc:sldMk cId="3319429230" sldId="295"/>
            <ac:cxnSpMk id="38" creationId="{DA942AA1-7F2D-D8FD-73B3-023CF83C3A3A}"/>
          </ac:cxnSpMkLst>
        </pc:cxnChg>
        <pc:cxnChg chg="add del mod">
          <ac:chgData name="Kencin Autry" userId="a6c17a38-3403-4b9b-b01e-849711fc5fbf" providerId="ADAL" clId="{082659E4-D9E0-4610-B4E4-9B8D758FE963}" dt="2023-10-12T19:46:52.537" v="10576" actId="478"/>
          <ac:cxnSpMkLst>
            <pc:docMk/>
            <pc:sldMk cId="3319429230" sldId="295"/>
            <ac:cxnSpMk id="39" creationId="{CC9F8715-CB03-A796-614D-809D815E3C8E}"/>
          </ac:cxnSpMkLst>
        </pc:cxnChg>
        <pc:cxnChg chg="add del">
          <ac:chgData name="Kencin Autry" userId="a6c17a38-3403-4b9b-b01e-849711fc5fbf" providerId="ADAL" clId="{082659E4-D9E0-4610-B4E4-9B8D758FE963}" dt="2023-10-12T19:46:52.537" v="10576" actId="478"/>
          <ac:cxnSpMkLst>
            <pc:docMk/>
            <pc:sldMk cId="3319429230" sldId="295"/>
            <ac:cxnSpMk id="40" creationId="{A71AB2BA-01D1-1FC6-E895-AB55CA9BFA34}"/>
          </ac:cxnSpMkLst>
        </pc:cxnChg>
        <pc:cxnChg chg="add del mod">
          <ac:chgData name="Kencin Autry" userId="a6c17a38-3403-4b9b-b01e-849711fc5fbf" providerId="ADAL" clId="{082659E4-D9E0-4610-B4E4-9B8D758FE963}" dt="2023-10-12T19:46:52.537" v="10576" actId="478"/>
          <ac:cxnSpMkLst>
            <pc:docMk/>
            <pc:sldMk cId="3319429230" sldId="295"/>
            <ac:cxnSpMk id="41" creationId="{4192370B-C4E0-F94D-FB68-BAF6DD2FBD03}"/>
          </ac:cxnSpMkLst>
        </pc:cxnChg>
        <pc:cxnChg chg="add del mod">
          <ac:chgData name="Kencin Autry" userId="a6c17a38-3403-4b9b-b01e-849711fc5fbf" providerId="ADAL" clId="{082659E4-D9E0-4610-B4E4-9B8D758FE963}" dt="2023-10-12T19:46:52.537" v="10576" actId="478"/>
          <ac:cxnSpMkLst>
            <pc:docMk/>
            <pc:sldMk cId="3319429230" sldId="295"/>
            <ac:cxnSpMk id="42" creationId="{95584A47-5C62-937A-7865-7FCE79DB6FC4}"/>
          </ac:cxnSpMkLst>
        </pc:cxnChg>
        <pc:cxnChg chg="add del mod">
          <ac:chgData name="Kencin Autry" userId="a6c17a38-3403-4b9b-b01e-849711fc5fbf" providerId="ADAL" clId="{082659E4-D9E0-4610-B4E4-9B8D758FE963}" dt="2023-10-12T19:46:52.537" v="10576" actId="478"/>
          <ac:cxnSpMkLst>
            <pc:docMk/>
            <pc:sldMk cId="3319429230" sldId="295"/>
            <ac:cxnSpMk id="43" creationId="{A26C1E26-970B-AD6C-AE0C-78E423BFE355}"/>
          </ac:cxnSpMkLst>
        </pc:cxnChg>
        <pc:cxnChg chg="add del mod">
          <ac:chgData name="Kencin Autry" userId="a6c17a38-3403-4b9b-b01e-849711fc5fbf" providerId="ADAL" clId="{082659E4-D9E0-4610-B4E4-9B8D758FE963}" dt="2023-10-12T19:46:52.537" v="10576" actId="478"/>
          <ac:cxnSpMkLst>
            <pc:docMk/>
            <pc:sldMk cId="3319429230" sldId="295"/>
            <ac:cxnSpMk id="44" creationId="{2E002179-D9F8-17B0-DA92-1391F14D7F2D}"/>
          </ac:cxnSpMkLst>
        </pc:cxnChg>
        <pc:cxnChg chg="add del mod">
          <ac:chgData name="Kencin Autry" userId="a6c17a38-3403-4b9b-b01e-849711fc5fbf" providerId="ADAL" clId="{082659E4-D9E0-4610-B4E4-9B8D758FE963}" dt="2023-10-12T19:46:52.537" v="10576" actId="478"/>
          <ac:cxnSpMkLst>
            <pc:docMk/>
            <pc:sldMk cId="3319429230" sldId="295"/>
            <ac:cxnSpMk id="45" creationId="{1AC15F50-EF6C-2970-A9A8-66D1A8453B85}"/>
          </ac:cxnSpMkLst>
        </pc:cxnChg>
        <pc:cxnChg chg="add del">
          <ac:chgData name="Kencin Autry" userId="a6c17a38-3403-4b9b-b01e-849711fc5fbf" providerId="ADAL" clId="{082659E4-D9E0-4610-B4E4-9B8D758FE963}" dt="2023-10-12T19:46:52.537" v="10576" actId="478"/>
          <ac:cxnSpMkLst>
            <pc:docMk/>
            <pc:sldMk cId="3319429230" sldId="295"/>
            <ac:cxnSpMk id="46" creationId="{EC55F7E2-47A2-95A3-A695-E70D580C8311}"/>
          </ac:cxnSpMkLst>
        </pc:cxnChg>
        <pc:cxnChg chg="add del mod">
          <ac:chgData name="Kencin Autry" userId="a6c17a38-3403-4b9b-b01e-849711fc5fbf" providerId="ADAL" clId="{082659E4-D9E0-4610-B4E4-9B8D758FE963}" dt="2023-10-12T19:46:52.537" v="10576" actId="478"/>
          <ac:cxnSpMkLst>
            <pc:docMk/>
            <pc:sldMk cId="3319429230" sldId="295"/>
            <ac:cxnSpMk id="47" creationId="{0E58B8DE-5CA0-4B8C-CC6A-BB16F5A789AA}"/>
          </ac:cxnSpMkLst>
        </pc:cxnChg>
        <pc:cxnChg chg="add del mod">
          <ac:chgData name="Kencin Autry" userId="a6c17a38-3403-4b9b-b01e-849711fc5fbf" providerId="ADAL" clId="{082659E4-D9E0-4610-B4E4-9B8D758FE963}" dt="2023-10-12T19:46:52.537" v="10576" actId="478"/>
          <ac:cxnSpMkLst>
            <pc:docMk/>
            <pc:sldMk cId="3319429230" sldId="295"/>
            <ac:cxnSpMk id="48" creationId="{51732288-D1AA-F4CA-B7BB-BF37195A5B6E}"/>
          </ac:cxnSpMkLst>
        </pc:cxnChg>
        <pc:cxnChg chg="add del mod">
          <ac:chgData name="Kencin Autry" userId="a6c17a38-3403-4b9b-b01e-849711fc5fbf" providerId="ADAL" clId="{082659E4-D9E0-4610-B4E4-9B8D758FE963}" dt="2023-10-12T19:46:52.537" v="10576" actId="478"/>
          <ac:cxnSpMkLst>
            <pc:docMk/>
            <pc:sldMk cId="3319429230" sldId="295"/>
            <ac:cxnSpMk id="49" creationId="{2C37AAFB-A520-C3C2-D70D-FA37E04C740C}"/>
          </ac:cxnSpMkLst>
        </pc:cxnChg>
        <pc:cxnChg chg="add del mod">
          <ac:chgData name="Kencin Autry" userId="a6c17a38-3403-4b9b-b01e-849711fc5fbf" providerId="ADAL" clId="{082659E4-D9E0-4610-B4E4-9B8D758FE963}" dt="2023-10-12T19:46:52.537" v="10576" actId="478"/>
          <ac:cxnSpMkLst>
            <pc:docMk/>
            <pc:sldMk cId="3319429230" sldId="295"/>
            <ac:cxnSpMk id="50" creationId="{597F29D8-7C26-C38C-0AA1-433B353D954B}"/>
          </ac:cxnSpMkLst>
        </pc:cxnChg>
        <pc:cxnChg chg="add del mod">
          <ac:chgData name="Kencin Autry" userId="a6c17a38-3403-4b9b-b01e-849711fc5fbf" providerId="ADAL" clId="{082659E4-D9E0-4610-B4E4-9B8D758FE963}" dt="2023-10-12T19:46:52.537" v="10576" actId="478"/>
          <ac:cxnSpMkLst>
            <pc:docMk/>
            <pc:sldMk cId="3319429230" sldId="295"/>
            <ac:cxnSpMk id="51" creationId="{A956F71B-1D29-F768-4C1B-B4058A5B1DEC}"/>
          </ac:cxnSpMkLst>
        </pc:cxnChg>
        <pc:cxnChg chg="add del">
          <ac:chgData name="Kencin Autry" userId="a6c17a38-3403-4b9b-b01e-849711fc5fbf" providerId="ADAL" clId="{082659E4-D9E0-4610-B4E4-9B8D758FE963}" dt="2023-10-12T19:46:52.537" v="10576" actId="478"/>
          <ac:cxnSpMkLst>
            <pc:docMk/>
            <pc:sldMk cId="3319429230" sldId="295"/>
            <ac:cxnSpMk id="52" creationId="{58A2925E-D8BF-3B9D-5AD6-CCE35456AF33}"/>
          </ac:cxnSpMkLst>
        </pc:cxnChg>
        <pc:cxnChg chg="add del mod">
          <ac:chgData name="Kencin Autry" userId="a6c17a38-3403-4b9b-b01e-849711fc5fbf" providerId="ADAL" clId="{082659E4-D9E0-4610-B4E4-9B8D758FE963}" dt="2023-10-12T19:46:52.537" v="10576" actId="478"/>
          <ac:cxnSpMkLst>
            <pc:docMk/>
            <pc:sldMk cId="3319429230" sldId="295"/>
            <ac:cxnSpMk id="53" creationId="{1B674708-2909-E274-6DA5-8BBCD7A84FDA}"/>
          </ac:cxnSpMkLst>
        </pc:cxnChg>
        <pc:cxnChg chg="add del mod">
          <ac:chgData name="Kencin Autry" userId="a6c17a38-3403-4b9b-b01e-849711fc5fbf" providerId="ADAL" clId="{082659E4-D9E0-4610-B4E4-9B8D758FE963}" dt="2023-10-12T19:46:52.537" v="10576" actId="478"/>
          <ac:cxnSpMkLst>
            <pc:docMk/>
            <pc:sldMk cId="3319429230" sldId="295"/>
            <ac:cxnSpMk id="54" creationId="{4DB87EA5-014C-5BF8-0E08-4B2974276F7B}"/>
          </ac:cxnSpMkLst>
        </pc:cxnChg>
        <pc:cxnChg chg="add del mod">
          <ac:chgData name="Kencin Autry" userId="a6c17a38-3403-4b9b-b01e-849711fc5fbf" providerId="ADAL" clId="{082659E4-D9E0-4610-B4E4-9B8D758FE963}" dt="2023-10-12T19:46:52.537" v="10576" actId="478"/>
          <ac:cxnSpMkLst>
            <pc:docMk/>
            <pc:sldMk cId="3319429230" sldId="295"/>
            <ac:cxnSpMk id="55" creationId="{046DBB51-AF09-E06E-831F-78E8CE392BC3}"/>
          </ac:cxnSpMkLst>
        </pc:cxnChg>
        <pc:cxnChg chg="add del mod">
          <ac:chgData name="Kencin Autry" userId="a6c17a38-3403-4b9b-b01e-849711fc5fbf" providerId="ADAL" clId="{082659E4-D9E0-4610-B4E4-9B8D758FE963}" dt="2023-10-12T19:46:52.537" v="10576" actId="478"/>
          <ac:cxnSpMkLst>
            <pc:docMk/>
            <pc:sldMk cId="3319429230" sldId="295"/>
            <ac:cxnSpMk id="56" creationId="{BA695D7D-A16B-AEC7-70C0-D6E533DA9A2D}"/>
          </ac:cxnSpMkLst>
        </pc:cxnChg>
        <pc:cxnChg chg="add del mod">
          <ac:chgData name="Kencin Autry" userId="a6c17a38-3403-4b9b-b01e-849711fc5fbf" providerId="ADAL" clId="{082659E4-D9E0-4610-B4E4-9B8D758FE963}" dt="2023-10-12T19:46:52.537" v="10576" actId="478"/>
          <ac:cxnSpMkLst>
            <pc:docMk/>
            <pc:sldMk cId="3319429230" sldId="295"/>
            <ac:cxnSpMk id="58" creationId="{CFBD9F44-D301-ED43-1C43-0C59CF9A3BC9}"/>
          </ac:cxnSpMkLst>
        </pc:cxnChg>
        <pc:cxnChg chg="add del mod">
          <ac:chgData name="Kencin Autry" userId="a6c17a38-3403-4b9b-b01e-849711fc5fbf" providerId="ADAL" clId="{082659E4-D9E0-4610-B4E4-9B8D758FE963}" dt="2023-10-12T19:46:52.537" v="10576" actId="478"/>
          <ac:cxnSpMkLst>
            <pc:docMk/>
            <pc:sldMk cId="3319429230" sldId="295"/>
            <ac:cxnSpMk id="60" creationId="{E7F7A510-6DF7-72AB-436D-E1BFF2C43CC1}"/>
          </ac:cxnSpMkLst>
        </pc:cxnChg>
        <pc:cxnChg chg="add del mod topLvl">
          <ac:chgData name="Kencin Autry" userId="a6c17a38-3403-4b9b-b01e-849711fc5fbf" providerId="ADAL" clId="{082659E4-D9E0-4610-B4E4-9B8D758FE963}" dt="2023-10-12T19:50:44.624" v="10596" actId="165"/>
          <ac:cxnSpMkLst>
            <pc:docMk/>
            <pc:sldMk cId="3319429230" sldId="295"/>
            <ac:cxnSpMk id="72" creationId="{8DEF224A-59DF-A5C2-DF12-FB10565221E6}"/>
          </ac:cxnSpMkLst>
        </pc:cxnChg>
        <pc:cxnChg chg="add del mod topLvl">
          <ac:chgData name="Kencin Autry" userId="a6c17a38-3403-4b9b-b01e-849711fc5fbf" providerId="ADAL" clId="{082659E4-D9E0-4610-B4E4-9B8D758FE963}" dt="2023-10-12T19:50:44.624" v="10596" actId="165"/>
          <ac:cxnSpMkLst>
            <pc:docMk/>
            <pc:sldMk cId="3319429230" sldId="295"/>
            <ac:cxnSpMk id="73" creationId="{F4D1ECED-12D3-C946-2139-C05200E0EDE0}"/>
          </ac:cxnSpMkLst>
        </pc:cxnChg>
        <pc:cxnChg chg="add del mod topLvl">
          <ac:chgData name="Kencin Autry" userId="a6c17a38-3403-4b9b-b01e-849711fc5fbf" providerId="ADAL" clId="{082659E4-D9E0-4610-B4E4-9B8D758FE963}" dt="2023-10-12T19:50:44.624" v="10596" actId="165"/>
          <ac:cxnSpMkLst>
            <pc:docMk/>
            <pc:sldMk cId="3319429230" sldId="295"/>
            <ac:cxnSpMk id="74" creationId="{A2E1A41F-43D2-6B11-EE27-478E783FF7C6}"/>
          </ac:cxnSpMkLst>
        </pc:cxnChg>
        <pc:cxnChg chg="add del mod topLvl">
          <ac:chgData name="Kencin Autry" userId="a6c17a38-3403-4b9b-b01e-849711fc5fbf" providerId="ADAL" clId="{082659E4-D9E0-4610-B4E4-9B8D758FE963}" dt="2023-10-12T19:50:44.624" v="10596" actId="165"/>
          <ac:cxnSpMkLst>
            <pc:docMk/>
            <pc:sldMk cId="3319429230" sldId="295"/>
            <ac:cxnSpMk id="75" creationId="{D10F038E-93B4-9963-5BFD-50F79910EA56}"/>
          </ac:cxnSpMkLst>
        </pc:cxnChg>
        <pc:cxnChg chg="add del mod topLvl">
          <ac:chgData name="Kencin Autry" userId="a6c17a38-3403-4b9b-b01e-849711fc5fbf" providerId="ADAL" clId="{082659E4-D9E0-4610-B4E4-9B8D758FE963}" dt="2023-10-12T19:50:44.624" v="10596" actId="165"/>
          <ac:cxnSpMkLst>
            <pc:docMk/>
            <pc:sldMk cId="3319429230" sldId="295"/>
            <ac:cxnSpMk id="76" creationId="{A0E92B72-01D4-129A-CAB7-A6716821AB12}"/>
          </ac:cxnSpMkLst>
        </pc:cxnChg>
        <pc:cxnChg chg="add del mod topLvl">
          <ac:chgData name="Kencin Autry" userId="a6c17a38-3403-4b9b-b01e-849711fc5fbf" providerId="ADAL" clId="{082659E4-D9E0-4610-B4E4-9B8D758FE963}" dt="2023-10-12T19:50:44.624" v="10596" actId="165"/>
          <ac:cxnSpMkLst>
            <pc:docMk/>
            <pc:sldMk cId="3319429230" sldId="295"/>
            <ac:cxnSpMk id="77" creationId="{BEE8CB0B-723D-31D0-5F26-8063CD358444}"/>
          </ac:cxnSpMkLst>
        </pc:cxnChg>
        <pc:cxnChg chg="add del mod topLvl">
          <ac:chgData name="Kencin Autry" userId="a6c17a38-3403-4b9b-b01e-849711fc5fbf" providerId="ADAL" clId="{082659E4-D9E0-4610-B4E4-9B8D758FE963}" dt="2023-10-12T19:50:44.624" v="10596" actId="165"/>
          <ac:cxnSpMkLst>
            <pc:docMk/>
            <pc:sldMk cId="3319429230" sldId="295"/>
            <ac:cxnSpMk id="78" creationId="{E5F6215B-3FD3-EB09-545F-17076BAD84E7}"/>
          </ac:cxnSpMkLst>
        </pc:cxnChg>
        <pc:cxnChg chg="add del mod topLvl">
          <ac:chgData name="Kencin Autry" userId="a6c17a38-3403-4b9b-b01e-849711fc5fbf" providerId="ADAL" clId="{082659E4-D9E0-4610-B4E4-9B8D758FE963}" dt="2023-10-12T19:50:44.624" v="10596" actId="165"/>
          <ac:cxnSpMkLst>
            <pc:docMk/>
            <pc:sldMk cId="3319429230" sldId="295"/>
            <ac:cxnSpMk id="79" creationId="{342A9832-73FB-218A-70BF-5CB22AA369F5}"/>
          </ac:cxnSpMkLst>
        </pc:cxnChg>
        <pc:cxnChg chg="add del mod topLvl">
          <ac:chgData name="Kencin Autry" userId="a6c17a38-3403-4b9b-b01e-849711fc5fbf" providerId="ADAL" clId="{082659E4-D9E0-4610-B4E4-9B8D758FE963}" dt="2023-10-12T19:50:44.624" v="10596" actId="165"/>
          <ac:cxnSpMkLst>
            <pc:docMk/>
            <pc:sldMk cId="3319429230" sldId="295"/>
            <ac:cxnSpMk id="80" creationId="{619C6EEA-2897-25DB-DC5B-DFA03AA11CA9}"/>
          </ac:cxnSpMkLst>
        </pc:cxnChg>
        <pc:cxnChg chg="add del mod topLvl">
          <ac:chgData name="Kencin Autry" userId="a6c17a38-3403-4b9b-b01e-849711fc5fbf" providerId="ADAL" clId="{082659E4-D9E0-4610-B4E4-9B8D758FE963}" dt="2023-10-12T19:50:44.624" v="10596" actId="165"/>
          <ac:cxnSpMkLst>
            <pc:docMk/>
            <pc:sldMk cId="3319429230" sldId="295"/>
            <ac:cxnSpMk id="81" creationId="{0839A87A-BA73-3E95-3A3C-E38478B91978}"/>
          </ac:cxnSpMkLst>
        </pc:cxnChg>
        <pc:cxnChg chg="add del mod topLvl">
          <ac:chgData name="Kencin Autry" userId="a6c17a38-3403-4b9b-b01e-849711fc5fbf" providerId="ADAL" clId="{082659E4-D9E0-4610-B4E4-9B8D758FE963}" dt="2023-10-12T19:50:44.624" v="10596" actId="165"/>
          <ac:cxnSpMkLst>
            <pc:docMk/>
            <pc:sldMk cId="3319429230" sldId="295"/>
            <ac:cxnSpMk id="82" creationId="{534E04BD-433C-EAF7-55B3-4CE98A530E39}"/>
          </ac:cxnSpMkLst>
        </pc:cxnChg>
        <pc:cxnChg chg="add del mod topLvl">
          <ac:chgData name="Kencin Autry" userId="a6c17a38-3403-4b9b-b01e-849711fc5fbf" providerId="ADAL" clId="{082659E4-D9E0-4610-B4E4-9B8D758FE963}" dt="2023-10-12T19:50:44.624" v="10596" actId="165"/>
          <ac:cxnSpMkLst>
            <pc:docMk/>
            <pc:sldMk cId="3319429230" sldId="295"/>
            <ac:cxnSpMk id="83" creationId="{6536E3C2-C540-6B43-A376-6D9D52A45A33}"/>
          </ac:cxnSpMkLst>
        </pc:cxnChg>
        <pc:cxnChg chg="add del mod topLvl">
          <ac:chgData name="Kencin Autry" userId="a6c17a38-3403-4b9b-b01e-849711fc5fbf" providerId="ADAL" clId="{082659E4-D9E0-4610-B4E4-9B8D758FE963}" dt="2023-10-12T19:50:44.624" v="10596" actId="165"/>
          <ac:cxnSpMkLst>
            <pc:docMk/>
            <pc:sldMk cId="3319429230" sldId="295"/>
            <ac:cxnSpMk id="84" creationId="{50CD6400-9BFE-3890-0002-255B58048B6A}"/>
          </ac:cxnSpMkLst>
        </pc:cxnChg>
        <pc:cxnChg chg="add del mod topLvl">
          <ac:chgData name="Kencin Autry" userId="a6c17a38-3403-4b9b-b01e-849711fc5fbf" providerId="ADAL" clId="{082659E4-D9E0-4610-B4E4-9B8D758FE963}" dt="2023-10-12T19:50:44.624" v="10596" actId="165"/>
          <ac:cxnSpMkLst>
            <pc:docMk/>
            <pc:sldMk cId="3319429230" sldId="295"/>
            <ac:cxnSpMk id="85" creationId="{03310C7D-78B8-9F4F-D252-45A09ABB205C}"/>
          </ac:cxnSpMkLst>
        </pc:cxnChg>
        <pc:cxnChg chg="add del mod topLvl">
          <ac:chgData name="Kencin Autry" userId="a6c17a38-3403-4b9b-b01e-849711fc5fbf" providerId="ADAL" clId="{082659E4-D9E0-4610-B4E4-9B8D758FE963}" dt="2023-10-12T19:50:44.624" v="10596" actId="165"/>
          <ac:cxnSpMkLst>
            <pc:docMk/>
            <pc:sldMk cId="3319429230" sldId="295"/>
            <ac:cxnSpMk id="86" creationId="{4C6B6646-BAEF-ADD6-142E-76BFCA947FAE}"/>
          </ac:cxnSpMkLst>
        </pc:cxnChg>
        <pc:cxnChg chg="add del mod topLvl">
          <ac:chgData name="Kencin Autry" userId="a6c17a38-3403-4b9b-b01e-849711fc5fbf" providerId="ADAL" clId="{082659E4-D9E0-4610-B4E4-9B8D758FE963}" dt="2023-10-12T19:50:44.624" v="10596" actId="165"/>
          <ac:cxnSpMkLst>
            <pc:docMk/>
            <pc:sldMk cId="3319429230" sldId="295"/>
            <ac:cxnSpMk id="87" creationId="{CAA5D039-745B-BD66-5766-983DF2E45FA0}"/>
          </ac:cxnSpMkLst>
        </pc:cxnChg>
        <pc:cxnChg chg="add del mod topLvl">
          <ac:chgData name="Kencin Autry" userId="a6c17a38-3403-4b9b-b01e-849711fc5fbf" providerId="ADAL" clId="{082659E4-D9E0-4610-B4E4-9B8D758FE963}" dt="2023-10-12T19:50:44.624" v="10596" actId="165"/>
          <ac:cxnSpMkLst>
            <pc:docMk/>
            <pc:sldMk cId="3319429230" sldId="295"/>
            <ac:cxnSpMk id="88" creationId="{1DF2C3DA-EA11-42E9-6EFB-C3FA18B273EB}"/>
          </ac:cxnSpMkLst>
        </pc:cxnChg>
        <pc:cxnChg chg="add del mod topLvl">
          <ac:chgData name="Kencin Autry" userId="a6c17a38-3403-4b9b-b01e-849711fc5fbf" providerId="ADAL" clId="{082659E4-D9E0-4610-B4E4-9B8D758FE963}" dt="2023-10-12T19:50:44.624" v="10596" actId="165"/>
          <ac:cxnSpMkLst>
            <pc:docMk/>
            <pc:sldMk cId="3319429230" sldId="295"/>
            <ac:cxnSpMk id="89" creationId="{0420B791-B2F7-F005-1DE0-D58D2555F4BA}"/>
          </ac:cxnSpMkLst>
        </pc:cxnChg>
      </pc:sldChg>
      <pc:sldChg chg="addSp delSp modSp new add del mod modTransition delAnim modAnim modShow modNotesTx">
        <pc:chgData name="Kencin Autry" userId="a6c17a38-3403-4b9b-b01e-849711fc5fbf" providerId="ADAL" clId="{082659E4-D9E0-4610-B4E4-9B8D758FE963}" dt="2023-10-16T21:22:19.430" v="15612" actId="729"/>
        <pc:sldMkLst>
          <pc:docMk/>
          <pc:sldMk cId="3711136031" sldId="296"/>
        </pc:sldMkLst>
        <pc:spChg chg="add mod">
          <ac:chgData name="Kencin Autry" userId="a6c17a38-3403-4b9b-b01e-849711fc5fbf" providerId="ADAL" clId="{082659E4-D9E0-4610-B4E4-9B8D758FE963}" dt="2023-10-13T18:28:45.196" v="12612" actId="164"/>
          <ac:spMkLst>
            <pc:docMk/>
            <pc:sldMk cId="3711136031" sldId="296"/>
            <ac:spMk id="2" creationId="{5EA7CBF2-CDB5-EE05-C2A7-C7449C0940CC}"/>
          </ac:spMkLst>
        </pc:spChg>
        <pc:spChg chg="add del mod">
          <ac:chgData name="Kencin Autry" userId="a6c17a38-3403-4b9b-b01e-849711fc5fbf" providerId="ADAL" clId="{082659E4-D9E0-4610-B4E4-9B8D758FE963}" dt="2023-10-12T15:36:20.170" v="8879" actId="478"/>
          <ac:spMkLst>
            <pc:docMk/>
            <pc:sldMk cId="3711136031" sldId="296"/>
            <ac:spMk id="2" creationId="{B16E17D7-0B71-BB1A-F93F-D1908F5938E4}"/>
          </ac:spMkLst>
        </pc:spChg>
        <pc:spChg chg="del mod">
          <ac:chgData name="Kencin Autry" userId="a6c17a38-3403-4b9b-b01e-849711fc5fbf" providerId="ADAL" clId="{082659E4-D9E0-4610-B4E4-9B8D758FE963}" dt="2023-10-10T02:25:28.641" v="2276" actId="478"/>
          <ac:spMkLst>
            <pc:docMk/>
            <pc:sldMk cId="3711136031" sldId="296"/>
            <ac:spMk id="2" creationId="{FCA79DFE-0A72-E8FC-C047-9DA07E2EF921}"/>
          </ac:spMkLst>
        </pc:spChg>
        <pc:spChg chg="mod">
          <ac:chgData name="Kencin Autry" userId="a6c17a38-3403-4b9b-b01e-849711fc5fbf" providerId="ADAL" clId="{082659E4-D9E0-4610-B4E4-9B8D758FE963}" dt="2023-10-13T18:30:16.726" v="12618" actId="1076"/>
          <ac:spMkLst>
            <pc:docMk/>
            <pc:sldMk cId="3711136031" sldId="296"/>
            <ac:spMk id="3" creationId="{A5F6BC50-9E13-4224-88B1-742753BB823C}"/>
          </ac:spMkLst>
        </pc:spChg>
        <pc:spChg chg="mod">
          <ac:chgData name="Kencin Autry" userId="a6c17a38-3403-4b9b-b01e-849711fc5fbf" providerId="ADAL" clId="{082659E4-D9E0-4610-B4E4-9B8D758FE963}" dt="2023-10-12T15:41:26.442" v="8941" actId="554"/>
          <ac:spMkLst>
            <pc:docMk/>
            <pc:sldMk cId="3711136031" sldId="296"/>
            <ac:spMk id="5" creationId="{5E606321-5537-B9BB-59C9-8304E4E312F9}"/>
          </ac:spMkLst>
        </pc:spChg>
        <pc:spChg chg="add del mod">
          <ac:chgData name="Kencin Autry" userId="a6c17a38-3403-4b9b-b01e-849711fc5fbf" providerId="ADAL" clId="{082659E4-D9E0-4610-B4E4-9B8D758FE963}" dt="2023-10-12T18:04:00.635" v="10228" actId="207"/>
          <ac:spMkLst>
            <pc:docMk/>
            <pc:sldMk cId="3711136031" sldId="296"/>
            <ac:spMk id="6" creationId="{CD14FE78-5A64-8215-1C3C-04541269EE04}"/>
          </ac:spMkLst>
        </pc:spChg>
        <pc:spChg chg="add del mod">
          <ac:chgData name="Kencin Autry" userId="a6c17a38-3403-4b9b-b01e-849711fc5fbf" providerId="ADAL" clId="{082659E4-D9E0-4610-B4E4-9B8D758FE963}" dt="2023-10-12T03:11:24.476" v="8850" actId="165"/>
          <ac:spMkLst>
            <pc:docMk/>
            <pc:sldMk cId="3711136031" sldId="296"/>
            <ac:spMk id="7" creationId="{2D263E3F-A721-1C76-7085-58A96B396FC5}"/>
          </ac:spMkLst>
        </pc:spChg>
        <pc:spChg chg="add del mod">
          <ac:chgData name="Kencin Autry" userId="a6c17a38-3403-4b9b-b01e-849711fc5fbf" providerId="ADAL" clId="{082659E4-D9E0-4610-B4E4-9B8D758FE963}" dt="2023-10-12T03:11:24.476" v="8850" actId="165"/>
          <ac:spMkLst>
            <pc:docMk/>
            <pc:sldMk cId="3711136031" sldId="296"/>
            <ac:spMk id="8" creationId="{FB692167-40BC-4D69-E064-3B674F746B13}"/>
          </ac:spMkLst>
        </pc:spChg>
        <pc:spChg chg="add mod">
          <ac:chgData name="Kencin Autry" userId="a6c17a38-3403-4b9b-b01e-849711fc5fbf" providerId="ADAL" clId="{082659E4-D9E0-4610-B4E4-9B8D758FE963}" dt="2023-10-16T17:00:30.846" v="14506" actId="1076"/>
          <ac:spMkLst>
            <pc:docMk/>
            <pc:sldMk cId="3711136031" sldId="296"/>
            <ac:spMk id="9" creationId="{72BD3CD5-31D8-4413-4796-B8665414BC02}"/>
          </ac:spMkLst>
        </pc:spChg>
        <pc:spChg chg="mod">
          <ac:chgData name="Kencin Autry" userId="a6c17a38-3403-4b9b-b01e-849711fc5fbf" providerId="ADAL" clId="{082659E4-D9E0-4610-B4E4-9B8D758FE963}" dt="2023-10-10T02:27:31.699" v="2286"/>
          <ac:spMkLst>
            <pc:docMk/>
            <pc:sldMk cId="3711136031" sldId="296"/>
            <ac:spMk id="9" creationId="{8FD04E26-8977-843C-1774-7EB53FA08019}"/>
          </ac:spMkLst>
        </pc:spChg>
        <pc:spChg chg="add mod">
          <ac:chgData name="Kencin Autry" userId="a6c17a38-3403-4b9b-b01e-849711fc5fbf" providerId="ADAL" clId="{082659E4-D9E0-4610-B4E4-9B8D758FE963}" dt="2023-10-16T17:00:18.185" v="14503" actId="2711"/>
          <ac:spMkLst>
            <pc:docMk/>
            <pc:sldMk cId="3711136031" sldId="296"/>
            <ac:spMk id="11" creationId="{60B5240B-23EE-7C32-D60B-16D37E1910F3}"/>
          </ac:spMkLst>
        </pc:spChg>
        <pc:spChg chg="add del">
          <ac:chgData name="Kencin Autry" userId="a6c17a38-3403-4b9b-b01e-849711fc5fbf" providerId="ADAL" clId="{082659E4-D9E0-4610-B4E4-9B8D758FE963}" dt="2023-10-12T01:36:10.608" v="7496" actId="478"/>
          <ac:spMkLst>
            <pc:docMk/>
            <pc:sldMk cId="3711136031" sldId="296"/>
            <ac:spMk id="12" creationId="{37F0F540-30A3-7683-E196-D554A25CADFB}"/>
          </ac:spMkLst>
        </pc:spChg>
        <pc:spChg chg="add del mod ord">
          <ac:chgData name="Kencin Autry" userId="a6c17a38-3403-4b9b-b01e-849711fc5fbf" providerId="ADAL" clId="{082659E4-D9E0-4610-B4E4-9B8D758FE963}" dt="2023-10-11T00:12:19.259" v="5004" actId="478"/>
          <ac:spMkLst>
            <pc:docMk/>
            <pc:sldMk cId="3711136031" sldId="296"/>
            <ac:spMk id="12" creationId="{FC2EA520-758A-00F2-1FA5-2C08334239D4}"/>
          </ac:spMkLst>
        </pc:spChg>
        <pc:spChg chg="add mod ord">
          <ac:chgData name="Kencin Autry" userId="a6c17a38-3403-4b9b-b01e-849711fc5fbf" providerId="ADAL" clId="{082659E4-D9E0-4610-B4E4-9B8D758FE963}" dt="2023-10-12T01:44:17.853" v="7623" actId="1076"/>
          <ac:spMkLst>
            <pc:docMk/>
            <pc:sldMk cId="3711136031" sldId="296"/>
            <ac:spMk id="13" creationId="{16C20A17-C087-44F8-9451-8AECCFD1D805}"/>
          </ac:spMkLst>
        </pc:spChg>
        <pc:spChg chg="add mod">
          <ac:chgData name="Kencin Autry" userId="a6c17a38-3403-4b9b-b01e-849711fc5fbf" providerId="ADAL" clId="{082659E4-D9E0-4610-B4E4-9B8D758FE963}" dt="2023-10-13T18:31:59.452" v="12628" actId="1076"/>
          <ac:spMkLst>
            <pc:docMk/>
            <pc:sldMk cId="3711136031" sldId="296"/>
            <ac:spMk id="13" creationId="{1D7FD244-8C9D-6539-22A0-E1A370C7B701}"/>
          </ac:spMkLst>
        </pc:spChg>
        <pc:spChg chg="mod">
          <ac:chgData name="Kencin Autry" userId="a6c17a38-3403-4b9b-b01e-849711fc5fbf" providerId="ADAL" clId="{082659E4-D9E0-4610-B4E4-9B8D758FE963}" dt="2023-10-12T15:49:26.484" v="9032"/>
          <ac:spMkLst>
            <pc:docMk/>
            <pc:sldMk cId="3711136031" sldId="296"/>
            <ac:spMk id="13" creationId="{3B055408-E5A0-77D2-3724-A284AF81193D}"/>
          </ac:spMkLst>
        </pc:spChg>
        <pc:spChg chg="add del mod">
          <ac:chgData name="Kencin Autry" userId="a6c17a38-3403-4b9b-b01e-849711fc5fbf" providerId="ADAL" clId="{082659E4-D9E0-4610-B4E4-9B8D758FE963}" dt="2023-10-10T02:29:38.789" v="2303" actId="478"/>
          <ac:spMkLst>
            <pc:docMk/>
            <pc:sldMk cId="3711136031" sldId="296"/>
            <ac:spMk id="13" creationId="{63904CEB-2B65-ECD4-5115-F7691A5B77BB}"/>
          </ac:spMkLst>
        </pc:spChg>
        <pc:spChg chg="add del">
          <ac:chgData name="Kencin Autry" userId="a6c17a38-3403-4b9b-b01e-849711fc5fbf" providerId="ADAL" clId="{082659E4-D9E0-4610-B4E4-9B8D758FE963}" dt="2023-10-10T16:36:41.049" v="4588" actId="478"/>
          <ac:spMkLst>
            <pc:docMk/>
            <pc:sldMk cId="3711136031" sldId="296"/>
            <ac:spMk id="13" creationId="{65D591BD-E15B-3A0E-9925-74289C7886F4}"/>
          </ac:spMkLst>
        </pc:spChg>
        <pc:spChg chg="mod">
          <ac:chgData name="Kencin Autry" userId="a6c17a38-3403-4b9b-b01e-849711fc5fbf" providerId="ADAL" clId="{082659E4-D9E0-4610-B4E4-9B8D758FE963}" dt="2023-10-12T15:49:26.484" v="9032"/>
          <ac:spMkLst>
            <pc:docMk/>
            <pc:sldMk cId="3711136031" sldId="296"/>
            <ac:spMk id="14" creationId="{3906BE3E-602A-0EDF-C1E3-9F669FC7CA42}"/>
          </ac:spMkLst>
        </pc:spChg>
        <pc:spChg chg="mod">
          <ac:chgData name="Kencin Autry" userId="a6c17a38-3403-4b9b-b01e-849711fc5fbf" providerId="ADAL" clId="{082659E4-D9E0-4610-B4E4-9B8D758FE963}" dt="2023-10-12T15:49:26.484" v="9032"/>
          <ac:spMkLst>
            <pc:docMk/>
            <pc:sldMk cId="3711136031" sldId="296"/>
            <ac:spMk id="15" creationId="{E8C62999-99E2-1132-DE11-F9082256CCC9}"/>
          </ac:spMkLst>
        </pc:spChg>
        <pc:spChg chg="add mod ord">
          <ac:chgData name="Kencin Autry" userId="a6c17a38-3403-4b9b-b01e-849711fc5fbf" providerId="ADAL" clId="{082659E4-D9E0-4610-B4E4-9B8D758FE963}" dt="2023-10-11T00:31:55.586" v="5180" actId="164"/>
          <ac:spMkLst>
            <pc:docMk/>
            <pc:sldMk cId="3711136031" sldId="296"/>
            <ac:spMk id="15" creationId="{F52CC621-B85C-1D3F-F930-BA6C93D084A3}"/>
          </ac:spMkLst>
        </pc:spChg>
        <pc:spChg chg="add mod ord">
          <ac:chgData name="Kencin Autry" userId="a6c17a38-3403-4b9b-b01e-849711fc5fbf" providerId="ADAL" clId="{082659E4-D9E0-4610-B4E4-9B8D758FE963}" dt="2023-10-12T01:44:56.017" v="7630" actId="1076"/>
          <ac:spMkLst>
            <pc:docMk/>
            <pc:sldMk cId="3711136031" sldId="296"/>
            <ac:spMk id="16" creationId="{DBE7145D-78C3-CB54-D2EC-ED9CB9D37150}"/>
          </ac:spMkLst>
        </pc:spChg>
        <pc:spChg chg="add del">
          <ac:chgData name="Kencin Autry" userId="a6c17a38-3403-4b9b-b01e-849711fc5fbf" providerId="ADAL" clId="{082659E4-D9E0-4610-B4E4-9B8D758FE963}" dt="2023-10-10T14:30:02.446" v="4326" actId="478"/>
          <ac:spMkLst>
            <pc:docMk/>
            <pc:sldMk cId="3711136031" sldId="296"/>
            <ac:spMk id="17" creationId="{F51FC2A3-F1B9-C7D1-25CB-02FFD28F9FFD}"/>
          </ac:spMkLst>
        </pc:spChg>
        <pc:spChg chg="add mod">
          <ac:chgData name="Kencin Autry" userId="a6c17a38-3403-4b9b-b01e-849711fc5fbf" providerId="ADAL" clId="{082659E4-D9E0-4610-B4E4-9B8D758FE963}" dt="2023-10-12T01:38:00.212" v="7517" actId="164"/>
          <ac:spMkLst>
            <pc:docMk/>
            <pc:sldMk cId="3711136031" sldId="296"/>
            <ac:spMk id="18" creationId="{12C8A9FC-462D-0571-6094-C7F496D07C8D}"/>
          </ac:spMkLst>
        </pc:spChg>
        <pc:spChg chg="add del mod">
          <ac:chgData name="Kencin Autry" userId="a6c17a38-3403-4b9b-b01e-849711fc5fbf" providerId="ADAL" clId="{082659E4-D9E0-4610-B4E4-9B8D758FE963}" dt="2023-10-11T00:32:38.525" v="5186"/>
          <ac:spMkLst>
            <pc:docMk/>
            <pc:sldMk cId="3711136031" sldId="296"/>
            <ac:spMk id="18" creationId="{81568FEA-9F3D-4031-4C89-569855CA07BE}"/>
          </ac:spMkLst>
        </pc:spChg>
        <pc:spChg chg="add mod ord">
          <ac:chgData name="Kencin Autry" userId="a6c17a38-3403-4b9b-b01e-849711fc5fbf" providerId="ADAL" clId="{082659E4-D9E0-4610-B4E4-9B8D758FE963}" dt="2023-10-12T01:38:00.212" v="7517" actId="164"/>
          <ac:spMkLst>
            <pc:docMk/>
            <pc:sldMk cId="3711136031" sldId="296"/>
            <ac:spMk id="19" creationId="{611E367E-DF6C-EC62-60C6-5B73151062E6}"/>
          </ac:spMkLst>
        </pc:spChg>
        <pc:spChg chg="add del mod">
          <ac:chgData name="Kencin Autry" userId="a6c17a38-3403-4b9b-b01e-849711fc5fbf" providerId="ADAL" clId="{082659E4-D9E0-4610-B4E4-9B8D758FE963}" dt="2023-10-11T00:32:38.514" v="5184" actId="478"/>
          <ac:spMkLst>
            <pc:docMk/>
            <pc:sldMk cId="3711136031" sldId="296"/>
            <ac:spMk id="19" creationId="{7D8BDC23-B854-A04D-1A16-F91FB3DBECBC}"/>
          </ac:spMkLst>
        </pc:spChg>
        <pc:spChg chg="add mod">
          <ac:chgData name="Kencin Autry" userId="a6c17a38-3403-4b9b-b01e-849711fc5fbf" providerId="ADAL" clId="{082659E4-D9E0-4610-B4E4-9B8D758FE963}" dt="2023-10-12T01:38:00.212" v="7517" actId="164"/>
          <ac:spMkLst>
            <pc:docMk/>
            <pc:sldMk cId="3711136031" sldId="296"/>
            <ac:spMk id="20" creationId="{616E5548-AA79-947C-A585-06DF79DC4644}"/>
          </ac:spMkLst>
        </pc:spChg>
        <pc:spChg chg="add del mod">
          <ac:chgData name="Kencin Autry" userId="a6c17a38-3403-4b9b-b01e-849711fc5fbf" providerId="ADAL" clId="{082659E4-D9E0-4610-B4E4-9B8D758FE963}" dt="2023-10-11T00:32:59.281" v="5193" actId="478"/>
          <ac:spMkLst>
            <pc:docMk/>
            <pc:sldMk cId="3711136031" sldId="296"/>
            <ac:spMk id="20" creationId="{C91BA2FD-B445-9824-D30E-1A0A56877F70}"/>
          </ac:spMkLst>
        </pc:spChg>
        <pc:spChg chg="add del mod">
          <ac:chgData name="Kencin Autry" userId="a6c17a38-3403-4b9b-b01e-849711fc5fbf" providerId="ADAL" clId="{082659E4-D9E0-4610-B4E4-9B8D758FE963}" dt="2023-10-10T16:38:45.532" v="4611" actId="478"/>
          <ac:spMkLst>
            <pc:docMk/>
            <pc:sldMk cId="3711136031" sldId="296"/>
            <ac:spMk id="20" creationId="{E9F80FE4-9C0D-555C-3BCA-930A2EBC63D7}"/>
          </ac:spMkLst>
        </pc:spChg>
        <pc:spChg chg="add del mod">
          <ac:chgData name="Kencin Autry" userId="a6c17a38-3403-4b9b-b01e-849711fc5fbf" providerId="ADAL" clId="{082659E4-D9E0-4610-B4E4-9B8D758FE963}" dt="2023-10-11T00:34:46.811" v="5237" actId="478"/>
          <ac:spMkLst>
            <pc:docMk/>
            <pc:sldMk cId="3711136031" sldId="296"/>
            <ac:spMk id="21" creationId="{97A54406-C1EE-EB4A-0E29-FF5546A76CF2}"/>
          </ac:spMkLst>
        </pc:spChg>
        <pc:spChg chg="add del mod">
          <ac:chgData name="Kencin Autry" userId="a6c17a38-3403-4b9b-b01e-849711fc5fbf" providerId="ADAL" clId="{082659E4-D9E0-4610-B4E4-9B8D758FE963}" dt="2023-10-11T00:37:55.838" v="5293" actId="478"/>
          <ac:spMkLst>
            <pc:docMk/>
            <pc:sldMk cId="3711136031" sldId="296"/>
            <ac:spMk id="22" creationId="{09C0F2CC-8227-E1D9-6D72-2E58AAF2E2A5}"/>
          </ac:spMkLst>
        </pc:spChg>
        <pc:spChg chg="add del mod">
          <ac:chgData name="Kencin Autry" userId="a6c17a38-3403-4b9b-b01e-849711fc5fbf" providerId="ADAL" clId="{082659E4-D9E0-4610-B4E4-9B8D758FE963}" dt="2023-10-10T16:40:49.090" v="4635" actId="478"/>
          <ac:spMkLst>
            <pc:docMk/>
            <pc:sldMk cId="3711136031" sldId="296"/>
            <ac:spMk id="22" creationId="{15574A77-2E0D-6A9D-4011-675261D45700}"/>
          </ac:spMkLst>
        </pc:spChg>
        <pc:spChg chg="add del mod">
          <ac:chgData name="Kencin Autry" userId="a6c17a38-3403-4b9b-b01e-849711fc5fbf" providerId="ADAL" clId="{082659E4-D9E0-4610-B4E4-9B8D758FE963}" dt="2023-10-12T17:30:25.207" v="9949" actId="478"/>
          <ac:spMkLst>
            <pc:docMk/>
            <pc:sldMk cId="3711136031" sldId="296"/>
            <ac:spMk id="22" creationId="{3982937F-5681-A8EC-1506-76B11596D8D4}"/>
          </ac:spMkLst>
        </pc:spChg>
        <pc:spChg chg="add mod topLvl">
          <ac:chgData name="Kencin Autry" userId="a6c17a38-3403-4b9b-b01e-849711fc5fbf" providerId="ADAL" clId="{082659E4-D9E0-4610-B4E4-9B8D758FE963}" dt="2023-10-12T01:53:59.348" v="7799" actId="164"/>
          <ac:spMkLst>
            <pc:docMk/>
            <pc:sldMk cId="3711136031" sldId="296"/>
            <ac:spMk id="22" creationId="{FBBF23D6-426D-AA79-FFE9-3BF0409C052A}"/>
          </ac:spMkLst>
        </pc:spChg>
        <pc:spChg chg="add del mod ord">
          <ac:chgData name="Kencin Autry" userId="a6c17a38-3403-4b9b-b01e-849711fc5fbf" providerId="ADAL" clId="{082659E4-D9E0-4610-B4E4-9B8D758FE963}" dt="2023-10-10T16:40:47.371" v="4633" actId="478"/>
          <ac:spMkLst>
            <pc:docMk/>
            <pc:sldMk cId="3711136031" sldId="296"/>
            <ac:spMk id="23" creationId="{27091957-74BC-3C51-CA9A-1CB9F6A756A3}"/>
          </ac:spMkLst>
        </pc:spChg>
        <pc:spChg chg="add del mod">
          <ac:chgData name="Kencin Autry" userId="a6c17a38-3403-4b9b-b01e-849711fc5fbf" providerId="ADAL" clId="{082659E4-D9E0-4610-B4E4-9B8D758FE963}" dt="2023-10-12T17:14:25.615" v="9734" actId="478"/>
          <ac:spMkLst>
            <pc:docMk/>
            <pc:sldMk cId="3711136031" sldId="296"/>
            <ac:spMk id="23" creationId="{589834F2-BC04-BBD2-2059-2AFC8F6F30F9}"/>
          </ac:spMkLst>
        </pc:spChg>
        <pc:spChg chg="add mod ord topLvl">
          <ac:chgData name="Kencin Autry" userId="a6c17a38-3403-4b9b-b01e-849711fc5fbf" providerId="ADAL" clId="{082659E4-D9E0-4610-B4E4-9B8D758FE963}" dt="2023-10-12T01:53:59.348" v="7799" actId="164"/>
          <ac:spMkLst>
            <pc:docMk/>
            <pc:sldMk cId="3711136031" sldId="296"/>
            <ac:spMk id="23" creationId="{EE38B3A5-22C5-D575-EB30-2F0E91394563}"/>
          </ac:spMkLst>
        </pc:spChg>
        <pc:spChg chg="add del mod">
          <ac:chgData name="Kencin Autry" userId="a6c17a38-3403-4b9b-b01e-849711fc5fbf" providerId="ADAL" clId="{082659E4-D9E0-4610-B4E4-9B8D758FE963}" dt="2023-10-12T17:14:21.430" v="9731" actId="478"/>
          <ac:spMkLst>
            <pc:docMk/>
            <pc:sldMk cId="3711136031" sldId="296"/>
            <ac:spMk id="24" creationId="{0D35BE1B-9245-D7E9-62A6-8C9D4DC6CF2E}"/>
          </ac:spMkLst>
        </pc:spChg>
        <pc:spChg chg="add del mod topLvl">
          <ac:chgData name="Kencin Autry" userId="a6c17a38-3403-4b9b-b01e-849711fc5fbf" providerId="ADAL" clId="{082659E4-D9E0-4610-B4E4-9B8D758FE963}" dt="2023-10-12T02:07:00.312" v="7956" actId="478"/>
          <ac:spMkLst>
            <pc:docMk/>
            <pc:sldMk cId="3711136031" sldId="296"/>
            <ac:spMk id="24" creationId="{A85FCAEC-54E4-4A92-78C5-CC4E07379579}"/>
          </ac:spMkLst>
        </pc:spChg>
        <pc:spChg chg="add del mod">
          <ac:chgData name="Kencin Autry" userId="a6c17a38-3403-4b9b-b01e-849711fc5fbf" providerId="ADAL" clId="{082659E4-D9E0-4610-B4E4-9B8D758FE963}" dt="2023-10-12T17:30:24.261" v="9948" actId="478"/>
          <ac:spMkLst>
            <pc:docMk/>
            <pc:sldMk cId="3711136031" sldId="296"/>
            <ac:spMk id="25" creationId="{32DE0CC5-9D49-78F8-CF06-622FAD3E100C}"/>
          </ac:spMkLst>
        </pc:spChg>
        <pc:spChg chg="add del mod">
          <ac:chgData name="Kencin Autry" userId="a6c17a38-3403-4b9b-b01e-849711fc5fbf" providerId="ADAL" clId="{082659E4-D9E0-4610-B4E4-9B8D758FE963}" dt="2023-10-10T02:35:18.950" v="2324"/>
          <ac:spMkLst>
            <pc:docMk/>
            <pc:sldMk cId="3711136031" sldId="296"/>
            <ac:spMk id="25" creationId="{3CBE9B3E-5DE5-05ED-1B30-662549A6576B}"/>
          </ac:spMkLst>
        </pc:spChg>
        <pc:spChg chg="mod ord topLvl">
          <ac:chgData name="Kencin Autry" userId="a6c17a38-3403-4b9b-b01e-849711fc5fbf" providerId="ADAL" clId="{082659E4-D9E0-4610-B4E4-9B8D758FE963}" dt="2023-10-10T16:47:40.889" v="4691" actId="164"/>
          <ac:spMkLst>
            <pc:docMk/>
            <pc:sldMk cId="3711136031" sldId="296"/>
            <ac:spMk id="25" creationId="{5ACC2F07-5870-09C6-4C87-A98F3A3BB498}"/>
          </ac:spMkLst>
        </pc:spChg>
        <pc:spChg chg="mod ord topLvl">
          <ac:chgData name="Kencin Autry" userId="a6c17a38-3403-4b9b-b01e-849711fc5fbf" providerId="ADAL" clId="{082659E4-D9E0-4610-B4E4-9B8D758FE963}" dt="2023-10-10T16:47:40.889" v="4691" actId="164"/>
          <ac:spMkLst>
            <pc:docMk/>
            <pc:sldMk cId="3711136031" sldId="296"/>
            <ac:spMk id="26" creationId="{8D4FF61A-D299-F0B8-2ABE-0E0A8D988389}"/>
          </ac:spMkLst>
        </pc:spChg>
        <pc:spChg chg="add del mod">
          <ac:chgData name="Kencin Autry" userId="a6c17a38-3403-4b9b-b01e-849711fc5fbf" providerId="ADAL" clId="{082659E4-D9E0-4610-B4E4-9B8D758FE963}" dt="2023-10-10T02:36:29.489" v="2331" actId="478"/>
          <ac:spMkLst>
            <pc:docMk/>
            <pc:sldMk cId="3711136031" sldId="296"/>
            <ac:spMk id="26" creationId="{EB29D456-F1DE-091E-8FB7-1A5086C3F23F}"/>
          </ac:spMkLst>
        </pc:spChg>
        <pc:spChg chg="add del mod">
          <ac:chgData name="Kencin Autry" userId="a6c17a38-3403-4b9b-b01e-849711fc5fbf" providerId="ADAL" clId="{082659E4-D9E0-4610-B4E4-9B8D758FE963}" dt="2023-10-12T17:14:27.370" v="9735" actId="478"/>
          <ac:spMkLst>
            <pc:docMk/>
            <pc:sldMk cId="3711136031" sldId="296"/>
            <ac:spMk id="26" creationId="{F695E883-F0E3-407A-76EE-B760E4353A3B}"/>
          </ac:spMkLst>
        </pc:spChg>
        <pc:spChg chg="add mod topLvl">
          <ac:chgData name="Kencin Autry" userId="a6c17a38-3403-4b9b-b01e-849711fc5fbf" providerId="ADAL" clId="{082659E4-D9E0-4610-B4E4-9B8D758FE963}" dt="2023-10-12T18:36:43.963" v="10328" actId="164"/>
          <ac:spMkLst>
            <pc:docMk/>
            <pc:sldMk cId="3711136031" sldId="296"/>
            <ac:spMk id="27" creationId="{743E264D-F715-F52F-2C20-A7347DA61FF7}"/>
          </ac:spMkLst>
        </pc:spChg>
        <pc:spChg chg="add del mod">
          <ac:chgData name="Kencin Autry" userId="a6c17a38-3403-4b9b-b01e-849711fc5fbf" providerId="ADAL" clId="{082659E4-D9E0-4610-B4E4-9B8D758FE963}" dt="2023-10-10T02:41:35.688" v="2338" actId="478"/>
          <ac:spMkLst>
            <pc:docMk/>
            <pc:sldMk cId="3711136031" sldId="296"/>
            <ac:spMk id="27" creationId="{86104B5E-721E-380A-D737-27184E54F713}"/>
          </ac:spMkLst>
        </pc:spChg>
        <pc:spChg chg="mod">
          <ac:chgData name="Kencin Autry" userId="a6c17a38-3403-4b9b-b01e-849711fc5fbf" providerId="ADAL" clId="{082659E4-D9E0-4610-B4E4-9B8D758FE963}" dt="2023-10-12T01:44:28.474" v="7624"/>
          <ac:spMkLst>
            <pc:docMk/>
            <pc:sldMk cId="3711136031" sldId="296"/>
            <ac:spMk id="27" creationId="{CB010016-89CD-0C4E-0436-95F6CA292A24}"/>
          </ac:spMkLst>
        </pc:spChg>
        <pc:spChg chg="mod ord topLvl">
          <ac:chgData name="Kencin Autry" userId="a6c17a38-3403-4b9b-b01e-849711fc5fbf" providerId="ADAL" clId="{082659E4-D9E0-4610-B4E4-9B8D758FE963}" dt="2023-10-10T16:47:40.889" v="4691" actId="164"/>
          <ac:spMkLst>
            <pc:docMk/>
            <pc:sldMk cId="3711136031" sldId="296"/>
            <ac:spMk id="27" creationId="{F9F768C4-26CB-33C8-37A8-E02D9383C7B9}"/>
          </ac:spMkLst>
        </pc:spChg>
        <pc:spChg chg="add mod ord topLvl">
          <ac:chgData name="Kencin Autry" userId="a6c17a38-3403-4b9b-b01e-849711fc5fbf" providerId="ADAL" clId="{082659E4-D9E0-4610-B4E4-9B8D758FE963}" dt="2023-10-12T18:36:43.963" v="10328" actId="164"/>
          <ac:spMkLst>
            <pc:docMk/>
            <pc:sldMk cId="3711136031" sldId="296"/>
            <ac:spMk id="28" creationId="{27F4F37B-D229-9BEA-07CF-CF1570F8017F}"/>
          </ac:spMkLst>
        </pc:spChg>
        <pc:spChg chg="add mod topLvl">
          <ac:chgData name="Kencin Autry" userId="a6c17a38-3403-4b9b-b01e-849711fc5fbf" providerId="ADAL" clId="{082659E4-D9E0-4610-B4E4-9B8D758FE963}" dt="2023-10-10T16:52:47.727" v="4743" actId="164"/>
          <ac:spMkLst>
            <pc:docMk/>
            <pc:sldMk cId="3711136031" sldId="296"/>
            <ac:spMk id="28" creationId="{96CD14B4-F4F6-1E47-0BDD-8D1F380829B2}"/>
          </ac:spMkLst>
        </pc:spChg>
        <pc:spChg chg="mod">
          <ac:chgData name="Kencin Autry" userId="a6c17a38-3403-4b9b-b01e-849711fc5fbf" providerId="ADAL" clId="{082659E4-D9E0-4610-B4E4-9B8D758FE963}" dt="2023-10-12T01:44:28.474" v="7624"/>
          <ac:spMkLst>
            <pc:docMk/>
            <pc:sldMk cId="3711136031" sldId="296"/>
            <ac:spMk id="29" creationId="{03A5FB1A-9F99-388F-9091-815ED978A337}"/>
          </ac:spMkLst>
        </pc:spChg>
        <pc:spChg chg="add mod topLvl">
          <ac:chgData name="Kencin Autry" userId="a6c17a38-3403-4b9b-b01e-849711fc5fbf" providerId="ADAL" clId="{082659E4-D9E0-4610-B4E4-9B8D758FE963}" dt="2023-10-12T18:36:43.963" v="10328" actId="164"/>
          <ac:spMkLst>
            <pc:docMk/>
            <pc:sldMk cId="3711136031" sldId="296"/>
            <ac:spMk id="29" creationId="{12ABC89E-C2FC-3B92-1889-99C386D3ABF9}"/>
          </ac:spMkLst>
        </pc:spChg>
        <pc:spChg chg="add del mod">
          <ac:chgData name="Kencin Autry" userId="a6c17a38-3403-4b9b-b01e-849711fc5fbf" providerId="ADAL" clId="{082659E4-D9E0-4610-B4E4-9B8D758FE963}" dt="2023-10-10T14:41:38.082" v="4379" actId="478"/>
          <ac:spMkLst>
            <pc:docMk/>
            <pc:sldMk cId="3711136031" sldId="296"/>
            <ac:spMk id="29" creationId="{4096F455-4AE2-32E6-76C3-5B132355E017}"/>
          </ac:spMkLst>
        </pc:spChg>
        <pc:spChg chg="add del mod">
          <ac:chgData name="Kencin Autry" userId="a6c17a38-3403-4b9b-b01e-849711fc5fbf" providerId="ADAL" clId="{082659E4-D9E0-4610-B4E4-9B8D758FE963}" dt="2023-10-11T00:39:34.458" v="5308" actId="478"/>
          <ac:spMkLst>
            <pc:docMk/>
            <pc:sldMk cId="3711136031" sldId="296"/>
            <ac:spMk id="29" creationId="{9A6F9541-AE08-0FE0-41A6-D09291B2460E}"/>
          </ac:spMkLst>
        </pc:spChg>
        <pc:spChg chg="add mod ord">
          <ac:chgData name="Kencin Autry" userId="a6c17a38-3403-4b9b-b01e-849711fc5fbf" providerId="ADAL" clId="{082659E4-D9E0-4610-B4E4-9B8D758FE963}" dt="2023-10-10T14:45:20.600" v="4413" actId="164"/>
          <ac:spMkLst>
            <pc:docMk/>
            <pc:sldMk cId="3711136031" sldId="296"/>
            <ac:spMk id="30" creationId="{3F15DFEE-E7A2-A7D1-44F1-49FF627D6148}"/>
          </ac:spMkLst>
        </pc:spChg>
        <pc:spChg chg="add mod topLvl">
          <ac:chgData name="Kencin Autry" userId="a6c17a38-3403-4b9b-b01e-849711fc5fbf" providerId="ADAL" clId="{082659E4-D9E0-4610-B4E4-9B8D758FE963}" dt="2023-10-12T19:28:56.383" v="10517" actId="165"/>
          <ac:spMkLst>
            <pc:docMk/>
            <pc:sldMk cId="3711136031" sldId="296"/>
            <ac:spMk id="31" creationId="{970E934B-0BCA-2239-86E1-9CB0234D9512}"/>
          </ac:spMkLst>
        </pc:spChg>
        <pc:spChg chg="add del mod">
          <ac:chgData name="Kencin Autry" userId="a6c17a38-3403-4b9b-b01e-849711fc5fbf" providerId="ADAL" clId="{082659E4-D9E0-4610-B4E4-9B8D758FE963}" dt="2023-10-12T02:43:50.867" v="8418" actId="34122"/>
          <ac:spMkLst>
            <pc:docMk/>
            <pc:sldMk cId="3711136031" sldId="296"/>
            <ac:spMk id="31" creationId="{ACBE0A8B-8AE3-4161-8486-C0C2C79202F4}"/>
          </ac:spMkLst>
        </pc:spChg>
        <pc:spChg chg="add del">
          <ac:chgData name="Kencin Autry" userId="a6c17a38-3403-4b9b-b01e-849711fc5fbf" providerId="ADAL" clId="{082659E4-D9E0-4610-B4E4-9B8D758FE963}" dt="2023-10-10T14:43:17.261" v="4390" actId="478"/>
          <ac:spMkLst>
            <pc:docMk/>
            <pc:sldMk cId="3711136031" sldId="296"/>
            <ac:spMk id="31" creationId="{DEA04B56-975D-AB3D-916D-198A91B9E919}"/>
          </ac:spMkLst>
        </pc:spChg>
        <pc:spChg chg="mod">
          <ac:chgData name="Kencin Autry" userId="a6c17a38-3403-4b9b-b01e-849711fc5fbf" providerId="ADAL" clId="{082659E4-D9E0-4610-B4E4-9B8D758FE963}" dt="2023-10-12T01:44:28.474" v="7624"/>
          <ac:spMkLst>
            <pc:docMk/>
            <pc:sldMk cId="3711136031" sldId="296"/>
            <ac:spMk id="31" creationId="{FD2BF5A6-D3A0-29FB-B1A6-EF6D4AD0A4B1}"/>
          </ac:spMkLst>
        </pc:spChg>
        <pc:spChg chg="add mod ord">
          <ac:chgData name="Kencin Autry" userId="a6c17a38-3403-4b9b-b01e-849711fc5fbf" providerId="ADAL" clId="{082659E4-D9E0-4610-B4E4-9B8D758FE963}" dt="2023-10-10T14:45:20.600" v="4413" actId="164"/>
          <ac:spMkLst>
            <pc:docMk/>
            <pc:sldMk cId="3711136031" sldId="296"/>
            <ac:spMk id="32" creationId="{F304878F-39ED-982B-A3EE-10054D5BF103}"/>
          </ac:spMkLst>
        </pc:spChg>
        <pc:spChg chg="mod">
          <ac:chgData name="Kencin Autry" userId="a6c17a38-3403-4b9b-b01e-849711fc5fbf" providerId="ADAL" clId="{082659E4-D9E0-4610-B4E4-9B8D758FE963}" dt="2023-10-12T17:31:07.198" v="9957"/>
          <ac:spMkLst>
            <pc:docMk/>
            <pc:sldMk cId="3711136031" sldId="296"/>
            <ac:spMk id="33" creationId="{B211674E-3B3D-C4EC-C637-B9A84ED6AB3E}"/>
          </ac:spMkLst>
        </pc:spChg>
        <pc:spChg chg="add mod ord">
          <ac:chgData name="Kencin Autry" userId="a6c17a38-3403-4b9b-b01e-849711fc5fbf" providerId="ADAL" clId="{082659E4-D9E0-4610-B4E4-9B8D758FE963}" dt="2023-10-10T14:45:20.600" v="4413" actId="164"/>
          <ac:spMkLst>
            <pc:docMk/>
            <pc:sldMk cId="3711136031" sldId="296"/>
            <ac:spMk id="33" creationId="{D0DD0C6A-010F-FDC9-41D2-7F49F5826074}"/>
          </ac:spMkLst>
        </pc:spChg>
        <pc:spChg chg="add mod">
          <ac:chgData name="Kencin Autry" userId="a6c17a38-3403-4b9b-b01e-849711fc5fbf" providerId="ADAL" clId="{082659E4-D9E0-4610-B4E4-9B8D758FE963}" dt="2023-10-12T01:53:59.348" v="7799" actId="164"/>
          <ac:spMkLst>
            <pc:docMk/>
            <pc:sldMk cId="3711136031" sldId="296"/>
            <ac:spMk id="35" creationId="{298DFF65-BEF6-178A-BC8D-8ED37204146B}"/>
          </ac:spMkLst>
        </pc:spChg>
        <pc:spChg chg="mod">
          <ac:chgData name="Kencin Autry" userId="a6c17a38-3403-4b9b-b01e-849711fc5fbf" providerId="ADAL" clId="{082659E4-D9E0-4610-B4E4-9B8D758FE963}" dt="2023-10-12T18:54:49.069" v="10404" actId="1076"/>
          <ac:spMkLst>
            <pc:docMk/>
            <pc:sldMk cId="3711136031" sldId="296"/>
            <ac:spMk id="35" creationId="{2F14EED4-7AD7-994C-6AB9-814BDDC90B0C}"/>
          </ac:spMkLst>
        </pc:spChg>
        <pc:spChg chg="mod">
          <ac:chgData name="Kencin Autry" userId="a6c17a38-3403-4b9b-b01e-849711fc5fbf" providerId="ADAL" clId="{082659E4-D9E0-4610-B4E4-9B8D758FE963}" dt="2023-10-12T17:31:07.198" v="9957"/>
          <ac:spMkLst>
            <pc:docMk/>
            <pc:sldMk cId="3711136031" sldId="296"/>
            <ac:spMk id="36" creationId="{BC13CA8A-D0AF-63AB-83E3-3DBDCCBB9061}"/>
          </ac:spMkLst>
        </pc:spChg>
        <pc:spChg chg="add del mod">
          <ac:chgData name="Kencin Autry" userId="a6c17a38-3403-4b9b-b01e-849711fc5fbf" providerId="ADAL" clId="{082659E4-D9E0-4610-B4E4-9B8D758FE963}" dt="2023-10-12T01:53:19.379" v="7790" actId="478"/>
          <ac:spMkLst>
            <pc:docMk/>
            <pc:sldMk cId="3711136031" sldId="296"/>
            <ac:spMk id="37" creationId="{A30D9046-8D1F-585B-5FDC-26A8E72E10DB}"/>
          </ac:spMkLst>
        </pc:spChg>
        <pc:spChg chg="mod">
          <ac:chgData name="Kencin Autry" userId="a6c17a38-3403-4b9b-b01e-849711fc5fbf" providerId="ADAL" clId="{082659E4-D9E0-4610-B4E4-9B8D758FE963}" dt="2023-10-12T17:31:07.198" v="9957"/>
          <ac:spMkLst>
            <pc:docMk/>
            <pc:sldMk cId="3711136031" sldId="296"/>
            <ac:spMk id="38" creationId="{69FB5D60-D3AC-5970-1FFE-D5B29F091687}"/>
          </ac:spMkLst>
        </pc:spChg>
        <pc:spChg chg="add del mod topLvl">
          <ac:chgData name="Kencin Autry" userId="a6c17a38-3403-4b9b-b01e-849711fc5fbf" providerId="ADAL" clId="{082659E4-D9E0-4610-B4E4-9B8D758FE963}" dt="2023-10-12T02:16:05.057" v="8117" actId="478"/>
          <ac:spMkLst>
            <pc:docMk/>
            <pc:sldMk cId="3711136031" sldId="296"/>
            <ac:spMk id="39" creationId="{A5D4123F-7F78-9180-B3A8-E8DAD7579268}"/>
          </ac:spMkLst>
        </pc:spChg>
        <pc:spChg chg="add del mod">
          <ac:chgData name="Kencin Autry" userId="a6c17a38-3403-4b9b-b01e-849711fc5fbf" providerId="ADAL" clId="{082659E4-D9E0-4610-B4E4-9B8D758FE963}" dt="2023-10-12T01:57:33.022" v="7843" actId="478"/>
          <ac:spMkLst>
            <pc:docMk/>
            <pc:sldMk cId="3711136031" sldId="296"/>
            <ac:spMk id="40" creationId="{030EAB28-D1C9-9E44-0D38-3D1747FB02D9}"/>
          </ac:spMkLst>
        </pc:spChg>
        <pc:spChg chg="mod">
          <ac:chgData name="Kencin Autry" userId="a6c17a38-3403-4b9b-b01e-849711fc5fbf" providerId="ADAL" clId="{082659E4-D9E0-4610-B4E4-9B8D758FE963}" dt="2023-10-12T17:31:07.198" v="9957"/>
          <ac:spMkLst>
            <pc:docMk/>
            <pc:sldMk cId="3711136031" sldId="296"/>
            <ac:spMk id="40" creationId="{1A5965C9-BEE1-B030-6A31-DCDF7D40F866}"/>
          </ac:spMkLst>
        </pc:spChg>
        <pc:spChg chg="mod">
          <ac:chgData name="Kencin Autry" userId="a6c17a38-3403-4b9b-b01e-849711fc5fbf" providerId="ADAL" clId="{082659E4-D9E0-4610-B4E4-9B8D758FE963}" dt="2023-10-12T17:31:07.198" v="9957"/>
          <ac:spMkLst>
            <pc:docMk/>
            <pc:sldMk cId="3711136031" sldId="296"/>
            <ac:spMk id="41" creationId="{662F0E57-8495-0D26-31F2-24D600769370}"/>
          </ac:spMkLst>
        </pc:spChg>
        <pc:spChg chg="add mod">
          <ac:chgData name="Kencin Autry" userId="a6c17a38-3403-4b9b-b01e-849711fc5fbf" providerId="ADAL" clId="{082659E4-D9E0-4610-B4E4-9B8D758FE963}" dt="2023-10-12T02:14:02.200" v="8084" actId="165"/>
          <ac:spMkLst>
            <pc:docMk/>
            <pc:sldMk cId="3711136031" sldId="296"/>
            <ac:spMk id="41" creationId="{F0943307-AC76-A379-F16C-7332CD4C7D18}"/>
          </ac:spMkLst>
        </pc:spChg>
        <pc:spChg chg="mod">
          <ac:chgData name="Kencin Autry" userId="a6c17a38-3403-4b9b-b01e-849711fc5fbf" providerId="ADAL" clId="{082659E4-D9E0-4610-B4E4-9B8D758FE963}" dt="2023-10-12T17:31:07.198" v="9957"/>
          <ac:spMkLst>
            <pc:docMk/>
            <pc:sldMk cId="3711136031" sldId="296"/>
            <ac:spMk id="42" creationId="{56D82823-9A46-1172-7A7E-43E345224B1B}"/>
          </ac:spMkLst>
        </pc:spChg>
        <pc:spChg chg="mod topLvl">
          <ac:chgData name="Kencin Autry" userId="a6c17a38-3403-4b9b-b01e-849711fc5fbf" providerId="ADAL" clId="{082659E4-D9E0-4610-B4E4-9B8D758FE963}" dt="2023-10-10T16:52:47.727" v="4743" actId="164"/>
          <ac:spMkLst>
            <pc:docMk/>
            <pc:sldMk cId="3711136031" sldId="296"/>
            <ac:spMk id="42" creationId="{A4098D01-431C-548B-2827-093706D99A06}"/>
          </ac:spMkLst>
        </pc:spChg>
        <pc:spChg chg="add del mod">
          <ac:chgData name="Kencin Autry" userId="a6c17a38-3403-4b9b-b01e-849711fc5fbf" providerId="ADAL" clId="{082659E4-D9E0-4610-B4E4-9B8D758FE963}" dt="2023-10-10T02:44:51.448" v="2363" actId="478"/>
          <ac:spMkLst>
            <pc:docMk/>
            <pc:sldMk cId="3711136031" sldId="296"/>
            <ac:spMk id="43" creationId="{7C2C1626-D35B-0593-84B5-A4FCB7B3B763}"/>
          </ac:spMkLst>
        </pc:spChg>
        <pc:spChg chg="mod">
          <ac:chgData name="Kencin Autry" userId="a6c17a38-3403-4b9b-b01e-849711fc5fbf" providerId="ADAL" clId="{082659E4-D9E0-4610-B4E4-9B8D758FE963}" dt="2023-10-12T17:31:07.198" v="9957"/>
          <ac:spMkLst>
            <pc:docMk/>
            <pc:sldMk cId="3711136031" sldId="296"/>
            <ac:spMk id="43" creationId="{E12A1BC6-1807-4C4D-1EFD-FA0062E13184}"/>
          </ac:spMkLst>
        </pc:spChg>
        <pc:spChg chg="mod">
          <ac:chgData name="Kencin Autry" userId="a6c17a38-3403-4b9b-b01e-849711fc5fbf" providerId="ADAL" clId="{082659E4-D9E0-4610-B4E4-9B8D758FE963}" dt="2023-10-12T17:31:07.198" v="9957"/>
          <ac:spMkLst>
            <pc:docMk/>
            <pc:sldMk cId="3711136031" sldId="296"/>
            <ac:spMk id="44" creationId="{3599E199-6B36-EAA2-B5DA-2FD70B1CB8D8}"/>
          </ac:spMkLst>
        </pc:spChg>
        <pc:spChg chg="add del mod">
          <ac:chgData name="Kencin Autry" userId="a6c17a38-3403-4b9b-b01e-849711fc5fbf" providerId="ADAL" clId="{082659E4-D9E0-4610-B4E4-9B8D758FE963}" dt="2023-10-10T02:45:15.792" v="2366" actId="478"/>
          <ac:spMkLst>
            <pc:docMk/>
            <pc:sldMk cId="3711136031" sldId="296"/>
            <ac:spMk id="44" creationId="{677E5C8B-6E8F-8808-4EFA-0A5CEACDA03C}"/>
          </ac:spMkLst>
        </pc:spChg>
        <pc:spChg chg="add del mod">
          <ac:chgData name="Kencin Autry" userId="a6c17a38-3403-4b9b-b01e-849711fc5fbf" providerId="ADAL" clId="{082659E4-D9E0-4610-B4E4-9B8D758FE963}" dt="2023-10-12T01:57:33.982" v="7844" actId="478"/>
          <ac:spMkLst>
            <pc:docMk/>
            <pc:sldMk cId="3711136031" sldId="296"/>
            <ac:spMk id="44" creationId="{823E0ED6-BC63-598B-4480-AEECBA164D77}"/>
          </ac:spMkLst>
        </pc:spChg>
        <pc:spChg chg="mod topLvl">
          <ac:chgData name="Kencin Autry" userId="a6c17a38-3403-4b9b-b01e-849711fc5fbf" providerId="ADAL" clId="{082659E4-D9E0-4610-B4E4-9B8D758FE963}" dt="2023-10-10T16:52:47.727" v="4743" actId="164"/>
          <ac:spMkLst>
            <pc:docMk/>
            <pc:sldMk cId="3711136031" sldId="296"/>
            <ac:spMk id="45" creationId="{279DA3A6-B365-43EC-AEF2-C8A8E5E632AE}"/>
          </ac:spMkLst>
        </pc:spChg>
        <pc:spChg chg="mod">
          <ac:chgData name="Kencin Autry" userId="a6c17a38-3403-4b9b-b01e-849711fc5fbf" providerId="ADAL" clId="{082659E4-D9E0-4610-B4E4-9B8D758FE963}" dt="2023-10-12T17:31:07.198" v="9957"/>
          <ac:spMkLst>
            <pc:docMk/>
            <pc:sldMk cId="3711136031" sldId="296"/>
            <ac:spMk id="45" creationId="{5A1D04B4-0840-576F-1648-F9EDAAF5D748}"/>
          </ac:spMkLst>
        </pc:spChg>
        <pc:spChg chg="add del mod">
          <ac:chgData name="Kencin Autry" userId="a6c17a38-3403-4b9b-b01e-849711fc5fbf" providerId="ADAL" clId="{082659E4-D9E0-4610-B4E4-9B8D758FE963}" dt="2023-10-10T02:46:52.970" v="2376" actId="478"/>
          <ac:spMkLst>
            <pc:docMk/>
            <pc:sldMk cId="3711136031" sldId="296"/>
            <ac:spMk id="45" creationId="{A1769D74-57EC-D0C2-939F-B6BF169B7CF4}"/>
          </ac:spMkLst>
        </pc:spChg>
        <pc:spChg chg="mod">
          <ac:chgData name="Kencin Autry" userId="a6c17a38-3403-4b9b-b01e-849711fc5fbf" providerId="ADAL" clId="{082659E4-D9E0-4610-B4E4-9B8D758FE963}" dt="2023-10-12T17:31:07.198" v="9957"/>
          <ac:spMkLst>
            <pc:docMk/>
            <pc:sldMk cId="3711136031" sldId="296"/>
            <ac:spMk id="46" creationId="{46930391-CEE1-B604-CA27-12E7D797327A}"/>
          </ac:spMkLst>
        </pc:spChg>
        <pc:spChg chg="mod">
          <ac:chgData name="Kencin Autry" userId="a6c17a38-3403-4b9b-b01e-849711fc5fbf" providerId="ADAL" clId="{082659E4-D9E0-4610-B4E4-9B8D758FE963}" dt="2023-10-12T17:31:07.198" v="9957"/>
          <ac:spMkLst>
            <pc:docMk/>
            <pc:sldMk cId="3711136031" sldId="296"/>
            <ac:spMk id="47" creationId="{1EEDC51E-ACFD-1469-88E6-36101B64B7E8}"/>
          </ac:spMkLst>
        </pc:spChg>
        <pc:spChg chg="add del mod">
          <ac:chgData name="Kencin Autry" userId="a6c17a38-3403-4b9b-b01e-849711fc5fbf" providerId="ADAL" clId="{082659E4-D9E0-4610-B4E4-9B8D758FE963}" dt="2023-10-12T01:57:32.125" v="7842" actId="478"/>
          <ac:spMkLst>
            <pc:docMk/>
            <pc:sldMk cId="3711136031" sldId="296"/>
            <ac:spMk id="47" creationId="{C85D63FB-D643-8057-A708-960D9B2AE6C0}"/>
          </ac:spMkLst>
        </pc:spChg>
        <pc:spChg chg="add mod">
          <ac:chgData name="Kencin Autry" userId="a6c17a38-3403-4b9b-b01e-849711fc5fbf" providerId="ADAL" clId="{082659E4-D9E0-4610-B4E4-9B8D758FE963}" dt="2023-10-12T19:24:49.331" v="10489" actId="1076"/>
          <ac:spMkLst>
            <pc:docMk/>
            <pc:sldMk cId="3711136031" sldId="296"/>
            <ac:spMk id="48" creationId="{0DC684FE-5673-ACD9-848A-ABAE62A746A2}"/>
          </ac:spMkLst>
        </pc:spChg>
        <pc:spChg chg="add del mod">
          <ac:chgData name="Kencin Autry" userId="a6c17a38-3403-4b9b-b01e-849711fc5fbf" providerId="ADAL" clId="{082659E4-D9E0-4610-B4E4-9B8D758FE963}" dt="2023-10-12T18:33:37.300" v="10311" actId="478"/>
          <ac:spMkLst>
            <pc:docMk/>
            <pc:sldMk cId="3711136031" sldId="296"/>
            <ac:spMk id="49" creationId="{653F3A46-FA58-93C4-F12C-F3CE19B3D9F1}"/>
          </ac:spMkLst>
        </pc:spChg>
        <pc:spChg chg="add mod">
          <ac:chgData name="Kencin Autry" userId="a6c17a38-3403-4b9b-b01e-849711fc5fbf" providerId="ADAL" clId="{082659E4-D9E0-4610-B4E4-9B8D758FE963}" dt="2023-10-12T02:14:02.200" v="8084" actId="165"/>
          <ac:spMkLst>
            <pc:docMk/>
            <pc:sldMk cId="3711136031" sldId="296"/>
            <ac:spMk id="50" creationId="{4429C636-3F6E-8DF1-ED05-6D7FB54E7C46}"/>
          </ac:spMkLst>
        </pc:spChg>
        <pc:spChg chg="add mod">
          <ac:chgData name="Kencin Autry" userId="a6c17a38-3403-4b9b-b01e-849711fc5fbf" providerId="ADAL" clId="{082659E4-D9E0-4610-B4E4-9B8D758FE963}" dt="2023-10-12T02:14:02.200" v="8084" actId="165"/>
          <ac:spMkLst>
            <pc:docMk/>
            <pc:sldMk cId="3711136031" sldId="296"/>
            <ac:spMk id="51" creationId="{27038715-B249-29B5-4610-CCA703DFA32D}"/>
          </ac:spMkLst>
        </pc:spChg>
        <pc:spChg chg="add mod">
          <ac:chgData name="Kencin Autry" userId="a6c17a38-3403-4b9b-b01e-849711fc5fbf" providerId="ADAL" clId="{082659E4-D9E0-4610-B4E4-9B8D758FE963}" dt="2023-10-13T18:28:45.196" v="12612" actId="164"/>
          <ac:spMkLst>
            <pc:docMk/>
            <pc:sldMk cId="3711136031" sldId="296"/>
            <ac:spMk id="51" creationId="{DBB73A1B-F690-1F90-C08B-AFA97BF4BCC3}"/>
          </ac:spMkLst>
        </pc:spChg>
        <pc:spChg chg="add del mod">
          <ac:chgData name="Kencin Autry" userId="a6c17a38-3403-4b9b-b01e-849711fc5fbf" providerId="ADAL" clId="{082659E4-D9E0-4610-B4E4-9B8D758FE963}" dt="2023-10-12T19:22:38.948" v="10485" actId="478"/>
          <ac:spMkLst>
            <pc:docMk/>
            <pc:sldMk cId="3711136031" sldId="296"/>
            <ac:spMk id="52" creationId="{050BDF0B-7B17-68A9-E53F-DB88CE296271}"/>
          </ac:spMkLst>
        </pc:spChg>
        <pc:spChg chg="add mod">
          <ac:chgData name="Kencin Autry" userId="a6c17a38-3403-4b9b-b01e-849711fc5fbf" providerId="ADAL" clId="{082659E4-D9E0-4610-B4E4-9B8D758FE963}" dt="2023-10-12T02:14:02.200" v="8084" actId="165"/>
          <ac:spMkLst>
            <pc:docMk/>
            <pc:sldMk cId="3711136031" sldId="296"/>
            <ac:spMk id="52" creationId="{9374171D-B98D-5CF7-73CF-C634FE9AE07C}"/>
          </ac:spMkLst>
        </pc:spChg>
        <pc:spChg chg="add mod">
          <ac:chgData name="Kencin Autry" userId="a6c17a38-3403-4b9b-b01e-849711fc5fbf" providerId="ADAL" clId="{082659E4-D9E0-4610-B4E4-9B8D758FE963}" dt="2023-10-12T02:14:02.200" v="8084" actId="165"/>
          <ac:spMkLst>
            <pc:docMk/>
            <pc:sldMk cId="3711136031" sldId="296"/>
            <ac:spMk id="53" creationId="{5E43EAF1-E8C7-ED53-F801-5A845A0F2967}"/>
          </ac:spMkLst>
        </pc:spChg>
        <pc:spChg chg="add mod">
          <ac:chgData name="Kencin Autry" userId="a6c17a38-3403-4b9b-b01e-849711fc5fbf" providerId="ADAL" clId="{082659E4-D9E0-4610-B4E4-9B8D758FE963}" dt="2023-10-12T19:36:50.287" v="10556" actId="164"/>
          <ac:spMkLst>
            <pc:docMk/>
            <pc:sldMk cId="3711136031" sldId="296"/>
            <ac:spMk id="53" creationId="{98B2904A-1115-1361-A21F-A1DE824E4161}"/>
          </ac:spMkLst>
        </pc:spChg>
        <pc:spChg chg="add mod">
          <ac:chgData name="Kencin Autry" userId="a6c17a38-3403-4b9b-b01e-849711fc5fbf" providerId="ADAL" clId="{082659E4-D9E0-4610-B4E4-9B8D758FE963}" dt="2023-10-12T19:37:39.411" v="10558" actId="164"/>
          <ac:spMkLst>
            <pc:docMk/>
            <pc:sldMk cId="3711136031" sldId="296"/>
            <ac:spMk id="54" creationId="{126D09ED-F754-42D2-EEE4-E030DC5B9CD7}"/>
          </ac:spMkLst>
        </pc:spChg>
        <pc:spChg chg="mod">
          <ac:chgData name="Kencin Autry" userId="a6c17a38-3403-4b9b-b01e-849711fc5fbf" providerId="ADAL" clId="{082659E4-D9E0-4610-B4E4-9B8D758FE963}" dt="2023-10-12T02:14:02.200" v="8084" actId="165"/>
          <ac:spMkLst>
            <pc:docMk/>
            <pc:sldMk cId="3711136031" sldId="296"/>
            <ac:spMk id="57" creationId="{F0E369A8-87AF-BDD7-B7E8-41C8788BB060}"/>
          </ac:spMkLst>
        </pc:spChg>
        <pc:spChg chg="add del">
          <ac:chgData name="Kencin Autry" userId="a6c17a38-3403-4b9b-b01e-849711fc5fbf" providerId="ADAL" clId="{082659E4-D9E0-4610-B4E4-9B8D758FE963}" dt="2023-10-10T02:49:03.228" v="2390" actId="478"/>
          <ac:spMkLst>
            <pc:docMk/>
            <pc:sldMk cId="3711136031" sldId="296"/>
            <ac:spMk id="57" creationId="{FB37405F-BE71-8B48-D574-57C070EFF847}"/>
          </ac:spMkLst>
        </pc:spChg>
        <pc:spChg chg="add del mod">
          <ac:chgData name="Kencin Autry" userId="a6c17a38-3403-4b9b-b01e-849711fc5fbf" providerId="ADAL" clId="{082659E4-D9E0-4610-B4E4-9B8D758FE963}" dt="2023-10-10T03:01:31.232" v="2476" actId="478"/>
          <ac:spMkLst>
            <pc:docMk/>
            <pc:sldMk cId="3711136031" sldId="296"/>
            <ac:spMk id="58" creationId="{60990E46-DD16-6C7D-5ABD-42E85EBA5CDA}"/>
          </ac:spMkLst>
        </pc:spChg>
        <pc:spChg chg="mod">
          <ac:chgData name="Kencin Autry" userId="a6c17a38-3403-4b9b-b01e-849711fc5fbf" providerId="ADAL" clId="{082659E4-D9E0-4610-B4E4-9B8D758FE963}" dt="2023-10-12T02:14:02.200" v="8084" actId="165"/>
          <ac:spMkLst>
            <pc:docMk/>
            <pc:sldMk cId="3711136031" sldId="296"/>
            <ac:spMk id="59" creationId="{9635AE84-A290-064B-BA3F-7831090ACE78}"/>
          </ac:spMkLst>
        </pc:spChg>
        <pc:spChg chg="add del mod topLvl">
          <ac:chgData name="Kencin Autry" userId="a6c17a38-3403-4b9b-b01e-849711fc5fbf" providerId="ADAL" clId="{082659E4-D9E0-4610-B4E4-9B8D758FE963}" dt="2023-10-10T02:54:16.925" v="2418"/>
          <ac:spMkLst>
            <pc:docMk/>
            <pc:sldMk cId="3711136031" sldId="296"/>
            <ac:spMk id="59" creationId="{DD4E08DC-2082-9AC8-B52F-AFE1022AF53D}"/>
          </ac:spMkLst>
        </pc:spChg>
        <pc:spChg chg="add mod">
          <ac:chgData name="Kencin Autry" userId="a6c17a38-3403-4b9b-b01e-849711fc5fbf" providerId="ADAL" clId="{082659E4-D9E0-4610-B4E4-9B8D758FE963}" dt="2023-10-13T00:34:16.121" v="11981" actId="1076"/>
          <ac:spMkLst>
            <pc:docMk/>
            <pc:sldMk cId="3711136031" sldId="296"/>
            <ac:spMk id="59" creationId="{E1BA0CAA-13A1-1C79-40D8-8D4B27ADC73B}"/>
          </ac:spMkLst>
        </pc:spChg>
        <pc:spChg chg="add mod">
          <ac:chgData name="Kencin Autry" userId="a6c17a38-3403-4b9b-b01e-849711fc5fbf" providerId="ADAL" clId="{082659E4-D9E0-4610-B4E4-9B8D758FE963}" dt="2023-10-13T00:34:03.245" v="11977" actId="207"/>
          <ac:spMkLst>
            <pc:docMk/>
            <pc:sldMk cId="3711136031" sldId="296"/>
            <ac:spMk id="60" creationId="{6F42A3E6-0005-B588-586B-730311B37BDC}"/>
          </ac:spMkLst>
        </pc:spChg>
        <pc:spChg chg="mod">
          <ac:chgData name="Kencin Autry" userId="a6c17a38-3403-4b9b-b01e-849711fc5fbf" providerId="ADAL" clId="{082659E4-D9E0-4610-B4E4-9B8D758FE963}" dt="2023-10-12T02:14:02.200" v="8084" actId="165"/>
          <ac:spMkLst>
            <pc:docMk/>
            <pc:sldMk cId="3711136031" sldId="296"/>
            <ac:spMk id="60" creationId="{CE2A4E49-19D3-131D-5713-1A40C4A8BF9D}"/>
          </ac:spMkLst>
        </pc:spChg>
        <pc:spChg chg="add del mod topLvl">
          <ac:chgData name="Kencin Autry" userId="a6c17a38-3403-4b9b-b01e-849711fc5fbf" providerId="ADAL" clId="{082659E4-D9E0-4610-B4E4-9B8D758FE963}" dt="2023-10-10T02:54:16.925" v="2418"/>
          <ac:spMkLst>
            <pc:docMk/>
            <pc:sldMk cId="3711136031" sldId="296"/>
            <ac:spMk id="60" creationId="{FA9DDB1B-BC90-41EA-6D91-6E50A542964D}"/>
          </ac:spMkLst>
        </pc:spChg>
        <pc:spChg chg="add mod">
          <ac:chgData name="Kencin Autry" userId="a6c17a38-3403-4b9b-b01e-849711fc5fbf" providerId="ADAL" clId="{082659E4-D9E0-4610-B4E4-9B8D758FE963}" dt="2023-10-13T00:34:18.182" v="11982" actId="1076"/>
          <ac:spMkLst>
            <pc:docMk/>
            <pc:sldMk cId="3711136031" sldId="296"/>
            <ac:spMk id="61" creationId="{6033E983-9951-4326-7B70-8876C150BFB7}"/>
          </ac:spMkLst>
        </pc:spChg>
        <pc:spChg chg="mod">
          <ac:chgData name="Kencin Autry" userId="a6c17a38-3403-4b9b-b01e-849711fc5fbf" providerId="ADAL" clId="{082659E4-D9E0-4610-B4E4-9B8D758FE963}" dt="2023-10-12T02:14:02.200" v="8084" actId="165"/>
          <ac:spMkLst>
            <pc:docMk/>
            <pc:sldMk cId="3711136031" sldId="296"/>
            <ac:spMk id="61" creationId="{D8A766F1-5D2F-4C49-646E-4B05D17D60D5}"/>
          </ac:spMkLst>
        </pc:spChg>
        <pc:spChg chg="del mod">
          <ac:chgData name="Kencin Autry" userId="a6c17a38-3403-4b9b-b01e-849711fc5fbf" providerId="ADAL" clId="{082659E4-D9E0-4610-B4E4-9B8D758FE963}" dt="2023-10-10T02:57:38.323" v="2446" actId="478"/>
          <ac:spMkLst>
            <pc:docMk/>
            <pc:sldMk cId="3711136031" sldId="296"/>
            <ac:spMk id="62" creationId="{12332315-11E8-29D3-ADA6-9EC5B80E6EC9}"/>
          </ac:spMkLst>
        </pc:spChg>
        <pc:spChg chg="mod">
          <ac:chgData name="Kencin Autry" userId="a6c17a38-3403-4b9b-b01e-849711fc5fbf" providerId="ADAL" clId="{082659E4-D9E0-4610-B4E4-9B8D758FE963}" dt="2023-10-12T02:14:02.200" v="8084" actId="165"/>
          <ac:spMkLst>
            <pc:docMk/>
            <pc:sldMk cId="3711136031" sldId="296"/>
            <ac:spMk id="62" creationId="{318FB873-D873-6344-C05C-38FA82591A2C}"/>
          </ac:spMkLst>
        </pc:spChg>
        <pc:spChg chg="mod">
          <ac:chgData name="Kencin Autry" userId="a6c17a38-3403-4b9b-b01e-849711fc5fbf" providerId="ADAL" clId="{082659E4-D9E0-4610-B4E4-9B8D758FE963}" dt="2023-10-12T02:14:02.200" v="8084" actId="165"/>
          <ac:spMkLst>
            <pc:docMk/>
            <pc:sldMk cId="3711136031" sldId="296"/>
            <ac:spMk id="64" creationId="{8948BD9E-2697-F195-3115-CCFB08178BDD}"/>
          </ac:spMkLst>
        </pc:spChg>
        <pc:spChg chg="mod">
          <ac:chgData name="Kencin Autry" userId="a6c17a38-3403-4b9b-b01e-849711fc5fbf" providerId="ADAL" clId="{082659E4-D9E0-4610-B4E4-9B8D758FE963}" dt="2023-10-12T02:14:02.200" v="8084" actId="165"/>
          <ac:spMkLst>
            <pc:docMk/>
            <pc:sldMk cId="3711136031" sldId="296"/>
            <ac:spMk id="66" creationId="{E51FBBB9-7531-4E21-EC14-F5F1D7675026}"/>
          </ac:spMkLst>
        </pc:spChg>
        <pc:spChg chg="mod">
          <ac:chgData name="Kencin Autry" userId="a6c17a38-3403-4b9b-b01e-849711fc5fbf" providerId="ADAL" clId="{082659E4-D9E0-4610-B4E4-9B8D758FE963}" dt="2023-10-12T02:14:02.200" v="8084" actId="165"/>
          <ac:spMkLst>
            <pc:docMk/>
            <pc:sldMk cId="3711136031" sldId="296"/>
            <ac:spMk id="67" creationId="{327E2DC4-3E6C-D699-7BE7-038ED95348E7}"/>
          </ac:spMkLst>
        </pc:spChg>
        <pc:spChg chg="mod">
          <ac:chgData name="Kencin Autry" userId="a6c17a38-3403-4b9b-b01e-849711fc5fbf" providerId="ADAL" clId="{082659E4-D9E0-4610-B4E4-9B8D758FE963}" dt="2023-10-12T02:14:02.200" v="8084" actId="165"/>
          <ac:spMkLst>
            <pc:docMk/>
            <pc:sldMk cId="3711136031" sldId="296"/>
            <ac:spMk id="68" creationId="{D306E82E-61B4-C152-1F98-E3B000F90B5E}"/>
          </ac:spMkLst>
        </pc:spChg>
        <pc:spChg chg="mod">
          <ac:chgData name="Kencin Autry" userId="a6c17a38-3403-4b9b-b01e-849711fc5fbf" providerId="ADAL" clId="{082659E4-D9E0-4610-B4E4-9B8D758FE963}" dt="2023-10-12T02:14:02.200" v="8084" actId="165"/>
          <ac:spMkLst>
            <pc:docMk/>
            <pc:sldMk cId="3711136031" sldId="296"/>
            <ac:spMk id="69" creationId="{45D2BDD2-B04F-19A7-206B-85901692E671}"/>
          </ac:spMkLst>
        </pc:spChg>
        <pc:spChg chg="mod">
          <ac:chgData name="Kencin Autry" userId="a6c17a38-3403-4b9b-b01e-849711fc5fbf" providerId="ADAL" clId="{082659E4-D9E0-4610-B4E4-9B8D758FE963}" dt="2023-10-12T02:14:02.200" v="8084" actId="165"/>
          <ac:spMkLst>
            <pc:docMk/>
            <pc:sldMk cId="3711136031" sldId="296"/>
            <ac:spMk id="71" creationId="{F4EF1730-6178-7510-9042-A63CE7F8D9A9}"/>
          </ac:spMkLst>
        </pc:spChg>
        <pc:spChg chg="mod">
          <ac:chgData name="Kencin Autry" userId="a6c17a38-3403-4b9b-b01e-849711fc5fbf" providerId="ADAL" clId="{082659E4-D9E0-4610-B4E4-9B8D758FE963}" dt="2023-10-12T02:14:02.200" v="8084" actId="165"/>
          <ac:spMkLst>
            <pc:docMk/>
            <pc:sldMk cId="3711136031" sldId="296"/>
            <ac:spMk id="73" creationId="{78E0CE5C-5B0A-89E6-03A6-41EB0DE6E85A}"/>
          </ac:spMkLst>
        </pc:spChg>
        <pc:spChg chg="mod">
          <ac:chgData name="Kencin Autry" userId="a6c17a38-3403-4b9b-b01e-849711fc5fbf" providerId="ADAL" clId="{082659E4-D9E0-4610-B4E4-9B8D758FE963}" dt="2023-10-12T02:14:02.200" v="8084" actId="165"/>
          <ac:spMkLst>
            <pc:docMk/>
            <pc:sldMk cId="3711136031" sldId="296"/>
            <ac:spMk id="74" creationId="{22F21D58-AF5D-4953-44AD-ABD04C1B4C83}"/>
          </ac:spMkLst>
        </pc:spChg>
        <pc:spChg chg="mod">
          <ac:chgData name="Kencin Autry" userId="a6c17a38-3403-4b9b-b01e-849711fc5fbf" providerId="ADAL" clId="{082659E4-D9E0-4610-B4E4-9B8D758FE963}" dt="2023-10-12T02:14:02.200" v="8084" actId="165"/>
          <ac:spMkLst>
            <pc:docMk/>
            <pc:sldMk cId="3711136031" sldId="296"/>
            <ac:spMk id="75" creationId="{B2CB1889-57BB-A2EF-911D-32FF897E2E60}"/>
          </ac:spMkLst>
        </pc:spChg>
        <pc:spChg chg="mod ord">
          <ac:chgData name="Kencin Autry" userId="a6c17a38-3403-4b9b-b01e-849711fc5fbf" providerId="ADAL" clId="{082659E4-D9E0-4610-B4E4-9B8D758FE963}" dt="2023-10-12T02:14:02.200" v="8084" actId="165"/>
          <ac:spMkLst>
            <pc:docMk/>
            <pc:sldMk cId="3711136031" sldId="296"/>
            <ac:spMk id="76" creationId="{841CCBC0-B8A3-B506-7869-D523DD2F7C44}"/>
          </ac:spMkLst>
        </pc:spChg>
        <pc:spChg chg="add del mod">
          <ac:chgData name="Kencin Autry" userId="a6c17a38-3403-4b9b-b01e-849711fc5fbf" providerId="ADAL" clId="{082659E4-D9E0-4610-B4E4-9B8D758FE963}" dt="2023-10-10T03:00:47.834" v="2472" actId="478"/>
          <ac:spMkLst>
            <pc:docMk/>
            <pc:sldMk cId="3711136031" sldId="296"/>
            <ac:spMk id="76" creationId="{8EE4BA74-0852-A9F1-4FF3-F3555F2DA4C9}"/>
          </ac:spMkLst>
        </pc:spChg>
        <pc:spChg chg="add del mod topLvl">
          <ac:chgData name="Kencin Autry" userId="a6c17a38-3403-4b9b-b01e-849711fc5fbf" providerId="ADAL" clId="{082659E4-D9E0-4610-B4E4-9B8D758FE963}" dt="2023-10-12T15:54:32.678" v="9131" actId="1035"/>
          <ac:spMkLst>
            <pc:docMk/>
            <pc:sldMk cId="3711136031" sldId="296"/>
            <ac:spMk id="77" creationId="{19560809-97A1-0C65-11CA-939AA4A320F0}"/>
          </ac:spMkLst>
        </pc:spChg>
        <pc:spChg chg="add del mod">
          <ac:chgData name="Kencin Autry" userId="a6c17a38-3403-4b9b-b01e-849711fc5fbf" providerId="ADAL" clId="{082659E4-D9E0-4610-B4E4-9B8D758FE963}" dt="2023-10-10T03:17:23.527" v="2751" actId="478"/>
          <ac:spMkLst>
            <pc:docMk/>
            <pc:sldMk cId="3711136031" sldId="296"/>
            <ac:spMk id="78" creationId="{AAE88CCF-9434-72EE-FC61-396371CC3DCD}"/>
          </ac:spMkLst>
        </pc:spChg>
        <pc:spChg chg="add del">
          <ac:chgData name="Kencin Autry" userId="a6c17a38-3403-4b9b-b01e-849711fc5fbf" providerId="ADAL" clId="{082659E4-D9E0-4610-B4E4-9B8D758FE963}" dt="2023-10-12T02:02:31.154" v="7888" actId="478"/>
          <ac:spMkLst>
            <pc:docMk/>
            <pc:sldMk cId="3711136031" sldId="296"/>
            <ac:spMk id="79" creationId="{398BE04D-FE61-6F81-E69D-B9781D606652}"/>
          </ac:spMkLst>
        </pc:spChg>
        <pc:spChg chg="add del mod">
          <ac:chgData name="Kencin Autry" userId="a6c17a38-3403-4b9b-b01e-849711fc5fbf" providerId="ADAL" clId="{082659E4-D9E0-4610-B4E4-9B8D758FE963}" dt="2023-10-10T03:09:33.879" v="2559" actId="478"/>
          <ac:spMkLst>
            <pc:docMk/>
            <pc:sldMk cId="3711136031" sldId="296"/>
            <ac:spMk id="79" creationId="{B410BDF9-F85A-4191-537C-DE1807C4B2A2}"/>
          </ac:spMkLst>
        </pc:spChg>
        <pc:spChg chg="add del mod">
          <ac:chgData name="Kencin Autry" userId="a6c17a38-3403-4b9b-b01e-849711fc5fbf" providerId="ADAL" clId="{082659E4-D9E0-4610-B4E4-9B8D758FE963}" dt="2023-10-10T03:12:30.536" v="2621" actId="478"/>
          <ac:spMkLst>
            <pc:docMk/>
            <pc:sldMk cId="3711136031" sldId="296"/>
            <ac:spMk id="80" creationId="{9D546833-2F9A-43F5-1FD9-8820C16F8F14}"/>
          </ac:spMkLst>
        </pc:spChg>
        <pc:spChg chg="add mod ord">
          <ac:chgData name="Kencin Autry" userId="a6c17a38-3403-4b9b-b01e-849711fc5fbf" providerId="ADAL" clId="{082659E4-D9E0-4610-B4E4-9B8D758FE963}" dt="2023-10-12T02:04:06.306" v="7906" actId="164"/>
          <ac:spMkLst>
            <pc:docMk/>
            <pc:sldMk cId="3711136031" sldId="296"/>
            <ac:spMk id="82" creationId="{95F5AB2B-8C4B-DB7B-570D-CA1DDBF52D75}"/>
          </ac:spMkLst>
        </pc:spChg>
        <pc:spChg chg="add del mod">
          <ac:chgData name="Kencin Autry" userId="a6c17a38-3403-4b9b-b01e-849711fc5fbf" providerId="ADAL" clId="{082659E4-D9E0-4610-B4E4-9B8D758FE963}" dt="2023-10-12T02:05:35.243" v="7939"/>
          <ac:spMkLst>
            <pc:docMk/>
            <pc:sldMk cId="3711136031" sldId="296"/>
            <ac:spMk id="84" creationId="{BD2DEC95-D234-43C7-474A-BFA5E771B0B1}"/>
          </ac:spMkLst>
        </pc:spChg>
        <pc:spChg chg="add del mod">
          <ac:chgData name="Kencin Autry" userId="a6c17a38-3403-4b9b-b01e-849711fc5fbf" providerId="ADAL" clId="{082659E4-D9E0-4610-B4E4-9B8D758FE963}" dt="2023-10-12T02:05:35.243" v="7939"/>
          <ac:spMkLst>
            <pc:docMk/>
            <pc:sldMk cId="3711136031" sldId="296"/>
            <ac:spMk id="85" creationId="{FFE1D384-A831-62EA-D57C-82752B564B71}"/>
          </ac:spMkLst>
        </pc:spChg>
        <pc:spChg chg="del mod">
          <ac:chgData name="Kencin Autry" userId="a6c17a38-3403-4b9b-b01e-849711fc5fbf" providerId="ADAL" clId="{082659E4-D9E0-4610-B4E4-9B8D758FE963}" dt="2023-10-12T02:06:56.905" v="7955" actId="478"/>
          <ac:spMkLst>
            <pc:docMk/>
            <pc:sldMk cId="3711136031" sldId="296"/>
            <ac:spMk id="86" creationId="{FD90A182-9CBD-A483-5604-0D923DDAC03B}"/>
          </ac:spMkLst>
        </pc:spChg>
        <pc:spChg chg="add del mod">
          <ac:chgData name="Kencin Autry" userId="a6c17a38-3403-4b9b-b01e-849711fc5fbf" providerId="ADAL" clId="{082659E4-D9E0-4610-B4E4-9B8D758FE963}" dt="2023-10-12T02:07:54.238" v="7976"/>
          <ac:spMkLst>
            <pc:docMk/>
            <pc:sldMk cId="3711136031" sldId="296"/>
            <ac:spMk id="90" creationId="{EFC76492-3DE7-D9D9-2567-320E086F6981}"/>
          </ac:spMkLst>
        </pc:spChg>
        <pc:spChg chg="add del mod">
          <ac:chgData name="Kencin Autry" userId="a6c17a38-3403-4b9b-b01e-849711fc5fbf" providerId="ADAL" clId="{082659E4-D9E0-4610-B4E4-9B8D758FE963}" dt="2023-10-12T02:07:54.238" v="7976"/>
          <ac:spMkLst>
            <pc:docMk/>
            <pc:sldMk cId="3711136031" sldId="296"/>
            <ac:spMk id="91" creationId="{F31C5AEF-8906-E3E8-7D4C-56C6CD9C3089}"/>
          </ac:spMkLst>
        </pc:spChg>
        <pc:spChg chg="del mod">
          <ac:chgData name="Kencin Autry" userId="a6c17a38-3403-4b9b-b01e-849711fc5fbf" providerId="ADAL" clId="{082659E4-D9E0-4610-B4E4-9B8D758FE963}" dt="2023-10-12T02:08:57.519" v="7993" actId="478"/>
          <ac:spMkLst>
            <pc:docMk/>
            <pc:sldMk cId="3711136031" sldId="296"/>
            <ac:spMk id="92" creationId="{5C071463-D281-F7AD-2461-956DBCBBBB60}"/>
          </ac:spMkLst>
        </pc:spChg>
        <pc:spChg chg="add del mod ord topLvl">
          <ac:chgData name="Kencin Autry" userId="a6c17a38-3403-4b9b-b01e-849711fc5fbf" providerId="ADAL" clId="{082659E4-D9E0-4610-B4E4-9B8D758FE963}" dt="2023-10-12T02:14:09.063" v="8089" actId="478"/>
          <ac:spMkLst>
            <pc:docMk/>
            <pc:sldMk cId="3711136031" sldId="296"/>
            <ac:spMk id="93" creationId="{914AFC40-7382-1392-014B-D3FF8372B7A3}"/>
          </ac:spMkLst>
        </pc:spChg>
        <pc:spChg chg="mod">
          <ac:chgData name="Kencin Autry" userId="a6c17a38-3403-4b9b-b01e-849711fc5fbf" providerId="ADAL" clId="{082659E4-D9E0-4610-B4E4-9B8D758FE963}" dt="2023-10-12T02:38:35.277" v="8354" actId="207"/>
          <ac:spMkLst>
            <pc:docMk/>
            <pc:sldMk cId="3711136031" sldId="296"/>
            <ac:spMk id="99" creationId="{92587A7E-DFDB-A8B3-2F50-57EA55A71B15}"/>
          </ac:spMkLst>
        </pc:spChg>
        <pc:spChg chg="mod">
          <ac:chgData name="Kencin Autry" userId="a6c17a38-3403-4b9b-b01e-849711fc5fbf" providerId="ADAL" clId="{082659E4-D9E0-4610-B4E4-9B8D758FE963}" dt="2023-10-12T02:38:35.277" v="8354" actId="207"/>
          <ac:spMkLst>
            <pc:docMk/>
            <pc:sldMk cId="3711136031" sldId="296"/>
            <ac:spMk id="101" creationId="{D68204A7-BD5E-98A8-A476-E25E46C29C44}"/>
          </ac:spMkLst>
        </pc:spChg>
        <pc:spChg chg="mod">
          <ac:chgData name="Kencin Autry" userId="a6c17a38-3403-4b9b-b01e-849711fc5fbf" providerId="ADAL" clId="{082659E4-D9E0-4610-B4E4-9B8D758FE963}" dt="2023-10-12T02:38:35.277" v="8354" actId="207"/>
          <ac:spMkLst>
            <pc:docMk/>
            <pc:sldMk cId="3711136031" sldId="296"/>
            <ac:spMk id="102" creationId="{79E1020E-FDFB-5B87-A399-75D324B75554}"/>
          </ac:spMkLst>
        </pc:spChg>
        <pc:spChg chg="mod">
          <ac:chgData name="Kencin Autry" userId="a6c17a38-3403-4b9b-b01e-849711fc5fbf" providerId="ADAL" clId="{082659E4-D9E0-4610-B4E4-9B8D758FE963}" dt="2023-10-12T02:38:35.277" v="8354" actId="207"/>
          <ac:spMkLst>
            <pc:docMk/>
            <pc:sldMk cId="3711136031" sldId="296"/>
            <ac:spMk id="103" creationId="{816AD90E-20DA-7C9C-4DD3-39E716ABC41D}"/>
          </ac:spMkLst>
        </pc:spChg>
        <pc:spChg chg="mod">
          <ac:chgData name="Kencin Autry" userId="a6c17a38-3403-4b9b-b01e-849711fc5fbf" providerId="ADAL" clId="{082659E4-D9E0-4610-B4E4-9B8D758FE963}" dt="2023-10-12T02:38:35.277" v="8354" actId="207"/>
          <ac:spMkLst>
            <pc:docMk/>
            <pc:sldMk cId="3711136031" sldId="296"/>
            <ac:spMk id="104" creationId="{75F394F9-54AE-174C-1D64-6201F4AA73BA}"/>
          </ac:spMkLst>
        </pc:spChg>
        <pc:spChg chg="mod">
          <ac:chgData name="Kencin Autry" userId="a6c17a38-3403-4b9b-b01e-849711fc5fbf" providerId="ADAL" clId="{082659E4-D9E0-4610-B4E4-9B8D758FE963}" dt="2023-10-12T02:14:02.200" v="8084" actId="165"/>
          <ac:spMkLst>
            <pc:docMk/>
            <pc:sldMk cId="3711136031" sldId="296"/>
            <ac:spMk id="105" creationId="{441073D8-8CCB-33A3-E516-ED5A68AE6E44}"/>
          </ac:spMkLst>
        </pc:spChg>
        <pc:spChg chg="mod">
          <ac:chgData name="Kencin Autry" userId="a6c17a38-3403-4b9b-b01e-849711fc5fbf" providerId="ADAL" clId="{082659E4-D9E0-4610-B4E4-9B8D758FE963}" dt="2023-10-12T02:14:02.200" v="8084" actId="165"/>
          <ac:spMkLst>
            <pc:docMk/>
            <pc:sldMk cId="3711136031" sldId="296"/>
            <ac:spMk id="107" creationId="{66BEAE3D-CF7F-9275-9164-18FC33E44229}"/>
          </ac:spMkLst>
        </pc:spChg>
        <pc:spChg chg="mod">
          <ac:chgData name="Kencin Autry" userId="a6c17a38-3403-4b9b-b01e-849711fc5fbf" providerId="ADAL" clId="{082659E4-D9E0-4610-B4E4-9B8D758FE963}" dt="2023-10-12T02:14:02.200" v="8084" actId="165"/>
          <ac:spMkLst>
            <pc:docMk/>
            <pc:sldMk cId="3711136031" sldId="296"/>
            <ac:spMk id="108" creationId="{F04697D0-B4D2-C98F-BE53-6449D73CF6C8}"/>
          </ac:spMkLst>
        </pc:spChg>
        <pc:spChg chg="mod">
          <ac:chgData name="Kencin Autry" userId="a6c17a38-3403-4b9b-b01e-849711fc5fbf" providerId="ADAL" clId="{082659E4-D9E0-4610-B4E4-9B8D758FE963}" dt="2023-10-12T02:14:02.200" v="8084" actId="165"/>
          <ac:spMkLst>
            <pc:docMk/>
            <pc:sldMk cId="3711136031" sldId="296"/>
            <ac:spMk id="109" creationId="{61701278-66C8-71C3-C7CE-55069CFF457B}"/>
          </ac:spMkLst>
        </pc:spChg>
        <pc:spChg chg="mod">
          <ac:chgData name="Kencin Autry" userId="a6c17a38-3403-4b9b-b01e-849711fc5fbf" providerId="ADAL" clId="{082659E4-D9E0-4610-B4E4-9B8D758FE963}" dt="2023-10-12T02:14:02.200" v="8084" actId="165"/>
          <ac:spMkLst>
            <pc:docMk/>
            <pc:sldMk cId="3711136031" sldId="296"/>
            <ac:spMk id="110" creationId="{6E7383FC-1A96-128F-6A26-62EAC61D8DCE}"/>
          </ac:spMkLst>
        </pc:spChg>
        <pc:spChg chg="mod">
          <ac:chgData name="Kencin Autry" userId="a6c17a38-3403-4b9b-b01e-849711fc5fbf" providerId="ADAL" clId="{082659E4-D9E0-4610-B4E4-9B8D758FE963}" dt="2023-10-12T02:38:35.277" v="8354" actId="207"/>
          <ac:spMkLst>
            <pc:docMk/>
            <pc:sldMk cId="3711136031" sldId="296"/>
            <ac:spMk id="111" creationId="{1779F220-8E2E-CC21-2F47-A3F92CC3D768}"/>
          </ac:spMkLst>
        </pc:spChg>
        <pc:spChg chg="mod">
          <ac:chgData name="Kencin Autry" userId="a6c17a38-3403-4b9b-b01e-849711fc5fbf" providerId="ADAL" clId="{082659E4-D9E0-4610-B4E4-9B8D758FE963}" dt="2023-10-12T02:38:35.277" v="8354" actId="207"/>
          <ac:spMkLst>
            <pc:docMk/>
            <pc:sldMk cId="3711136031" sldId="296"/>
            <ac:spMk id="113" creationId="{D2BEDF1D-90E3-A478-DBD0-3CF519F7EAFE}"/>
          </ac:spMkLst>
        </pc:spChg>
        <pc:spChg chg="mod">
          <ac:chgData name="Kencin Autry" userId="a6c17a38-3403-4b9b-b01e-849711fc5fbf" providerId="ADAL" clId="{082659E4-D9E0-4610-B4E4-9B8D758FE963}" dt="2023-10-12T02:38:35.277" v="8354" actId="207"/>
          <ac:spMkLst>
            <pc:docMk/>
            <pc:sldMk cId="3711136031" sldId="296"/>
            <ac:spMk id="114" creationId="{E85B7ECB-730A-85B4-387F-B435155F1EB1}"/>
          </ac:spMkLst>
        </pc:spChg>
        <pc:spChg chg="mod">
          <ac:chgData name="Kencin Autry" userId="a6c17a38-3403-4b9b-b01e-849711fc5fbf" providerId="ADAL" clId="{082659E4-D9E0-4610-B4E4-9B8D758FE963}" dt="2023-10-12T02:38:35.277" v="8354" actId="207"/>
          <ac:spMkLst>
            <pc:docMk/>
            <pc:sldMk cId="3711136031" sldId="296"/>
            <ac:spMk id="115" creationId="{4283106E-35D0-1DEC-E783-3DB2E1EF47FF}"/>
          </ac:spMkLst>
        </pc:spChg>
        <pc:spChg chg="mod">
          <ac:chgData name="Kencin Autry" userId="a6c17a38-3403-4b9b-b01e-849711fc5fbf" providerId="ADAL" clId="{082659E4-D9E0-4610-B4E4-9B8D758FE963}" dt="2023-10-12T02:38:35.277" v="8354" actId="207"/>
          <ac:spMkLst>
            <pc:docMk/>
            <pc:sldMk cId="3711136031" sldId="296"/>
            <ac:spMk id="116" creationId="{E0658234-076A-6ED3-9DEF-AF6F71F349DF}"/>
          </ac:spMkLst>
        </pc:spChg>
        <pc:spChg chg="mod">
          <ac:chgData name="Kencin Autry" userId="a6c17a38-3403-4b9b-b01e-849711fc5fbf" providerId="ADAL" clId="{082659E4-D9E0-4610-B4E4-9B8D758FE963}" dt="2023-10-12T02:14:02.200" v="8084" actId="165"/>
          <ac:spMkLst>
            <pc:docMk/>
            <pc:sldMk cId="3711136031" sldId="296"/>
            <ac:spMk id="117" creationId="{184C4C40-C1B3-FB79-E730-710BFDB6565F}"/>
          </ac:spMkLst>
        </pc:spChg>
        <pc:spChg chg="mod">
          <ac:chgData name="Kencin Autry" userId="a6c17a38-3403-4b9b-b01e-849711fc5fbf" providerId="ADAL" clId="{082659E4-D9E0-4610-B4E4-9B8D758FE963}" dt="2023-10-12T02:14:02.200" v="8084" actId="165"/>
          <ac:spMkLst>
            <pc:docMk/>
            <pc:sldMk cId="3711136031" sldId="296"/>
            <ac:spMk id="119" creationId="{784EAAE0-67FA-37D6-F1E4-F54222FA41C3}"/>
          </ac:spMkLst>
        </pc:spChg>
        <pc:spChg chg="mod">
          <ac:chgData name="Kencin Autry" userId="a6c17a38-3403-4b9b-b01e-849711fc5fbf" providerId="ADAL" clId="{082659E4-D9E0-4610-B4E4-9B8D758FE963}" dt="2023-10-12T02:14:02.200" v="8084" actId="165"/>
          <ac:spMkLst>
            <pc:docMk/>
            <pc:sldMk cId="3711136031" sldId="296"/>
            <ac:spMk id="120" creationId="{5BDC2B45-62D9-1793-4A7B-896B11DFFA28}"/>
          </ac:spMkLst>
        </pc:spChg>
        <pc:spChg chg="mod">
          <ac:chgData name="Kencin Autry" userId="a6c17a38-3403-4b9b-b01e-849711fc5fbf" providerId="ADAL" clId="{082659E4-D9E0-4610-B4E4-9B8D758FE963}" dt="2023-10-12T02:14:02.200" v="8084" actId="165"/>
          <ac:spMkLst>
            <pc:docMk/>
            <pc:sldMk cId="3711136031" sldId="296"/>
            <ac:spMk id="121" creationId="{06E6B9F1-EF1F-1502-F088-D12D181EF298}"/>
          </ac:spMkLst>
        </pc:spChg>
        <pc:spChg chg="mod">
          <ac:chgData name="Kencin Autry" userId="a6c17a38-3403-4b9b-b01e-849711fc5fbf" providerId="ADAL" clId="{082659E4-D9E0-4610-B4E4-9B8D758FE963}" dt="2023-10-12T02:14:02.200" v="8084" actId="165"/>
          <ac:spMkLst>
            <pc:docMk/>
            <pc:sldMk cId="3711136031" sldId="296"/>
            <ac:spMk id="122" creationId="{448F2642-95FB-2E50-33E7-FA229BA2254F}"/>
          </ac:spMkLst>
        </pc:spChg>
        <pc:spChg chg="add del mod">
          <ac:chgData name="Kencin Autry" userId="a6c17a38-3403-4b9b-b01e-849711fc5fbf" providerId="ADAL" clId="{082659E4-D9E0-4610-B4E4-9B8D758FE963}" dt="2023-10-12T02:16:04.166" v="8116" actId="478"/>
          <ac:spMkLst>
            <pc:docMk/>
            <pc:sldMk cId="3711136031" sldId="296"/>
            <ac:spMk id="126" creationId="{C353B1FA-2735-7A04-F4E0-EC0BFD3CFE34}"/>
          </ac:spMkLst>
        </pc:spChg>
        <pc:spChg chg="add del mod">
          <ac:chgData name="Kencin Autry" userId="a6c17a38-3403-4b9b-b01e-849711fc5fbf" providerId="ADAL" clId="{082659E4-D9E0-4610-B4E4-9B8D758FE963}" dt="2023-10-12T02:25:06.720" v="8195" actId="478"/>
          <ac:spMkLst>
            <pc:docMk/>
            <pc:sldMk cId="3711136031" sldId="296"/>
            <ac:spMk id="127" creationId="{8BEA95A8-85EA-1D6A-B9DD-08D710FD191A}"/>
          </ac:spMkLst>
        </pc:spChg>
        <pc:spChg chg="add mod">
          <ac:chgData name="Kencin Autry" userId="a6c17a38-3403-4b9b-b01e-849711fc5fbf" providerId="ADAL" clId="{082659E4-D9E0-4610-B4E4-9B8D758FE963}" dt="2023-10-12T02:15:10.096" v="8105" actId="164"/>
          <ac:spMkLst>
            <pc:docMk/>
            <pc:sldMk cId="3711136031" sldId="296"/>
            <ac:spMk id="128" creationId="{CD8D617E-EC17-8450-4676-3DE962448982}"/>
          </ac:spMkLst>
        </pc:spChg>
        <pc:spChg chg="add mod ord topLvl">
          <ac:chgData name="Kencin Autry" userId="a6c17a38-3403-4b9b-b01e-849711fc5fbf" providerId="ADAL" clId="{082659E4-D9E0-4610-B4E4-9B8D758FE963}" dt="2023-10-12T02:38:35.277" v="8354" actId="207"/>
          <ac:spMkLst>
            <pc:docMk/>
            <pc:sldMk cId="3711136031" sldId="296"/>
            <ac:spMk id="132" creationId="{CA287C13-F7EC-051B-0EB7-CB1F6C4F328C}"/>
          </ac:spMkLst>
        </pc:spChg>
        <pc:spChg chg="mod">
          <ac:chgData name="Kencin Autry" userId="a6c17a38-3403-4b9b-b01e-849711fc5fbf" providerId="ADAL" clId="{082659E4-D9E0-4610-B4E4-9B8D758FE963}" dt="2023-10-12T02:23:19.115" v="8167"/>
          <ac:spMkLst>
            <pc:docMk/>
            <pc:sldMk cId="3711136031" sldId="296"/>
            <ac:spMk id="136" creationId="{3E7434BA-D21E-814B-DE38-DB0B2E81D941}"/>
          </ac:spMkLst>
        </pc:spChg>
        <pc:spChg chg="mod">
          <ac:chgData name="Kencin Autry" userId="a6c17a38-3403-4b9b-b01e-849711fc5fbf" providerId="ADAL" clId="{082659E4-D9E0-4610-B4E4-9B8D758FE963}" dt="2023-10-12T02:23:19.115" v="8167"/>
          <ac:spMkLst>
            <pc:docMk/>
            <pc:sldMk cId="3711136031" sldId="296"/>
            <ac:spMk id="137" creationId="{0286F35B-8FEA-82A0-4E7D-F43555F599DD}"/>
          </ac:spMkLst>
        </pc:spChg>
        <pc:spChg chg="mod">
          <ac:chgData name="Kencin Autry" userId="a6c17a38-3403-4b9b-b01e-849711fc5fbf" providerId="ADAL" clId="{082659E4-D9E0-4610-B4E4-9B8D758FE963}" dt="2023-10-12T02:23:19.115" v="8167"/>
          <ac:spMkLst>
            <pc:docMk/>
            <pc:sldMk cId="3711136031" sldId="296"/>
            <ac:spMk id="138" creationId="{2844A6B6-B350-3BE2-4005-FEC1FF8C4501}"/>
          </ac:spMkLst>
        </pc:spChg>
        <pc:spChg chg="mod">
          <ac:chgData name="Kencin Autry" userId="a6c17a38-3403-4b9b-b01e-849711fc5fbf" providerId="ADAL" clId="{082659E4-D9E0-4610-B4E4-9B8D758FE963}" dt="2023-10-12T02:23:19.115" v="8167"/>
          <ac:spMkLst>
            <pc:docMk/>
            <pc:sldMk cId="3711136031" sldId="296"/>
            <ac:spMk id="139" creationId="{A5D2A948-9BDA-9D9F-8339-530128A53911}"/>
          </ac:spMkLst>
        </pc:spChg>
        <pc:spChg chg="mod">
          <ac:chgData name="Kencin Autry" userId="a6c17a38-3403-4b9b-b01e-849711fc5fbf" providerId="ADAL" clId="{082659E4-D9E0-4610-B4E4-9B8D758FE963}" dt="2023-10-12T02:23:19.115" v="8167"/>
          <ac:spMkLst>
            <pc:docMk/>
            <pc:sldMk cId="3711136031" sldId="296"/>
            <ac:spMk id="140" creationId="{1FE4AE2B-C36A-ED5E-13A3-668124256E7D}"/>
          </ac:spMkLst>
        </pc:spChg>
        <pc:spChg chg="mod">
          <ac:chgData name="Kencin Autry" userId="a6c17a38-3403-4b9b-b01e-849711fc5fbf" providerId="ADAL" clId="{082659E4-D9E0-4610-B4E4-9B8D758FE963}" dt="2023-10-12T02:23:19.115" v="8167"/>
          <ac:spMkLst>
            <pc:docMk/>
            <pc:sldMk cId="3711136031" sldId="296"/>
            <ac:spMk id="141" creationId="{DB276224-684C-6D87-9D46-6954BB32B223}"/>
          </ac:spMkLst>
        </pc:spChg>
        <pc:spChg chg="mod">
          <ac:chgData name="Kencin Autry" userId="a6c17a38-3403-4b9b-b01e-849711fc5fbf" providerId="ADAL" clId="{082659E4-D9E0-4610-B4E4-9B8D758FE963}" dt="2023-10-12T02:23:19.115" v="8167"/>
          <ac:spMkLst>
            <pc:docMk/>
            <pc:sldMk cId="3711136031" sldId="296"/>
            <ac:spMk id="142" creationId="{B2DF1682-7F85-15B0-166D-FE6BD78F9B6A}"/>
          </ac:spMkLst>
        </pc:spChg>
        <pc:spChg chg="mod">
          <ac:chgData name="Kencin Autry" userId="a6c17a38-3403-4b9b-b01e-849711fc5fbf" providerId="ADAL" clId="{082659E4-D9E0-4610-B4E4-9B8D758FE963}" dt="2023-10-12T02:23:19.115" v="8167"/>
          <ac:spMkLst>
            <pc:docMk/>
            <pc:sldMk cId="3711136031" sldId="296"/>
            <ac:spMk id="143" creationId="{22EC77DE-A4D0-64EB-445B-ADF9E41E83D9}"/>
          </ac:spMkLst>
        </pc:spChg>
        <pc:spChg chg="del mod">
          <ac:chgData name="Kencin Autry" userId="a6c17a38-3403-4b9b-b01e-849711fc5fbf" providerId="ADAL" clId="{082659E4-D9E0-4610-B4E4-9B8D758FE963}" dt="2023-10-12T02:23:34.986" v="8172" actId="478"/>
          <ac:spMkLst>
            <pc:docMk/>
            <pc:sldMk cId="3711136031" sldId="296"/>
            <ac:spMk id="144" creationId="{E6CD9DEC-44DE-D01C-BF52-774943293814}"/>
          </ac:spMkLst>
        </pc:spChg>
        <pc:spChg chg="add mod">
          <ac:chgData name="Kencin Autry" userId="a6c17a38-3403-4b9b-b01e-849711fc5fbf" providerId="ADAL" clId="{082659E4-D9E0-4610-B4E4-9B8D758FE963}" dt="2023-10-12T02:24:39.647" v="8188" actId="208"/>
          <ac:spMkLst>
            <pc:docMk/>
            <pc:sldMk cId="3711136031" sldId="296"/>
            <ac:spMk id="145" creationId="{44D514B7-B9F9-DA1A-5004-A1AE781172E2}"/>
          </ac:spMkLst>
        </pc:spChg>
        <pc:spChg chg="add mod">
          <ac:chgData name="Kencin Autry" userId="a6c17a38-3403-4b9b-b01e-849711fc5fbf" providerId="ADAL" clId="{082659E4-D9E0-4610-B4E4-9B8D758FE963}" dt="2023-10-12T02:24:39.647" v="8188" actId="208"/>
          <ac:spMkLst>
            <pc:docMk/>
            <pc:sldMk cId="3711136031" sldId="296"/>
            <ac:spMk id="146" creationId="{5E58FA5D-500D-168E-2004-A90505B29658}"/>
          </ac:spMkLst>
        </pc:spChg>
        <pc:spChg chg="add mod ord">
          <ac:chgData name="Kencin Autry" userId="a6c17a38-3403-4b9b-b01e-849711fc5fbf" providerId="ADAL" clId="{082659E4-D9E0-4610-B4E4-9B8D758FE963}" dt="2023-10-12T03:07:34.343" v="8816" actId="164"/>
          <ac:spMkLst>
            <pc:docMk/>
            <pc:sldMk cId="3711136031" sldId="296"/>
            <ac:spMk id="148" creationId="{F2C84A38-BCA4-AE64-59C3-4C4C233F6E58}"/>
          </ac:spMkLst>
        </pc:spChg>
        <pc:spChg chg="add del mod">
          <ac:chgData name="Kencin Autry" userId="a6c17a38-3403-4b9b-b01e-849711fc5fbf" providerId="ADAL" clId="{082659E4-D9E0-4610-B4E4-9B8D758FE963}" dt="2023-10-12T02:26:28.132" v="8209"/>
          <ac:spMkLst>
            <pc:docMk/>
            <pc:sldMk cId="3711136031" sldId="296"/>
            <ac:spMk id="150" creationId="{7661E572-0D73-112C-C9D2-0B649B64F26D}"/>
          </ac:spMkLst>
        </pc:spChg>
        <pc:spChg chg="mod">
          <ac:chgData name="Kencin Autry" userId="a6c17a38-3403-4b9b-b01e-849711fc5fbf" providerId="ADAL" clId="{082659E4-D9E0-4610-B4E4-9B8D758FE963}" dt="2023-10-12T02:26:26.360" v="8208"/>
          <ac:spMkLst>
            <pc:docMk/>
            <pc:sldMk cId="3711136031" sldId="296"/>
            <ac:spMk id="152" creationId="{768CBA53-A279-AC2D-7B4E-2C4F0DC0FEE2}"/>
          </ac:spMkLst>
        </pc:spChg>
        <pc:spChg chg="mod">
          <ac:chgData name="Kencin Autry" userId="a6c17a38-3403-4b9b-b01e-849711fc5fbf" providerId="ADAL" clId="{082659E4-D9E0-4610-B4E4-9B8D758FE963}" dt="2023-10-12T02:26:26.360" v="8208"/>
          <ac:spMkLst>
            <pc:docMk/>
            <pc:sldMk cId="3711136031" sldId="296"/>
            <ac:spMk id="154" creationId="{C7CD0925-32C0-F123-96EB-5B6D230FD155}"/>
          </ac:spMkLst>
        </pc:spChg>
        <pc:spChg chg="mod">
          <ac:chgData name="Kencin Autry" userId="a6c17a38-3403-4b9b-b01e-849711fc5fbf" providerId="ADAL" clId="{082659E4-D9E0-4610-B4E4-9B8D758FE963}" dt="2023-10-12T02:26:26.360" v="8208"/>
          <ac:spMkLst>
            <pc:docMk/>
            <pc:sldMk cId="3711136031" sldId="296"/>
            <ac:spMk id="155" creationId="{DCB87FA3-E19E-8806-2CFA-51407C1FF968}"/>
          </ac:spMkLst>
        </pc:spChg>
        <pc:spChg chg="mod">
          <ac:chgData name="Kencin Autry" userId="a6c17a38-3403-4b9b-b01e-849711fc5fbf" providerId="ADAL" clId="{082659E4-D9E0-4610-B4E4-9B8D758FE963}" dt="2023-10-12T02:26:26.360" v="8208"/>
          <ac:spMkLst>
            <pc:docMk/>
            <pc:sldMk cId="3711136031" sldId="296"/>
            <ac:spMk id="156" creationId="{58744D58-9B10-6610-2A62-109C85CF26E6}"/>
          </ac:spMkLst>
        </pc:spChg>
        <pc:spChg chg="mod">
          <ac:chgData name="Kencin Autry" userId="a6c17a38-3403-4b9b-b01e-849711fc5fbf" providerId="ADAL" clId="{082659E4-D9E0-4610-B4E4-9B8D758FE963}" dt="2023-10-12T02:26:26.360" v="8208"/>
          <ac:spMkLst>
            <pc:docMk/>
            <pc:sldMk cId="3711136031" sldId="296"/>
            <ac:spMk id="157" creationId="{468DDC9A-2F49-D6F0-FD9B-5514B1433A55}"/>
          </ac:spMkLst>
        </pc:spChg>
        <pc:spChg chg="mod">
          <ac:chgData name="Kencin Autry" userId="a6c17a38-3403-4b9b-b01e-849711fc5fbf" providerId="ADAL" clId="{082659E4-D9E0-4610-B4E4-9B8D758FE963}" dt="2023-10-12T02:26:26.360" v="8208"/>
          <ac:spMkLst>
            <pc:docMk/>
            <pc:sldMk cId="3711136031" sldId="296"/>
            <ac:spMk id="160" creationId="{C8618B19-6B3B-8C7B-F82E-273C68BFCC81}"/>
          </ac:spMkLst>
        </pc:spChg>
        <pc:spChg chg="mod">
          <ac:chgData name="Kencin Autry" userId="a6c17a38-3403-4b9b-b01e-849711fc5fbf" providerId="ADAL" clId="{082659E4-D9E0-4610-B4E4-9B8D758FE963}" dt="2023-10-12T02:26:26.360" v="8208"/>
          <ac:spMkLst>
            <pc:docMk/>
            <pc:sldMk cId="3711136031" sldId="296"/>
            <ac:spMk id="162" creationId="{A4F569D9-39E9-DCD0-A1B3-9B8223438C33}"/>
          </ac:spMkLst>
        </pc:spChg>
        <pc:spChg chg="mod">
          <ac:chgData name="Kencin Autry" userId="a6c17a38-3403-4b9b-b01e-849711fc5fbf" providerId="ADAL" clId="{082659E4-D9E0-4610-B4E4-9B8D758FE963}" dt="2023-10-12T02:26:26.360" v="8208"/>
          <ac:spMkLst>
            <pc:docMk/>
            <pc:sldMk cId="3711136031" sldId="296"/>
            <ac:spMk id="163" creationId="{522B22FC-6CFD-677D-A6E5-511070F7DC2F}"/>
          </ac:spMkLst>
        </pc:spChg>
        <pc:spChg chg="mod">
          <ac:chgData name="Kencin Autry" userId="a6c17a38-3403-4b9b-b01e-849711fc5fbf" providerId="ADAL" clId="{082659E4-D9E0-4610-B4E4-9B8D758FE963}" dt="2023-10-12T02:26:26.360" v="8208"/>
          <ac:spMkLst>
            <pc:docMk/>
            <pc:sldMk cId="3711136031" sldId="296"/>
            <ac:spMk id="164" creationId="{C206F3C6-2680-B969-DE9E-1D2824F14474}"/>
          </ac:spMkLst>
        </pc:spChg>
        <pc:spChg chg="mod">
          <ac:chgData name="Kencin Autry" userId="a6c17a38-3403-4b9b-b01e-849711fc5fbf" providerId="ADAL" clId="{082659E4-D9E0-4610-B4E4-9B8D758FE963}" dt="2023-10-12T02:26:26.360" v="8208"/>
          <ac:spMkLst>
            <pc:docMk/>
            <pc:sldMk cId="3711136031" sldId="296"/>
            <ac:spMk id="165" creationId="{C9F8D686-2696-40FC-6D8E-1B6CF3141187}"/>
          </ac:spMkLst>
        </pc:spChg>
        <pc:spChg chg="mod">
          <ac:chgData name="Kencin Autry" userId="a6c17a38-3403-4b9b-b01e-849711fc5fbf" providerId="ADAL" clId="{082659E4-D9E0-4610-B4E4-9B8D758FE963}" dt="2023-10-12T02:26:41.115" v="8211"/>
          <ac:spMkLst>
            <pc:docMk/>
            <pc:sldMk cId="3711136031" sldId="296"/>
            <ac:spMk id="167" creationId="{CEB449BB-E014-1128-61FC-CA09714D0B70}"/>
          </ac:spMkLst>
        </pc:spChg>
        <pc:spChg chg="mod">
          <ac:chgData name="Kencin Autry" userId="a6c17a38-3403-4b9b-b01e-849711fc5fbf" providerId="ADAL" clId="{082659E4-D9E0-4610-B4E4-9B8D758FE963}" dt="2023-10-12T02:26:41.115" v="8211"/>
          <ac:spMkLst>
            <pc:docMk/>
            <pc:sldMk cId="3711136031" sldId="296"/>
            <ac:spMk id="169" creationId="{9B2CA59E-5E33-E2A6-5FF0-79CB1F043C61}"/>
          </ac:spMkLst>
        </pc:spChg>
        <pc:spChg chg="mod">
          <ac:chgData name="Kencin Autry" userId="a6c17a38-3403-4b9b-b01e-849711fc5fbf" providerId="ADAL" clId="{082659E4-D9E0-4610-B4E4-9B8D758FE963}" dt="2023-10-12T02:26:41.115" v="8211"/>
          <ac:spMkLst>
            <pc:docMk/>
            <pc:sldMk cId="3711136031" sldId="296"/>
            <ac:spMk id="170" creationId="{06F52BA8-7075-0CFE-317E-CA57F890178E}"/>
          </ac:spMkLst>
        </pc:spChg>
        <pc:spChg chg="mod">
          <ac:chgData name="Kencin Autry" userId="a6c17a38-3403-4b9b-b01e-849711fc5fbf" providerId="ADAL" clId="{082659E4-D9E0-4610-B4E4-9B8D758FE963}" dt="2023-10-12T02:26:41.115" v="8211"/>
          <ac:spMkLst>
            <pc:docMk/>
            <pc:sldMk cId="3711136031" sldId="296"/>
            <ac:spMk id="171" creationId="{041BEDFA-E5F4-08EA-2045-F718251E75AB}"/>
          </ac:spMkLst>
        </pc:spChg>
        <pc:spChg chg="mod">
          <ac:chgData name="Kencin Autry" userId="a6c17a38-3403-4b9b-b01e-849711fc5fbf" providerId="ADAL" clId="{082659E4-D9E0-4610-B4E4-9B8D758FE963}" dt="2023-10-12T02:26:41.115" v="8211"/>
          <ac:spMkLst>
            <pc:docMk/>
            <pc:sldMk cId="3711136031" sldId="296"/>
            <ac:spMk id="172" creationId="{9A7CDA16-E3B0-92F1-70FC-A7ADE15C4E4E}"/>
          </ac:spMkLst>
        </pc:spChg>
        <pc:spChg chg="mod">
          <ac:chgData name="Kencin Autry" userId="a6c17a38-3403-4b9b-b01e-849711fc5fbf" providerId="ADAL" clId="{082659E4-D9E0-4610-B4E4-9B8D758FE963}" dt="2023-10-12T02:27:00.900" v="8217"/>
          <ac:spMkLst>
            <pc:docMk/>
            <pc:sldMk cId="3711136031" sldId="296"/>
            <ac:spMk id="175" creationId="{16B7FEA0-AE69-D449-5A19-F82E3EF424CF}"/>
          </ac:spMkLst>
        </pc:spChg>
        <pc:spChg chg="del mod">
          <ac:chgData name="Kencin Autry" userId="a6c17a38-3403-4b9b-b01e-849711fc5fbf" providerId="ADAL" clId="{082659E4-D9E0-4610-B4E4-9B8D758FE963}" dt="2023-10-12T02:39:07.290" v="8362" actId="478"/>
          <ac:spMkLst>
            <pc:docMk/>
            <pc:sldMk cId="3711136031" sldId="296"/>
            <ac:spMk id="177" creationId="{D9FDE5D3-4743-9391-E782-F2DE96E7FBEA}"/>
          </ac:spMkLst>
        </pc:spChg>
        <pc:spChg chg="mod">
          <ac:chgData name="Kencin Autry" userId="a6c17a38-3403-4b9b-b01e-849711fc5fbf" providerId="ADAL" clId="{082659E4-D9E0-4610-B4E4-9B8D758FE963}" dt="2023-10-12T02:27:00.900" v="8217"/>
          <ac:spMkLst>
            <pc:docMk/>
            <pc:sldMk cId="3711136031" sldId="296"/>
            <ac:spMk id="178" creationId="{035C169D-BED0-A804-680B-F408B36E5BB5}"/>
          </ac:spMkLst>
        </pc:spChg>
        <pc:spChg chg="mod">
          <ac:chgData name="Kencin Autry" userId="a6c17a38-3403-4b9b-b01e-849711fc5fbf" providerId="ADAL" clId="{082659E4-D9E0-4610-B4E4-9B8D758FE963}" dt="2023-10-12T02:27:00.900" v="8217"/>
          <ac:spMkLst>
            <pc:docMk/>
            <pc:sldMk cId="3711136031" sldId="296"/>
            <ac:spMk id="179" creationId="{A6C1E0E5-F23E-9EA5-40EB-58BC40BDFDBE}"/>
          </ac:spMkLst>
        </pc:spChg>
        <pc:spChg chg="mod">
          <ac:chgData name="Kencin Autry" userId="a6c17a38-3403-4b9b-b01e-849711fc5fbf" providerId="ADAL" clId="{082659E4-D9E0-4610-B4E4-9B8D758FE963}" dt="2023-10-12T02:27:00.900" v="8217"/>
          <ac:spMkLst>
            <pc:docMk/>
            <pc:sldMk cId="3711136031" sldId="296"/>
            <ac:spMk id="180" creationId="{4B88DED3-0AED-FD4E-3F52-519DC2855DB3}"/>
          </ac:spMkLst>
        </pc:spChg>
        <pc:spChg chg="mod">
          <ac:chgData name="Kencin Autry" userId="a6c17a38-3403-4b9b-b01e-849711fc5fbf" providerId="ADAL" clId="{082659E4-D9E0-4610-B4E4-9B8D758FE963}" dt="2023-10-12T02:27:26.773" v="8224" actId="207"/>
          <ac:spMkLst>
            <pc:docMk/>
            <pc:sldMk cId="3711136031" sldId="296"/>
            <ac:spMk id="182" creationId="{1EC3E90A-001E-9CF4-3F0F-BE11D527D101}"/>
          </ac:spMkLst>
        </pc:spChg>
        <pc:spChg chg="mod">
          <ac:chgData name="Kencin Autry" userId="a6c17a38-3403-4b9b-b01e-849711fc5fbf" providerId="ADAL" clId="{082659E4-D9E0-4610-B4E4-9B8D758FE963}" dt="2023-10-12T02:27:29.933" v="8225" actId="207"/>
          <ac:spMkLst>
            <pc:docMk/>
            <pc:sldMk cId="3711136031" sldId="296"/>
            <ac:spMk id="184" creationId="{332B1D8F-A03F-E276-88D9-D11FD72BCC08}"/>
          </ac:spMkLst>
        </pc:spChg>
        <pc:spChg chg="mod">
          <ac:chgData name="Kencin Autry" userId="a6c17a38-3403-4b9b-b01e-849711fc5fbf" providerId="ADAL" clId="{082659E4-D9E0-4610-B4E4-9B8D758FE963}" dt="2023-10-12T02:27:53.144" v="8230" actId="207"/>
          <ac:spMkLst>
            <pc:docMk/>
            <pc:sldMk cId="3711136031" sldId="296"/>
            <ac:spMk id="185" creationId="{97AD038F-8035-B85F-17D2-888D43DBA730}"/>
          </ac:spMkLst>
        </pc:spChg>
        <pc:spChg chg="mod">
          <ac:chgData name="Kencin Autry" userId="a6c17a38-3403-4b9b-b01e-849711fc5fbf" providerId="ADAL" clId="{082659E4-D9E0-4610-B4E4-9B8D758FE963}" dt="2023-10-12T02:27:01.697" v="8218"/>
          <ac:spMkLst>
            <pc:docMk/>
            <pc:sldMk cId="3711136031" sldId="296"/>
            <ac:spMk id="186" creationId="{6A35B242-EE5E-4B33-B51E-467E7767C67B}"/>
          </ac:spMkLst>
        </pc:spChg>
        <pc:spChg chg="mod">
          <ac:chgData name="Kencin Autry" userId="a6c17a38-3403-4b9b-b01e-849711fc5fbf" providerId="ADAL" clId="{082659E4-D9E0-4610-B4E4-9B8D758FE963}" dt="2023-10-12T02:27:01.697" v="8218"/>
          <ac:spMkLst>
            <pc:docMk/>
            <pc:sldMk cId="3711136031" sldId="296"/>
            <ac:spMk id="187" creationId="{321CD0D2-B351-34B6-A759-B2F0BE98A03C}"/>
          </ac:spMkLst>
        </pc:spChg>
        <pc:spChg chg="mod">
          <ac:chgData name="Kencin Autry" userId="a6c17a38-3403-4b9b-b01e-849711fc5fbf" providerId="ADAL" clId="{082659E4-D9E0-4610-B4E4-9B8D758FE963}" dt="2023-10-12T02:28:12.156" v="8238"/>
          <ac:spMkLst>
            <pc:docMk/>
            <pc:sldMk cId="3711136031" sldId="296"/>
            <ac:spMk id="189" creationId="{B4E61C58-E2FB-79D5-AD42-79650E4189EB}"/>
          </ac:spMkLst>
        </pc:spChg>
        <pc:spChg chg="mod">
          <ac:chgData name="Kencin Autry" userId="a6c17a38-3403-4b9b-b01e-849711fc5fbf" providerId="ADAL" clId="{082659E4-D9E0-4610-B4E4-9B8D758FE963}" dt="2023-10-12T02:28:12.156" v="8238"/>
          <ac:spMkLst>
            <pc:docMk/>
            <pc:sldMk cId="3711136031" sldId="296"/>
            <ac:spMk id="191" creationId="{964111DB-15CC-88D5-1DAE-BD4F4A5787FA}"/>
          </ac:spMkLst>
        </pc:spChg>
        <pc:spChg chg="mod">
          <ac:chgData name="Kencin Autry" userId="a6c17a38-3403-4b9b-b01e-849711fc5fbf" providerId="ADAL" clId="{082659E4-D9E0-4610-B4E4-9B8D758FE963}" dt="2023-10-12T02:28:12.156" v="8238"/>
          <ac:spMkLst>
            <pc:docMk/>
            <pc:sldMk cId="3711136031" sldId="296"/>
            <ac:spMk id="192" creationId="{B3839E22-4127-B2F2-91EE-73B8EC0E2EB6}"/>
          </ac:spMkLst>
        </pc:spChg>
        <pc:spChg chg="mod">
          <ac:chgData name="Kencin Autry" userId="a6c17a38-3403-4b9b-b01e-849711fc5fbf" providerId="ADAL" clId="{082659E4-D9E0-4610-B4E4-9B8D758FE963}" dt="2023-10-12T02:28:12.156" v="8238"/>
          <ac:spMkLst>
            <pc:docMk/>
            <pc:sldMk cId="3711136031" sldId="296"/>
            <ac:spMk id="193" creationId="{0DEFF5F1-879D-602A-F56A-5CA38EC64A09}"/>
          </ac:spMkLst>
        </pc:spChg>
        <pc:spChg chg="mod">
          <ac:chgData name="Kencin Autry" userId="a6c17a38-3403-4b9b-b01e-849711fc5fbf" providerId="ADAL" clId="{082659E4-D9E0-4610-B4E4-9B8D758FE963}" dt="2023-10-12T02:28:12.156" v="8238"/>
          <ac:spMkLst>
            <pc:docMk/>
            <pc:sldMk cId="3711136031" sldId="296"/>
            <ac:spMk id="194" creationId="{78BC4BE5-923C-7010-005C-C2952475B954}"/>
          </ac:spMkLst>
        </pc:spChg>
        <pc:spChg chg="mod">
          <ac:chgData name="Kencin Autry" userId="a6c17a38-3403-4b9b-b01e-849711fc5fbf" providerId="ADAL" clId="{082659E4-D9E0-4610-B4E4-9B8D758FE963}" dt="2023-10-12T02:28:23.631" v="8243"/>
          <ac:spMkLst>
            <pc:docMk/>
            <pc:sldMk cId="3711136031" sldId="296"/>
            <ac:spMk id="196" creationId="{53734D0B-BE2A-6019-FA4E-3BB5D57AD62E}"/>
          </ac:spMkLst>
        </pc:spChg>
        <pc:spChg chg="mod">
          <ac:chgData name="Kencin Autry" userId="a6c17a38-3403-4b9b-b01e-849711fc5fbf" providerId="ADAL" clId="{082659E4-D9E0-4610-B4E4-9B8D758FE963}" dt="2023-10-12T02:28:23.631" v="8243"/>
          <ac:spMkLst>
            <pc:docMk/>
            <pc:sldMk cId="3711136031" sldId="296"/>
            <ac:spMk id="198" creationId="{931779B2-1061-5D98-2F57-31D01A443086}"/>
          </ac:spMkLst>
        </pc:spChg>
        <pc:spChg chg="mod">
          <ac:chgData name="Kencin Autry" userId="a6c17a38-3403-4b9b-b01e-849711fc5fbf" providerId="ADAL" clId="{082659E4-D9E0-4610-B4E4-9B8D758FE963}" dt="2023-10-12T02:28:23.631" v="8243"/>
          <ac:spMkLst>
            <pc:docMk/>
            <pc:sldMk cId="3711136031" sldId="296"/>
            <ac:spMk id="199" creationId="{9B457260-FA4B-C689-7F1B-D86943E30021}"/>
          </ac:spMkLst>
        </pc:spChg>
        <pc:spChg chg="mod">
          <ac:chgData name="Kencin Autry" userId="a6c17a38-3403-4b9b-b01e-849711fc5fbf" providerId="ADAL" clId="{082659E4-D9E0-4610-B4E4-9B8D758FE963}" dt="2023-10-12T02:28:23.631" v="8243"/>
          <ac:spMkLst>
            <pc:docMk/>
            <pc:sldMk cId="3711136031" sldId="296"/>
            <ac:spMk id="200" creationId="{94427D19-02F8-703F-E0E3-12356C8F0586}"/>
          </ac:spMkLst>
        </pc:spChg>
        <pc:spChg chg="mod">
          <ac:chgData name="Kencin Autry" userId="a6c17a38-3403-4b9b-b01e-849711fc5fbf" providerId="ADAL" clId="{082659E4-D9E0-4610-B4E4-9B8D758FE963}" dt="2023-10-12T02:28:23.631" v="8243"/>
          <ac:spMkLst>
            <pc:docMk/>
            <pc:sldMk cId="3711136031" sldId="296"/>
            <ac:spMk id="201" creationId="{28B58A26-CCBB-BD9D-DDB3-B17C9EB15B0C}"/>
          </ac:spMkLst>
        </pc:spChg>
        <pc:spChg chg="mod">
          <ac:chgData name="Kencin Autry" userId="a6c17a38-3403-4b9b-b01e-849711fc5fbf" providerId="ADAL" clId="{082659E4-D9E0-4610-B4E4-9B8D758FE963}" dt="2023-10-12T02:28:23.906" v="8244"/>
          <ac:spMkLst>
            <pc:docMk/>
            <pc:sldMk cId="3711136031" sldId="296"/>
            <ac:spMk id="203" creationId="{2D2C90F5-676C-524E-F406-3CDF28BD9C57}"/>
          </ac:spMkLst>
        </pc:spChg>
        <pc:spChg chg="mod">
          <ac:chgData name="Kencin Autry" userId="a6c17a38-3403-4b9b-b01e-849711fc5fbf" providerId="ADAL" clId="{082659E4-D9E0-4610-B4E4-9B8D758FE963}" dt="2023-10-12T02:28:23.906" v="8244"/>
          <ac:spMkLst>
            <pc:docMk/>
            <pc:sldMk cId="3711136031" sldId="296"/>
            <ac:spMk id="205" creationId="{992451F1-810D-08B0-A246-A40061D968C6}"/>
          </ac:spMkLst>
        </pc:spChg>
        <pc:spChg chg="mod">
          <ac:chgData name="Kencin Autry" userId="a6c17a38-3403-4b9b-b01e-849711fc5fbf" providerId="ADAL" clId="{082659E4-D9E0-4610-B4E4-9B8D758FE963}" dt="2023-10-12T02:28:23.906" v="8244"/>
          <ac:spMkLst>
            <pc:docMk/>
            <pc:sldMk cId="3711136031" sldId="296"/>
            <ac:spMk id="206" creationId="{29537E55-B91D-7C6B-FDDE-9F189BC056AB}"/>
          </ac:spMkLst>
        </pc:spChg>
        <pc:spChg chg="mod">
          <ac:chgData name="Kencin Autry" userId="a6c17a38-3403-4b9b-b01e-849711fc5fbf" providerId="ADAL" clId="{082659E4-D9E0-4610-B4E4-9B8D758FE963}" dt="2023-10-12T02:28:23.906" v="8244"/>
          <ac:spMkLst>
            <pc:docMk/>
            <pc:sldMk cId="3711136031" sldId="296"/>
            <ac:spMk id="207" creationId="{781DCE82-C9D5-A387-E624-09048E8D5226}"/>
          </ac:spMkLst>
        </pc:spChg>
        <pc:spChg chg="mod">
          <ac:chgData name="Kencin Autry" userId="a6c17a38-3403-4b9b-b01e-849711fc5fbf" providerId="ADAL" clId="{082659E4-D9E0-4610-B4E4-9B8D758FE963}" dt="2023-10-12T02:28:23.906" v="8244"/>
          <ac:spMkLst>
            <pc:docMk/>
            <pc:sldMk cId="3711136031" sldId="296"/>
            <ac:spMk id="208" creationId="{4AF21E09-7FD1-4E9E-82F3-B696DFB16744}"/>
          </ac:spMkLst>
        </pc:spChg>
        <pc:spChg chg="add del mod ord">
          <ac:chgData name="Kencin Autry" userId="a6c17a38-3403-4b9b-b01e-849711fc5fbf" providerId="ADAL" clId="{082659E4-D9E0-4610-B4E4-9B8D758FE963}" dt="2023-10-12T02:29:27.254" v="8259" actId="478"/>
          <ac:spMkLst>
            <pc:docMk/>
            <pc:sldMk cId="3711136031" sldId="296"/>
            <ac:spMk id="209" creationId="{E498414A-D9D8-A873-D4AA-BCAC9BE557BC}"/>
          </ac:spMkLst>
        </pc:spChg>
        <pc:spChg chg="add mod">
          <ac:chgData name="Kencin Autry" userId="a6c17a38-3403-4b9b-b01e-849711fc5fbf" providerId="ADAL" clId="{082659E4-D9E0-4610-B4E4-9B8D758FE963}" dt="2023-10-12T02:30:44.692" v="8279" actId="164"/>
          <ac:spMkLst>
            <pc:docMk/>
            <pc:sldMk cId="3711136031" sldId="296"/>
            <ac:spMk id="210" creationId="{91AD7558-1BD3-EA5F-7EA5-255007DC185B}"/>
          </ac:spMkLst>
        </pc:spChg>
        <pc:spChg chg="add mod">
          <ac:chgData name="Kencin Autry" userId="a6c17a38-3403-4b9b-b01e-849711fc5fbf" providerId="ADAL" clId="{082659E4-D9E0-4610-B4E4-9B8D758FE963}" dt="2023-10-12T02:30:44.692" v="8279" actId="164"/>
          <ac:spMkLst>
            <pc:docMk/>
            <pc:sldMk cId="3711136031" sldId="296"/>
            <ac:spMk id="211" creationId="{A39F059F-C03E-69BB-0E0F-E4CD4AA84B8A}"/>
          </ac:spMkLst>
        </pc:spChg>
        <pc:spChg chg="add mod">
          <ac:chgData name="Kencin Autry" userId="a6c17a38-3403-4b9b-b01e-849711fc5fbf" providerId="ADAL" clId="{082659E4-D9E0-4610-B4E4-9B8D758FE963}" dt="2023-10-12T02:30:44.692" v="8279" actId="164"/>
          <ac:spMkLst>
            <pc:docMk/>
            <pc:sldMk cId="3711136031" sldId="296"/>
            <ac:spMk id="212" creationId="{337A4610-4DBA-0E2F-BC67-B14D124F3253}"/>
          </ac:spMkLst>
        </pc:spChg>
        <pc:spChg chg="add mod">
          <ac:chgData name="Kencin Autry" userId="a6c17a38-3403-4b9b-b01e-849711fc5fbf" providerId="ADAL" clId="{082659E4-D9E0-4610-B4E4-9B8D758FE963}" dt="2023-10-12T02:31:07.900" v="8286" actId="164"/>
          <ac:spMkLst>
            <pc:docMk/>
            <pc:sldMk cId="3711136031" sldId="296"/>
            <ac:spMk id="213" creationId="{BBCAB141-56EF-AC05-8FAF-B19FA6DC7878}"/>
          </ac:spMkLst>
        </pc:spChg>
        <pc:spChg chg="add mod">
          <ac:chgData name="Kencin Autry" userId="a6c17a38-3403-4b9b-b01e-849711fc5fbf" providerId="ADAL" clId="{082659E4-D9E0-4610-B4E4-9B8D758FE963}" dt="2023-10-12T02:30:44.692" v="8279" actId="164"/>
          <ac:spMkLst>
            <pc:docMk/>
            <pc:sldMk cId="3711136031" sldId="296"/>
            <ac:spMk id="214" creationId="{D261F624-A040-3071-486E-6A5B2D56F6E6}"/>
          </ac:spMkLst>
        </pc:spChg>
        <pc:spChg chg="add mod">
          <ac:chgData name="Kencin Autry" userId="a6c17a38-3403-4b9b-b01e-849711fc5fbf" providerId="ADAL" clId="{082659E4-D9E0-4610-B4E4-9B8D758FE963}" dt="2023-10-12T02:31:07.900" v="8286" actId="164"/>
          <ac:spMkLst>
            <pc:docMk/>
            <pc:sldMk cId="3711136031" sldId="296"/>
            <ac:spMk id="215" creationId="{D190F02E-7D3B-633C-8009-DC89769FCFDF}"/>
          </ac:spMkLst>
        </pc:spChg>
        <pc:spChg chg="add mod">
          <ac:chgData name="Kencin Autry" userId="a6c17a38-3403-4b9b-b01e-849711fc5fbf" providerId="ADAL" clId="{082659E4-D9E0-4610-B4E4-9B8D758FE963}" dt="2023-10-12T02:31:07.900" v="8286" actId="164"/>
          <ac:spMkLst>
            <pc:docMk/>
            <pc:sldMk cId="3711136031" sldId="296"/>
            <ac:spMk id="216" creationId="{31145DB0-00A4-814E-50A7-B20D20C31575}"/>
          </ac:spMkLst>
        </pc:spChg>
        <pc:spChg chg="mod">
          <ac:chgData name="Kencin Autry" userId="a6c17a38-3403-4b9b-b01e-849711fc5fbf" providerId="ADAL" clId="{082659E4-D9E0-4610-B4E4-9B8D758FE963}" dt="2023-10-12T02:30:26.822" v="8277"/>
          <ac:spMkLst>
            <pc:docMk/>
            <pc:sldMk cId="3711136031" sldId="296"/>
            <ac:spMk id="218" creationId="{B1ACEE9F-412C-706F-13F5-08FF08AB7BA9}"/>
          </ac:spMkLst>
        </pc:spChg>
        <pc:spChg chg="mod">
          <ac:chgData name="Kencin Autry" userId="a6c17a38-3403-4b9b-b01e-849711fc5fbf" providerId="ADAL" clId="{082659E4-D9E0-4610-B4E4-9B8D758FE963}" dt="2023-10-12T02:30:26.822" v="8277"/>
          <ac:spMkLst>
            <pc:docMk/>
            <pc:sldMk cId="3711136031" sldId="296"/>
            <ac:spMk id="220" creationId="{7294D135-F094-02AD-C2E5-B45F1EF96ADC}"/>
          </ac:spMkLst>
        </pc:spChg>
        <pc:spChg chg="mod">
          <ac:chgData name="Kencin Autry" userId="a6c17a38-3403-4b9b-b01e-849711fc5fbf" providerId="ADAL" clId="{082659E4-D9E0-4610-B4E4-9B8D758FE963}" dt="2023-10-12T02:30:26.822" v="8277"/>
          <ac:spMkLst>
            <pc:docMk/>
            <pc:sldMk cId="3711136031" sldId="296"/>
            <ac:spMk id="221" creationId="{9CB8CCB4-E789-5798-E35C-C40CF58162B1}"/>
          </ac:spMkLst>
        </pc:spChg>
        <pc:spChg chg="mod">
          <ac:chgData name="Kencin Autry" userId="a6c17a38-3403-4b9b-b01e-849711fc5fbf" providerId="ADAL" clId="{082659E4-D9E0-4610-B4E4-9B8D758FE963}" dt="2023-10-12T02:30:26.822" v="8277"/>
          <ac:spMkLst>
            <pc:docMk/>
            <pc:sldMk cId="3711136031" sldId="296"/>
            <ac:spMk id="222" creationId="{A7921581-5110-9E22-7318-91DAC0042872}"/>
          </ac:spMkLst>
        </pc:spChg>
        <pc:spChg chg="mod">
          <ac:chgData name="Kencin Autry" userId="a6c17a38-3403-4b9b-b01e-849711fc5fbf" providerId="ADAL" clId="{082659E4-D9E0-4610-B4E4-9B8D758FE963}" dt="2023-10-12T02:30:26.822" v="8277"/>
          <ac:spMkLst>
            <pc:docMk/>
            <pc:sldMk cId="3711136031" sldId="296"/>
            <ac:spMk id="223" creationId="{8C4B4FB0-91DA-40A8-A82A-55AE99B9D957}"/>
          </ac:spMkLst>
        </pc:spChg>
        <pc:spChg chg="mod">
          <ac:chgData name="Kencin Autry" userId="a6c17a38-3403-4b9b-b01e-849711fc5fbf" providerId="ADAL" clId="{082659E4-D9E0-4610-B4E4-9B8D758FE963}" dt="2023-10-12T02:30:48.017" v="8280"/>
          <ac:spMkLst>
            <pc:docMk/>
            <pc:sldMk cId="3711136031" sldId="296"/>
            <ac:spMk id="226" creationId="{C19E7780-2FC3-4283-7944-5B9630AA8749}"/>
          </ac:spMkLst>
        </pc:spChg>
        <pc:spChg chg="mod">
          <ac:chgData name="Kencin Autry" userId="a6c17a38-3403-4b9b-b01e-849711fc5fbf" providerId="ADAL" clId="{082659E4-D9E0-4610-B4E4-9B8D758FE963}" dt="2023-10-12T02:30:48.017" v="8280"/>
          <ac:spMkLst>
            <pc:docMk/>
            <pc:sldMk cId="3711136031" sldId="296"/>
            <ac:spMk id="227" creationId="{E4B7D1F3-EA1D-3623-BA4D-73B652E19D40}"/>
          </ac:spMkLst>
        </pc:spChg>
        <pc:spChg chg="mod">
          <ac:chgData name="Kencin Autry" userId="a6c17a38-3403-4b9b-b01e-849711fc5fbf" providerId="ADAL" clId="{082659E4-D9E0-4610-B4E4-9B8D758FE963}" dt="2023-10-12T02:30:48.017" v="8280"/>
          <ac:spMkLst>
            <pc:docMk/>
            <pc:sldMk cId="3711136031" sldId="296"/>
            <ac:spMk id="228" creationId="{15CFD994-A198-1274-A958-B85BBFD3BC8F}"/>
          </ac:spMkLst>
        </pc:spChg>
        <pc:spChg chg="mod">
          <ac:chgData name="Kencin Autry" userId="a6c17a38-3403-4b9b-b01e-849711fc5fbf" providerId="ADAL" clId="{082659E4-D9E0-4610-B4E4-9B8D758FE963}" dt="2023-10-12T02:30:48.017" v="8280"/>
          <ac:spMkLst>
            <pc:docMk/>
            <pc:sldMk cId="3711136031" sldId="296"/>
            <ac:spMk id="229" creationId="{2D2BF4FD-36AE-43A2-7C7C-97116BA7F224}"/>
          </ac:spMkLst>
        </pc:spChg>
        <pc:spChg chg="mod">
          <ac:chgData name="Kencin Autry" userId="a6c17a38-3403-4b9b-b01e-849711fc5fbf" providerId="ADAL" clId="{082659E4-D9E0-4610-B4E4-9B8D758FE963}" dt="2023-10-12T02:32:29.117" v="8294"/>
          <ac:spMkLst>
            <pc:docMk/>
            <pc:sldMk cId="3711136031" sldId="296"/>
            <ac:spMk id="232" creationId="{B280075F-98C7-8194-40CF-D8D343E48B04}"/>
          </ac:spMkLst>
        </pc:spChg>
        <pc:spChg chg="mod">
          <ac:chgData name="Kencin Autry" userId="a6c17a38-3403-4b9b-b01e-849711fc5fbf" providerId="ADAL" clId="{082659E4-D9E0-4610-B4E4-9B8D758FE963}" dt="2023-10-12T02:32:29.117" v="8294"/>
          <ac:spMkLst>
            <pc:docMk/>
            <pc:sldMk cId="3711136031" sldId="296"/>
            <ac:spMk id="234" creationId="{DF5146E7-8F66-0329-71AF-461C5D7EDE74}"/>
          </ac:spMkLst>
        </pc:spChg>
        <pc:spChg chg="mod">
          <ac:chgData name="Kencin Autry" userId="a6c17a38-3403-4b9b-b01e-849711fc5fbf" providerId="ADAL" clId="{082659E4-D9E0-4610-B4E4-9B8D758FE963}" dt="2023-10-12T02:32:29.117" v="8294"/>
          <ac:spMkLst>
            <pc:docMk/>
            <pc:sldMk cId="3711136031" sldId="296"/>
            <ac:spMk id="235" creationId="{E29EEB45-6D76-FA9A-A117-BC57AC83D47D}"/>
          </ac:spMkLst>
        </pc:spChg>
        <pc:spChg chg="mod">
          <ac:chgData name="Kencin Autry" userId="a6c17a38-3403-4b9b-b01e-849711fc5fbf" providerId="ADAL" clId="{082659E4-D9E0-4610-B4E4-9B8D758FE963}" dt="2023-10-12T02:32:29.117" v="8294"/>
          <ac:spMkLst>
            <pc:docMk/>
            <pc:sldMk cId="3711136031" sldId="296"/>
            <ac:spMk id="237" creationId="{88720EF1-989D-C6C2-AA1A-AB6062DFE43C}"/>
          </ac:spMkLst>
        </pc:spChg>
        <pc:spChg chg="mod">
          <ac:chgData name="Kencin Autry" userId="a6c17a38-3403-4b9b-b01e-849711fc5fbf" providerId="ADAL" clId="{082659E4-D9E0-4610-B4E4-9B8D758FE963}" dt="2023-10-12T02:32:29.117" v="8294"/>
          <ac:spMkLst>
            <pc:docMk/>
            <pc:sldMk cId="3711136031" sldId="296"/>
            <ac:spMk id="239" creationId="{62D5F6F0-2248-E4D7-931E-8E5093410DC7}"/>
          </ac:spMkLst>
        </pc:spChg>
        <pc:spChg chg="mod">
          <ac:chgData name="Kencin Autry" userId="a6c17a38-3403-4b9b-b01e-849711fc5fbf" providerId="ADAL" clId="{082659E4-D9E0-4610-B4E4-9B8D758FE963}" dt="2023-10-12T02:32:29.117" v="8294"/>
          <ac:spMkLst>
            <pc:docMk/>
            <pc:sldMk cId="3711136031" sldId="296"/>
            <ac:spMk id="240" creationId="{E6F41BD9-8471-C2FC-73CD-B990EA0FC977}"/>
          </ac:spMkLst>
        </pc:spChg>
        <pc:spChg chg="mod">
          <ac:chgData name="Kencin Autry" userId="a6c17a38-3403-4b9b-b01e-849711fc5fbf" providerId="ADAL" clId="{082659E4-D9E0-4610-B4E4-9B8D758FE963}" dt="2023-10-12T02:32:29.117" v="8294"/>
          <ac:spMkLst>
            <pc:docMk/>
            <pc:sldMk cId="3711136031" sldId="296"/>
            <ac:spMk id="241" creationId="{1D9700CC-70CC-B02E-C976-86C980AFCBCD}"/>
          </ac:spMkLst>
        </pc:spChg>
        <pc:spChg chg="mod">
          <ac:chgData name="Kencin Autry" userId="a6c17a38-3403-4b9b-b01e-849711fc5fbf" providerId="ADAL" clId="{082659E4-D9E0-4610-B4E4-9B8D758FE963}" dt="2023-10-12T02:32:29.117" v="8294"/>
          <ac:spMkLst>
            <pc:docMk/>
            <pc:sldMk cId="3711136031" sldId="296"/>
            <ac:spMk id="242" creationId="{718B43A1-ECAF-9440-B1D6-1469338874EB}"/>
          </ac:spMkLst>
        </pc:spChg>
        <pc:spChg chg="mod">
          <ac:chgData name="Kencin Autry" userId="a6c17a38-3403-4b9b-b01e-849711fc5fbf" providerId="ADAL" clId="{082659E4-D9E0-4610-B4E4-9B8D758FE963}" dt="2023-10-12T02:32:29.117" v="8294"/>
          <ac:spMkLst>
            <pc:docMk/>
            <pc:sldMk cId="3711136031" sldId="296"/>
            <ac:spMk id="243" creationId="{E6792675-0C7A-7AEE-638A-CB821D7CB51E}"/>
          </ac:spMkLst>
        </pc:spChg>
        <pc:spChg chg="mod">
          <ac:chgData name="Kencin Autry" userId="a6c17a38-3403-4b9b-b01e-849711fc5fbf" providerId="ADAL" clId="{082659E4-D9E0-4610-B4E4-9B8D758FE963}" dt="2023-10-12T02:32:29.117" v="8294"/>
          <ac:spMkLst>
            <pc:docMk/>
            <pc:sldMk cId="3711136031" sldId="296"/>
            <ac:spMk id="244" creationId="{C886FC21-1641-03F7-AF81-970A5A55F9B6}"/>
          </ac:spMkLst>
        </pc:spChg>
        <pc:spChg chg="mod">
          <ac:chgData name="Kencin Autry" userId="a6c17a38-3403-4b9b-b01e-849711fc5fbf" providerId="ADAL" clId="{082659E4-D9E0-4610-B4E4-9B8D758FE963}" dt="2023-10-12T02:32:29.117" v="8294"/>
          <ac:spMkLst>
            <pc:docMk/>
            <pc:sldMk cId="3711136031" sldId="296"/>
            <ac:spMk id="245" creationId="{898B7672-7C1F-85B2-08F8-E024071A6FA0}"/>
          </ac:spMkLst>
        </pc:spChg>
        <pc:spChg chg="mod">
          <ac:chgData name="Kencin Autry" userId="a6c17a38-3403-4b9b-b01e-849711fc5fbf" providerId="ADAL" clId="{082659E4-D9E0-4610-B4E4-9B8D758FE963}" dt="2023-10-12T02:32:29.117" v="8294"/>
          <ac:spMkLst>
            <pc:docMk/>
            <pc:sldMk cId="3711136031" sldId="296"/>
            <ac:spMk id="246" creationId="{434CD63C-2732-2428-0538-349008F308D5}"/>
          </ac:spMkLst>
        </pc:spChg>
        <pc:spChg chg="add del">
          <ac:chgData name="Kencin Autry" userId="a6c17a38-3403-4b9b-b01e-849711fc5fbf" providerId="ADAL" clId="{082659E4-D9E0-4610-B4E4-9B8D758FE963}" dt="2023-10-12T02:35:33.569" v="8316" actId="478"/>
          <ac:spMkLst>
            <pc:docMk/>
            <pc:sldMk cId="3711136031" sldId="296"/>
            <ac:spMk id="247" creationId="{C7D242FF-C728-48A7-980B-77384DEA9273}"/>
          </ac:spMkLst>
        </pc:spChg>
        <pc:spChg chg="add mod ord topLvl">
          <ac:chgData name="Kencin Autry" userId="a6c17a38-3403-4b9b-b01e-849711fc5fbf" providerId="ADAL" clId="{082659E4-D9E0-4610-B4E4-9B8D758FE963}" dt="2023-10-12T18:37:36.595" v="10331" actId="1076"/>
          <ac:spMkLst>
            <pc:docMk/>
            <pc:sldMk cId="3711136031" sldId="296"/>
            <ac:spMk id="248" creationId="{C460DFF6-3599-B848-832C-5F964A6367DE}"/>
          </ac:spMkLst>
        </pc:spChg>
        <pc:spChg chg="add mod ord topLvl">
          <ac:chgData name="Kencin Autry" userId="a6c17a38-3403-4b9b-b01e-849711fc5fbf" providerId="ADAL" clId="{082659E4-D9E0-4610-B4E4-9B8D758FE963}" dt="2023-10-12T03:04:00.391" v="8767" actId="164"/>
          <ac:spMkLst>
            <pc:docMk/>
            <pc:sldMk cId="3711136031" sldId="296"/>
            <ac:spMk id="249" creationId="{66313FBA-4E75-417B-D41C-BA693ADFD905}"/>
          </ac:spMkLst>
        </pc:spChg>
        <pc:spChg chg="add mod ord topLvl">
          <ac:chgData name="Kencin Autry" userId="a6c17a38-3403-4b9b-b01e-849711fc5fbf" providerId="ADAL" clId="{082659E4-D9E0-4610-B4E4-9B8D758FE963}" dt="2023-10-12T03:04:00.391" v="8767" actId="164"/>
          <ac:spMkLst>
            <pc:docMk/>
            <pc:sldMk cId="3711136031" sldId="296"/>
            <ac:spMk id="250" creationId="{62A3F362-9FEC-A7B2-8440-E6A9791EE220}"/>
          </ac:spMkLst>
        </pc:spChg>
        <pc:spChg chg="add del mod">
          <ac:chgData name="Kencin Autry" userId="a6c17a38-3403-4b9b-b01e-849711fc5fbf" providerId="ADAL" clId="{082659E4-D9E0-4610-B4E4-9B8D758FE963}" dt="2023-10-12T02:41:35.378" v="8392" actId="478"/>
          <ac:spMkLst>
            <pc:docMk/>
            <pc:sldMk cId="3711136031" sldId="296"/>
            <ac:spMk id="256" creationId="{D8FF0BAB-BF4E-A3B1-21EC-6DDADD795EC3}"/>
          </ac:spMkLst>
        </pc:spChg>
        <pc:spChg chg="add del mod">
          <ac:chgData name="Kencin Autry" userId="a6c17a38-3403-4b9b-b01e-849711fc5fbf" providerId="ADAL" clId="{082659E4-D9E0-4610-B4E4-9B8D758FE963}" dt="2023-10-12T02:42:03.993" v="8398" actId="478"/>
          <ac:spMkLst>
            <pc:docMk/>
            <pc:sldMk cId="3711136031" sldId="296"/>
            <ac:spMk id="257" creationId="{3FADC465-993F-BECB-2409-9C8DB0867608}"/>
          </ac:spMkLst>
        </pc:spChg>
        <pc:spChg chg="add del mod">
          <ac:chgData name="Kencin Autry" userId="a6c17a38-3403-4b9b-b01e-849711fc5fbf" providerId="ADAL" clId="{082659E4-D9E0-4610-B4E4-9B8D758FE963}" dt="2023-10-12T02:42:47.820" v="8408" actId="478"/>
          <ac:spMkLst>
            <pc:docMk/>
            <pc:sldMk cId="3711136031" sldId="296"/>
            <ac:spMk id="258" creationId="{B05CE355-F2FF-DD87-1580-0A868ED3C571}"/>
          </ac:spMkLst>
        </pc:spChg>
        <pc:spChg chg="add mod">
          <ac:chgData name="Kencin Autry" userId="a6c17a38-3403-4b9b-b01e-849711fc5fbf" providerId="ADAL" clId="{082659E4-D9E0-4610-B4E4-9B8D758FE963}" dt="2023-10-12T03:07:34.343" v="8816" actId="164"/>
          <ac:spMkLst>
            <pc:docMk/>
            <pc:sldMk cId="3711136031" sldId="296"/>
            <ac:spMk id="261" creationId="{9CF85D05-4170-9570-BE62-899ADA2B7AC8}"/>
          </ac:spMkLst>
        </pc:spChg>
        <pc:spChg chg="add mod">
          <ac:chgData name="Kencin Autry" userId="a6c17a38-3403-4b9b-b01e-849711fc5fbf" providerId="ADAL" clId="{082659E4-D9E0-4610-B4E4-9B8D758FE963}" dt="2023-10-12T03:07:34.343" v="8816" actId="164"/>
          <ac:spMkLst>
            <pc:docMk/>
            <pc:sldMk cId="3711136031" sldId="296"/>
            <ac:spMk id="262" creationId="{24796102-3C34-4A32-E36B-2F998599DC93}"/>
          </ac:spMkLst>
        </pc:spChg>
        <pc:spChg chg="add mod">
          <ac:chgData name="Kencin Autry" userId="a6c17a38-3403-4b9b-b01e-849711fc5fbf" providerId="ADAL" clId="{082659E4-D9E0-4610-B4E4-9B8D758FE963}" dt="2023-10-12T03:07:34.343" v="8816" actId="164"/>
          <ac:spMkLst>
            <pc:docMk/>
            <pc:sldMk cId="3711136031" sldId="296"/>
            <ac:spMk id="263" creationId="{C9446D65-82A8-9252-DA12-634316024FF2}"/>
          </ac:spMkLst>
        </pc:spChg>
        <pc:spChg chg="add mod">
          <ac:chgData name="Kencin Autry" userId="a6c17a38-3403-4b9b-b01e-849711fc5fbf" providerId="ADAL" clId="{082659E4-D9E0-4610-B4E4-9B8D758FE963}" dt="2023-10-12T03:07:34.343" v="8816" actId="164"/>
          <ac:spMkLst>
            <pc:docMk/>
            <pc:sldMk cId="3711136031" sldId="296"/>
            <ac:spMk id="264" creationId="{5E541D8A-8EEB-4B36-F4E2-277C17B2065D}"/>
          </ac:spMkLst>
        </pc:spChg>
        <pc:spChg chg="mod topLvl">
          <ac:chgData name="Kencin Autry" userId="a6c17a38-3403-4b9b-b01e-849711fc5fbf" providerId="ADAL" clId="{082659E4-D9E0-4610-B4E4-9B8D758FE963}" dt="2023-10-12T19:36:50.287" v="10556" actId="164"/>
          <ac:spMkLst>
            <pc:docMk/>
            <pc:sldMk cId="3711136031" sldId="296"/>
            <ac:spMk id="266" creationId="{0E337C61-B7C7-19F4-C047-9A5A86DB3A51}"/>
          </ac:spMkLst>
        </pc:spChg>
        <pc:spChg chg="del mod">
          <ac:chgData name="Kencin Autry" userId="a6c17a38-3403-4b9b-b01e-849711fc5fbf" providerId="ADAL" clId="{082659E4-D9E0-4610-B4E4-9B8D758FE963}" dt="2023-10-12T02:53:34.672" v="8507" actId="478"/>
          <ac:spMkLst>
            <pc:docMk/>
            <pc:sldMk cId="3711136031" sldId="296"/>
            <ac:spMk id="268" creationId="{DB0F69DE-EB57-1F9E-4C96-26029A41185B}"/>
          </ac:spMkLst>
        </pc:spChg>
        <pc:spChg chg="mod topLvl">
          <ac:chgData name="Kencin Autry" userId="a6c17a38-3403-4b9b-b01e-849711fc5fbf" providerId="ADAL" clId="{082659E4-D9E0-4610-B4E4-9B8D758FE963}" dt="2023-10-12T19:28:56.383" v="10517" actId="165"/>
          <ac:spMkLst>
            <pc:docMk/>
            <pc:sldMk cId="3711136031" sldId="296"/>
            <ac:spMk id="269" creationId="{3E20110E-82ED-927F-2F45-1A9E90BC93D9}"/>
          </ac:spMkLst>
        </pc:spChg>
        <pc:spChg chg="del mod">
          <ac:chgData name="Kencin Autry" userId="a6c17a38-3403-4b9b-b01e-849711fc5fbf" providerId="ADAL" clId="{082659E4-D9E0-4610-B4E4-9B8D758FE963}" dt="2023-10-12T02:54:39.936" v="8525" actId="478"/>
          <ac:spMkLst>
            <pc:docMk/>
            <pc:sldMk cId="3711136031" sldId="296"/>
            <ac:spMk id="270" creationId="{53BA20C3-E7AF-CEB0-67E7-E8686181E1C0}"/>
          </ac:spMkLst>
        </pc:spChg>
        <pc:spChg chg="mod topLvl">
          <ac:chgData name="Kencin Autry" userId="a6c17a38-3403-4b9b-b01e-849711fc5fbf" providerId="ADAL" clId="{082659E4-D9E0-4610-B4E4-9B8D758FE963}" dt="2023-10-12T19:28:56.383" v="10517" actId="165"/>
          <ac:spMkLst>
            <pc:docMk/>
            <pc:sldMk cId="3711136031" sldId="296"/>
            <ac:spMk id="271" creationId="{08C8F02F-745F-F808-4B1A-36C7E6E1A523}"/>
          </ac:spMkLst>
        </pc:spChg>
        <pc:spChg chg="add del mod">
          <ac:chgData name="Kencin Autry" userId="a6c17a38-3403-4b9b-b01e-849711fc5fbf" providerId="ADAL" clId="{082659E4-D9E0-4610-B4E4-9B8D758FE963}" dt="2023-10-12T02:56:06.731" v="8556" actId="478"/>
          <ac:spMkLst>
            <pc:docMk/>
            <pc:sldMk cId="3711136031" sldId="296"/>
            <ac:spMk id="272" creationId="{99F3D8E1-6B4E-2B89-7786-069B888A87DF}"/>
          </ac:spMkLst>
        </pc:spChg>
        <pc:spChg chg="add del mod">
          <ac:chgData name="Kencin Autry" userId="a6c17a38-3403-4b9b-b01e-849711fc5fbf" providerId="ADAL" clId="{082659E4-D9E0-4610-B4E4-9B8D758FE963}" dt="2023-10-12T02:54:08.595" v="8520" actId="478"/>
          <ac:spMkLst>
            <pc:docMk/>
            <pc:sldMk cId="3711136031" sldId="296"/>
            <ac:spMk id="273" creationId="{15052F58-2E3D-9F36-29BC-206DBF865EED}"/>
          </ac:spMkLst>
        </pc:spChg>
        <pc:spChg chg="add mod topLvl">
          <ac:chgData name="Kencin Autry" userId="a6c17a38-3403-4b9b-b01e-849711fc5fbf" providerId="ADAL" clId="{082659E4-D9E0-4610-B4E4-9B8D758FE963}" dt="2023-10-13T00:34:36.239" v="11985" actId="1076"/>
          <ac:spMkLst>
            <pc:docMk/>
            <pc:sldMk cId="3711136031" sldId="296"/>
            <ac:spMk id="275" creationId="{866AC8FE-8C91-5273-EC5E-929156800692}"/>
          </ac:spMkLst>
        </pc:spChg>
        <pc:spChg chg="add mod topLvl">
          <ac:chgData name="Kencin Autry" userId="a6c17a38-3403-4b9b-b01e-849711fc5fbf" providerId="ADAL" clId="{082659E4-D9E0-4610-B4E4-9B8D758FE963}" dt="2023-10-13T18:33:30.984" v="12641" actId="1076"/>
          <ac:spMkLst>
            <pc:docMk/>
            <pc:sldMk cId="3711136031" sldId="296"/>
            <ac:spMk id="276" creationId="{7A16D0C3-9FB0-92C7-FFD7-8A63327881F1}"/>
          </ac:spMkLst>
        </pc:spChg>
        <pc:spChg chg="add mod topLvl">
          <ac:chgData name="Kencin Autry" userId="a6c17a38-3403-4b9b-b01e-849711fc5fbf" providerId="ADAL" clId="{082659E4-D9E0-4610-B4E4-9B8D758FE963}" dt="2023-10-12T19:27:43.733" v="10509" actId="165"/>
          <ac:spMkLst>
            <pc:docMk/>
            <pc:sldMk cId="3711136031" sldId="296"/>
            <ac:spMk id="277" creationId="{1798B568-5862-7B7F-BEFE-13E25711D98A}"/>
          </ac:spMkLst>
        </pc:spChg>
        <pc:spChg chg="add mod topLvl">
          <ac:chgData name="Kencin Autry" userId="a6c17a38-3403-4b9b-b01e-849711fc5fbf" providerId="ADAL" clId="{082659E4-D9E0-4610-B4E4-9B8D758FE963}" dt="2023-10-12T19:36:29.004" v="10548" actId="1076"/>
          <ac:spMkLst>
            <pc:docMk/>
            <pc:sldMk cId="3711136031" sldId="296"/>
            <ac:spMk id="278" creationId="{9B6EF0E6-78C7-703E-4AB8-ED21C0F66000}"/>
          </ac:spMkLst>
        </pc:spChg>
        <pc:spChg chg="mod">
          <ac:chgData name="Kencin Autry" userId="a6c17a38-3403-4b9b-b01e-849711fc5fbf" providerId="ADAL" clId="{082659E4-D9E0-4610-B4E4-9B8D758FE963}" dt="2023-10-12T02:54:13.266" v="8522"/>
          <ac:spMkLst>
            <pc:docMk/>
            <pc:sldMk cId="3711136031" sldId="296"/>
            <ac:spMk id="281" creationId="{ACF77114-2AB7-C434-E41F-E5ED8190ABD2}"/>
          </ac:spMkLst>
        </pc:spChg>
        <pc:spChg chg="mod">
          <ac:chgData name="Kencin Autry" userId="a6c17a38-3403-4b9b-b01e-849711fc5fbf" providerId="ADAL" clId="{082659E4-D9E0-4610-B4E4-9B8D758FE963}" dt="2023-10-12T02:54:13.266" v="8522"/>
          <ac:spMkLst>
            <pc:docMk/>
            <pc:sldMk cId="3711136031" sldId="296"/>
            <ac:spMk id="282" creationId="{36AFBFFC-574D-0D84-12AD-136F40B97DA7}"/>
          </ac:spMkLst>
        </pc:spChg>
        <pc:spChg chg="mod">
          <ac:chgData name="Kencin Autry" userId="a6c17a38-3403-4b9b-b01e-849711fc5fbf" providerId="ADAL" clId="{082659E4-D9E0-4610-B4E4-9B8D758FE963}" dt="2023-10-12T02:54:13.266" v="8522"/>
          <ac:spMkLst>
            <pc:docMk/>
            <pc:sldMk cId="3711136031" sldId="296"/>
            <ac:spMk id="283" creationId="{4C02057D-7565-876F-C41C-87A71F69545F}"/>
          </ac:spMkLst>
        </pc:spChg>
        <pc:spChg chg="mod">
          <ac:chgData name="Kencin Autry" userId="a6c17a38-3403-4b9b-b01e-849711fc5fbf" providerId="ADAL" clId="{082659E4-D9E0-4610-B4E4-9B8D758FE963}" dt="2023-10-12T02:54:13.266" v="8522"/>
          <ac:spMkLst>
            <pc:docMk/>
            <pc:sldMk cId="3711136031" sldId="296"/>
            <ac:spMk id="284" creationId="{1C0F8C74-2F75-505D-A752-803B4874BF1A}"/>
          </ac:spMkLst>
        </pc:spChg>
        <pc:spChg chg="mod">
          <ac:chgData name="Kencin Autry" userId="a6c17a38-3403-4b9b-b01e-849711fc5fbf" providerId="ADAL" clId="{082659E4-D9E0-4610-B4E4-9B8D758FE963}" dt="2023-10-12T02:54:27.483" v="8524"/>
          <ac:spMkLst>
            <pc:docMk/>
            <pc:sldMk cId="3711136031" sldId="296"/>
            <ac:spMk id="287" creationId="{407AA677-7E90-E748-159B-243E07519E7C}"/>
          </ac:spMkLst>
        </pc:spChg>
        <pc:spChg chg="mod">
          <ac:chgData name="Kencin Autry" userId="a6c17a38-3403-4b9b-b01e-849711fc5fbf" providerId="ADAL" clId="{082659E4-D9E0-4610-B4E4-9B8D758FE963}" dt="2023-10-12T02:54:27.483" v="8524"/>
          <ac:spMkLst>
            <pc:docMk/>
            <pc:sldMk cId="3711136031" sldId="296"/>
            <ac:spMk id="288" creationId="{7DDD875E-D0C7-C8A3-F0F9-54D690B1DFE9}"/>
          </ac:spMkLst>
        </pc:spChg>
        <pc:spChg chg="mod">
          <ac:chgData name="Kencin Autry" userId="a6c17a38-3403-4b9b-b01e-849711fc5fbf" providerId="ADAL" clId="{082659E4-D9E0-4610-B4E4-9B8D758FE963}" dt="2023-10-12T02:54:27.483" v="8524"/>
          <ac:spMkLst>
            <pc:docMk/>
            <pc:sldMk cId="3711136031" sldId="296"/>
            <ac:spMk id="289" creationId="{7795A6AA-0691-B950-DD51-0073CDF70611}"/>
          </ac:spMkLst>
        </pc:spChg>
        <pc:spChg chg="mod">
          <ac:chgData name="Kencin Autry" userId="a6c17a38-3403-4b9b-b01e-849711fc5fbf" providerId="ADAL" clId="{082659E4-D9E0-4610-B4E4-9B8D758FE963}" dt="2023-10-12T02:54:27.483" v="8524"/>
          <ac:spMkLst>
            <pc:docMk/>
            <pc:sldMk cId="3711136031" sldId="296"/>
            <ac:spMk id="290" creationId="{A5E0D955-81E7-2B35-60A9-D8527E7D83AB}"/>
          </ac:spMkLst>
        </pc:spChg>
        <pc:spChg chg="add del mod">
          <ac:chgData name="Kencin Autry" userId="a6c17a38-3403-4b9b-b01e-849711fc5fbf" providerId="ADAL" clId="{082659E4-D9E0-4610-B4E4-9B8D758FE963}" dt="2023-10-12T02:57:42.582" v="8648" actId="478"/>
          <ac:spMkLst>
            <pc:docMk/>
            <pc:sldMk cId="3711136031" sldId="296"/>
            <ac:spMk id="291" creationId="{EBD30004-1143-02F5-7BE0-68A216563B01}"/>
          </ac:spMkLst>
        </pc:spChg>
        <pc:spChg chg="add mod ord">
          <ac:chgData name="Kencin Autry" userId="a6c17a38-3403-4b9b-b01e-849711fc5fbf" providerId="ADAL" clId="{082659E4-D9E0-4610-B4E4-9B8D758FE963}" dt="2023-10-12T03:07:34.343" v="8816" actId="164"/>
          <ac:spMkLst>
            <pc:docMk/>
            <pc:sldMk cId="3711136031" sldId="296"/>
            <ac:spMk id="292" creationId="{F609FF42-E483-6C4D-1953-6F90CB5BB126}"/>
          </ac:spMkLst>
        </pc:spChg>
        <pc:spChg chg="add mod">
          <ac:chgData name="Kencin Autry" userId="a6c17a38-3403-4b9b-b01e-849711fc5fbf" providerId="ADAL" clId="{082659E4-D9E0-4610-B4E4-9B8D758FE963}" dt="2023-10-12T03:07:34.343" v="8816" actId="164"/>
          <ac:spMkLst>
            <pc:docMk/>
            <pc:sldMk cId="3711136031" sldId="296"/>
            <ac:spMk id="293" creationId="{212A8243-6969-D21A-6BA4-15C6F64B716D}"/>
          </ac:spMkLst>
        </pc:spChg>
        <pc:spChg chg="mod">
          <ac:chgData name="Kencin Autry" userId="a6c17a38-3403-4b9b-b01e-849711fc5fbf" providerId="ADAL" clId="{082659E4-D9E0-4610-B4E4-9B8D758FE963}" dt="2023-10-12T03:03:40.870" v="8761"/>
          <ac:spMkLst>
            <pc:docMk/>
            <pc:sldMk cId="3711136031" sldId="296"/>
            <ac:spMk id="295" creationId="{D19FCD1E-8853-1E63-496D-DC00C80792F4}"/>
          </ac:spMkLst>
        </pc:spChg>
        <pc:spChg chg="mod">
          <ac:chgData name="Kencin Autry" userId="a6c17a38-3403-4b9b-b01e-849711fc5fbf" providerId="ADAL" clId="{082659E4-D9E0-4610-B4E4-9B8D758FE963}" dt="2023-10-12T03:03:40.870" v="8761"/>
          <ac:spMkLst>
            <pc:docMk/>
            <pc:sldMk cId="3711136031" sldId="296"/>
            <ac:spMk id="296" creationId="{E83A6B2D-B2E0-1E0A-CC9B-542629E13F1F}"/>
          </ac:spMkLst>
        </pc:spChg>
        <pc:spChg chg="mod">
          <ac:chgData name="Kencin Autry" userId="a6c17a38-3403-4b9b-b01e-849711fc5fbf" providerId="ADAL" clId="{082659E4-D9E0-4610-B4E4-9B8D758FE963}" dt="2023-10-12T03:03:40.870" v="8761"/>
          <ac:spMkLst>
            <pc:docMk/>
            <pc:sldMk cId="3711136031" sldId="296"/>
            <ac:spMk id="297" creationId="{53C00981-714D-6039-D5B1-BD14ABFF5EBE}"/>
          </ac:spMkLst>
        </pc:spChg>
        <pc:spChg chg="add del mod">
          <ac:chgData name="Kencin Autry" userId="a6c17a38-3403-4b9b-b01e-849711fc5fbf" providerId="ADAL" clId="{082659E4-D9E0-4610-B4E4-9B8D758FE963}" dt="2023-10-12T03:03:42.728" v="8762" actId="478"/>
          <ac:spMkLst>
            <pc:docMk/>
            <pc:sldMk cId="3711136031" sldId="296"/>
            <ac:spMk id="298" creationId="{5A27FC58-DC19-6317-A5A2-E4667445CCCB}"/>
          </ac:spMkLst>
        </pc:spChg>
        <pc:spChg chg="add del mod">
          <ac:chgData name="Kencin Autry" userId="a6c17a38-3403-4b9b-b01e-849711fc5fbf" providerId="ADAL" clId="{082659E4-D9E0-4610-B4E4-9B8D758FE963}" dt="2023-10-12T03:03:42.728" v="8762" actId="478"/>
          <ac:spMkLst>
            <pc:docMk/>
            <pc:sldMk cId="3711136031" sldId="296"/>
            <ac:spMk id="299" creationId="{2A162B6E-2E16-0B7C-CD25-9C5A09ABC133}"/>
          </ac:spMkLst>
        </pc:spChg>
        <pc:spChg chg="add del mod">
          <ac:chgData name="Kencin Autry" userId="a6c17a38-3403-4b9b-b01e-849711fc5fbf" providerId="ADAL" clId="{082659E4-D9E0-4610-B4E4-9B8D758FE963}" dt="2023-10-12T03:03:42.728" v="8762" actId="478"/>
          <ac:spMkLst>
            <pc:docMk/>
            <pc:sldMk cId="3711136031" sldId="296"/>
            <ac:spMk id="300" creationId="{B5DB5074-4412-E414-AAE4-E0E80BCB87A4}"/>
          </ac:spMkLst>
        </pc:spChg>
        <pc:spChg chg="add del mod">
          <ac:chgData name="Kencin Autry" userId="a6c17a38-3403-4b9b-b01e-849711fc5fbf" providerId="ADAL" clId="{082659E4-D9E0-4610-B4E4-9B8D758FE963}" dt="2023-10-12T03:03:42.728" v="8762" actId="478"/>
          <ac:spMkLst>
            <pc:docMk/>
            <pc:sldMk cId="3711136031" sldId="296"/>
            <ac:spMk id="301" creationId="{15E81748-E87A-5999-2F58-617D5315B046}"/>
          </ac:spMkLst>
        </pc:spChg>
        <pc:spChg chg="add mod">
          <ac:chgData name="Kencin Autry" userId="a6c17a38-3403-4b9b-b01e-849711fc5fbf" providerId="ADAL" clId="{082659E4-D9E0-4610-B4E4-9B8D758FE963}" dt="2023-10-12T15:58:49.425" v="9185" actId="206"/>
          <ac:spMkLst>
            <pc:docMk/>
            <pc:sldMk cId="3711136031" sldId="296"/>
            <ac:spMk id="307" creationId="{80839CA7-57AC-0EB1-7B93-CBE9334CDAA3}"/>
          </ac:spMkLst>
        </pc:spChg>
        <pc:spChg chg="add del mod ord">
          <ac:chgData name="Kencin Autry" userId="a6c17a38-3403-4b9b-b01e-849711fc5fbf" providerId="ADAL" clId="{082659E4-D9E0-4610-B4E4-9B8D758FE963}" dt="2023-10-12T15:58:58.714" v="9187" actId="478"/>
          <ac:spMkLst>
            <pc:docMk/>
            <pc:sldMk cId="3711136031" sldId="296"/>
            <ac:spMk id="308" creationId="{B556F492-7937-DBDE-65C9-83925A9E2B15}"/>
          </ac:spMkLst>
        </pc:spChg>
        <pc:spChg chg="add mod">
          <ac:chgData name="Kencin Autry" userId="a6c17a38-3403-4b9b-b01e-849711fc5fbf" providerId="ADAL" clId="{082659E4-D9E0-4610-B4E4-9B8D758FE963}" dt="2023-10-12T15:58:49.425" v="9185" actId="206"/>
          <ac:spMkLst>
            <pc:docMk/>
            <pc:sldMk cId="3711136031" sldId="296"/>
            <ac:spMk id="309" creationId="{1953FD6E-9112-84C6-DE53-118ABA2E470E}"/>
          </ac:spMkLst>
        </pc:spChg>
        <pc:grpChg chg="add del mod topLvl">
          <ac:chgData name="Kencin Autry" userId="a6c17a38-3403-4b9b-b01e-849711fc5fbf" providerId="ADAL" clId="{082659E4-D9E0-4610-B4E4-9B8D758FE963}" dt="2023-10-12T19:25:51.191" v="10498" actId="1076"/>
          <ac:grpSpMkLst>
            <pc:docMk/>
            <pc:sldMk cId="3711136031" sldId="296"/>
            <ac:grpSpMk id="10" creationId="{FB4C2428-6542-A0B5-EA44-AFED77E90A47}"/>
          </ac:grpSpMkLst>
        </pc:grpChg>
        <pc:grpChg chg="add del mod">
          <ac:chgData name="Kencin Autry" userId="a6c17a38-3403-4b9b-b01e-849711fc5fbf" providerId="ADAL" clId="{082659E4-D9E0-4610-B4E4-9B8D758FE963}" dt="2023-10-12T15:49:27.461" v="9033" actId="478"/>
          <ac:grpSpMkLst>
            <pc:docMk/>
            <pc:sldMk cId="3711136031" sldId="296"/>
            <ac:grpSpMk id="12" creationId="{29244239-1D89-8D87-4537-EF86F62FED0E}"/>
          </ac:grpSpMkLst>
        </pc:grpChg>
        <pc:grpChg chg="add mod">
          <ac:chgData name="Kencin Autry" userId="a6c17a38-3403-4b9b-b01e-849711fc5fbf" providerId="ADAL" clId="{082659E4-D9E0-4610-B4E4-9B8D758FE963}" dt="2023-10-13T18:28:45.196" v="12612" actId="164"/>
          <ac:grpSpMkLst>
            <pc:docMk/>
            <pc:sldMk cId="3711136031" sldId="296"/>
            <ac:grpSpMk id="12" creationId="{4F6374E9-3DA0-5EED-B50D-5828C3957D75}"/>
          </ac:grpSpMkLst>
        </pc:grpChg>
        <pc:grpChg chg="add del mod ord">
          <ac:chgData name="Kencin Autry" userId="a6c17a38-3403-4b9b-b01e-849711fc5fbf" providerId="ADAL" clId="{082659E4-D9E0-4610-B4E4-9B8D758FE963}" dt="2023-10-12T02:58:43.257" v="8661" actId="478"/>
          <ac:grpSpMkLst>
            <pc:docMk/>
            <pc:sldMk cId="3711136031" sldId="296"/>
            <ac:grpSpMk id="17" creationId="{906B50E4-89E9-98E4-4D4A-357E725A9C36}"/>
          </ac:grpSpMkLst>
        </pc:grpChg>
        <pc:grpChg chg="add del mod">
          <ac:chgData name="Kencin Autry" userId="a6c17a38-3403-4b9b-b01e-849711fc5fbf" providerId="ADAL" clId="{082659E4-D9E0-4610-B4E4-9B8D758FE963}" dt="2023-10-10T16:42:03.645" v="4652" actId="478"/>
          <ac:grpSpMkLst>
            <pc:docMk/>
            <pc:sldMk cId="3711136031" sldId="296"/>
            <ac:grpSpMk id="19" creationId="{51372FC1-2F92-88C6-5C48-B3F576606134}"/>
          </ac:grpSpMkLst>
        </pc:grpChg>
        <pc:grpChg chg="add del mod ord">
          <ac:chgData name="Kencin Autry" userId="a6c17a38-3403-4b9b-b01e-849711fc5fbf" providerId="ADAL" clId="{082659E4-D9E0-4610-B4E4-9B8D758FE963}" dt="2023-10-12T02:58:41.843" v="8659" actId="478"/>
          <ac:grpSpMkLst>
            <pc:docMk/>
            <pc:sldMk cId="3711136031" sldId="296"/>
            <ac:grpSpMk id="21" creationId="{63CF23EC-CF1C-9528-F939-68A4A73D0675}"/>
          </ac:grpSpMkLst>
        </pc:grpChg>
        <pc:grpChg chg="add del mod">
          <ac:chgData name="Kencin Autry" userId="a6c17a38-3403-4b9b-b01e-849711fc5fbf" providerId="ADAL" clId="{082659E4-D9E0-4610-B4E4-9B8D758FE963}" dt="2023-10-10T16:41:16.092" v="4641" actId="165"/>
          <ac:grpSpMkLst>
            <pc:docMk/>
            <pc:sldMk cId="3711136031" sldId="296"/>
            <ac:grpSpMk id="24" creationId="{E5BD63E4-2493-10FB-0E1B-CC1089EC7F06}"/>
          </ac:grpSpMkLst>
        </pc:grpChg>
        <pc:grpChg chg="add del mod ord">
          <ac:chgData name="Kencin Autry" userId="a6c17a38-3403-4b9b-b01e-849711fc5fbf" providerId="ADAL" clId="{082659E4-D9E0-4610-B4E4-9B8D758FE963}" dt="2023-10-12T01:51:22.128" v="7758" actId="165"/>
          <ac:grpSpMkLst>
            <pc:docMk/>
            <pc:sldMk cId="3711136031" sldId="296"/>
            <ac:grpSpMk id="25" creationId="{21B79BE9-4BFD-CD64-CE66-054763D3B596}"/>
          </ac:grpSpMkLst>
        </pc:grpChg>
        <pc:grpChg chg="add del mod">
          <ac:chgData name="Kencin Autry" userId="a6c17a38-3403-4b9b-b01e-849711fc5fbf" providerId="ADAL" clId="{082659E4-D9E0-4610-B4E4-9B8D758FE963}" dt="2023-10-12T01:44:31.894" v="7626" actId="478"/>
          <ac:grpSpMkLst>
            <pc:docMk/>
            <pc:sldMk cId="3711136031" sldId="296"/>
            <ac:grpSpMk id="26" creationId="{762FC8EC-DF08-2E58-0E0F-87FE327F464C}"/>
          </ac:grpSpMkLst>
        </pc:grpChg>
        <pc:grpChg chg="add del mod ord">
          <ac:chgData name="Kencin Autry" userId="a6c17a38-3403-4b9b-b01e-849711fc5fbf" providerId="ADAL" clId="{082659E4-D9E0-4610-B4E4-9B8D758FE963}" dt="2023-10-12T18:36:31.183" v="10326" actId="165"/>
          <ac:grpSpMkLst>
            <pc:docMk/>
            <pc:sldMk cId="3711136031" sldId="296"/>
            <ac:grpSpMk id="30" creationId="{54AFD0C1-71CE-BD78-0284-38D34E9E945B}"/>
          </ac:grpSpMkLst>
        </pc:grpChg>
        <pc:grpChg chg="add mod">
          <ac:chgData name="Kencin Autry" userId="a6c17a38-3403-4b9b-b01e-849711fc5fbf" providerId="ADAL" clId="{082659E4-D9E0-4610-B4E4-9B8D758FE963}" dt="2023-10-12T17:31:11.712" v="9958" actId="1076"/>
          <ac:grpSpMkLst>
            <pc:docMk/>
            <pc:sldMk cId="3711136031" sldId="296"/>
            <ac:grpSpMk id="32" creationId="{0773B646-B749-0213-845B-644C69221AE8}"/>
          </ac:grpSpMkLst>
        </pc:grpChg>
        <pc:grpChg chg="mod">
          <ac:chgData name="Kencin Autry" userId="a6c17a38-3403-4b9b-b01e-849711fc5fbf" providerId="ADAL" clId="{082659E4-D9E0-4610-B4E4-9B8D758FE963}" dt="2023-10-12T17:31:07.198" v="9957"/>
          <ac:grpSpMkLst>
            <pc:docMk/>
            <pc:sldMk cId="3711136031" sldId="296"/>
            <ac:grpSpMk id="34" creationId="{5B2F8295-A2C3-6044-9D48-ADBDF099BA13}"/>
          </ac:grpSpMkLst>
        </pc:grpChg>
        <pc:grpChg chg="add del mod ord">
          <ac:chgData name="Kencin Autry" userId="a6c17a38-3403-4b9b-b01e-849711fc5fbf" providerId="ADAL" clId="{082659E4-D9E0-4610-B4E4-9B8D758FE963}" dt="2023-10-12T02:58:42.674" v="8660" actId="478"/>
          <ac:grpSpMkLst>
            <pc:docMk/>
            <pc:sldMk cId="3711136031" sldId="296"/>
            <ac:grpSpMk id="34" creationId="{9C8C9C7C-852D-A04A-47D5-3FA0D2214D79}"/>
          </ac:grpSpMkLst>
        </pc:grpChg>
        <pc:grpChg chg="mod">
          <ac:chgData name="Kencin Autry" userId="a6c17a38-3403-4b9b-b01e-849711fc5fbf" providerId="ADAL" clId="{082659E4-D9E0-4610-B4E4-9B8D758FE963}" dt="2023-10-12T17:31:07.198" v="9957"/>
          <ac:grpSpMkLst>
            <pc:docMk/>
            <pc:sldMk cId="3711136031" sldId="296"/>
            <ac:grpSpMk id="37" creationId="{CCA96E57-B0A4-75AC-C5C9-F3A3D84E1CA4}"/>
          </ac:grpSpMkLst>
        </pc:grpChg>
        <pc:grpChg chg="add del mod">
          <ac:chgData name="Kencin Autry" userId="a6c17a38-3403-4b9b-b01e-849711fc5fbf" providerId="ADAL" clId="{082659E4-D9E0-4610-B4E4-9B8D758FE963}" dt="2023-10-12T02:58:44.256" v="8662" actId="478"/>
          <ac:grpSpMkLst>
            <pc:docMk/>
            <pc:sldMk cId="3711136031" sldId="296"/>
            <ac:grpSpMk id="38" creationId="{03D1070E-1FB0-C68E-7959-29C6F35BBF54}"/>
          </ac:grpSpMkLst>
        </pc:grpChg>
        <pc:grpChg chg="add del mod topLvl">
          <ac:chgData name="Kencin Autry" userId="a6c17a38-3403-4b9b-b01e-849711fc5fbf" providerId="ADAL" clId="{082659E4-D9E0-4610-B4E4-9B8D758FE963}" dt="2023-10-10T16:48:32.700" v="4702" actId="165"/>
          <ac:grpSpMkLst>
            <pc:docMk/>
            <pc:sldMk cId="3711136031" sldId="296"/>
            <ac:grpSpMk id="40" creationId="{767476D0-A49B-A511-E3E4-5E935DC658E7}"/>
          </ac:grpSpMkLst>
        </pc:grpChg>
        <pc:grpChg chg="add del mod ord topLvl">
          <ac:chgData name="Kencin Autry" userId="a6c17a38-3403-4b9b-b01e-849711fc5fbf" providerId="ADAL" clId="{082659E4-D9E0-4610-B4E4-9B8D758FE963}" dt="2023-10-10T16:48:32.700" v="4702" actId="165"/>
          <ac:grpSpMkLst>
            <pc:docMk/>
            <pc:sldMk cId="3711136031" sldId="296"/>
            <ac:grpSpMk id="41" creationId="{402BF2E1-8C2F-7D07-D68F-2316C14857AA}"/>
          </ac:grpSpMkLst>
        </pc:grpChg>
        <pc:grpChg chg="add del mod topLvl">
          <ac:chgData name="Kencin Autry" userId="a6c17a38-3403-4b9b-b01e-849711fc5fbf" providerId="ADAL" clId="{082659E4-D9E0-4610-B4E4-9B8D758FE963}" dt="2023-10-10T16:48:32.700" v="4702" actId="165"/>
          <ac:grpSpMkLst>
            <pc:docMk/>
            <pc:sldMk cId="3711136031" sldId="296"/>
            <ac:grpSpMk id="44" creationId="{E2D36FA1-DA03-B2BB-C180-71A4F178E849}"/>
          </ac:grpSpMkLst>
        </pc:grpChg>
        <pc:grpChg chg="add del mod ord">
          <ac:chgData name="Kencin Autry" userId="a6c17a38-3403-4b9b-b01e-849711fc5fbf" providerId="ADAL" clId="{082659E4-D9E0-4610-B4E4-9B8D758FE963}" dt="2023-10-10T16:48:21.018" v="4698" actId="165"/>
          <ac:grpSpMkLst>
            <pc:docMk/>
            <pc:sldMk cId="3711136031" sldId="296"/>
            <ac:grpSpMk id="47" creationId="{9D858A85-6013-2C3D-5720-49862570A737}"/>
          </ac:grpSpMkLst>
        </pc:grpChg>
        <pc:grpChg chg="add del mod">
          <ac:chgData name="Kencin Autry" userId="a6c17a38-3403-4b9b-b01e-849711fc5fbf" providerId="ADAL" clId="{082659E4-D9E0-4610-B4E4-9B8D758FE963}" dt="2023-10-11T00:12:19.259" v="5004" actId="478"/>
          <ac:grpSpMkLst>
            <pc:docMk/>
            <pc:sldMk cId="3711136031" sldId="296"/>
            <ac:grpSpMk id="48" creationId="{771DA197-81F3-29F7-D795-9A36C1C9C1A0}"/>
          </ac:grpSpMkLst>
        </pc:grpChg>
        <pc:grpChg chg="add mod">
          <ac:chgData name="Kencin Autry" userId="a6c17a38-3403-4b9b-b01e-849711fc5fbf" providerId="ADAL" clId="{082659E4-D9E0-4610-B4E4-9B8D758FE963}" dt="2023-10-12T18:36:43.963" v="10328" actId="164"/>
          <ac:grpSpMkLst>
            <pc:docMk/>
            <pc:sldMk cId="3711136031" sldId="296"/>
            <ac:grpSpMk id="50" creationId="{59D7EEB5-9828-72ED-C73A-2AA1DA4B3D5C}"/>
          </ac:grpSpMkLst>
        </pc:grpChg>
        <pc:grpChg chg="add del mod">
          <ac:chgData name="Kencin Autry" userId="a6c17a38-3403-4b9b-b01e-849711fc5fbf" providerId="ADAL" clId="{082659E4-D9E0-4610-B4E4-9B8D758FE963}" dt="2023-10-10T16:50:55.421" v="4726" actId="165"/>
          <ac:grpSpMkLst>
            <pc:docMk/>
            <pc:sldMk cId="3711136031" sldId="296"/>
            <ac:grpSpMk id="51" creationId="{E1C578F3-10EE-D721-822C-C123F9A80EA7}"/>
          </ac:grpSpMkLst>
        </pc:grpChg>
        <pc:grpChg chg="add del mod">
          <ac:chgData name="Kencin Autry" userId="a6c17a38-3403-4b9b-b01e-849711fc5fbf" providerId="ADAL" clId="{082659E4-D9E0-4610-B4E4-9B8D758FE963}" dt="2023-10-12T02:58:45.012" v="8663" actId="478"/>
          <ac:grpSpMkLst>
            <pc:docMk/>
            <pc:sldMk cId="3711136031" sldId="296"/>
            <ac:grpSpMk id="54" creationId="{BB815F3E-F06A-B4BF-2483-76950ED173C8}"/>
          </ac:grpSpMkLst>
        </pc:grpChg>
        <pc:grpChg chg="add del mod topLvl">
          <ac:chgData name="Kencin Autry" userId="a6c17a38-3403-4b9b-b01e-849711fc5fbf" providerId="ADAL" clId="{082659E4-D9E0-4610-B4E4-9B8D758FE963}" dt="2023-10-12T02:16:07.402" v="8119" actId="478"/>
          <ac:grpSpMkLst>
            <pc:docMk/>
            <pc:sldMk cId="3711136031" sldId="296"/>
            <ac:grpSpMk id="55" creationId="{7FA9DED0-0B5F-22E5-1A9D-3EBBF859B977}"/>
          </ac:grpSpMkLst>
        </pc:grpChg>
        <pc:grpChg chg="add mod">
          <ac:chgData name="Kencin Autry" userId="a6c17a38-3403-4b9b-b01e-849711fc5fbf" providerId="ADAL" clId="{082659E4-D9E0-4610-B4E4-9B8D758FE963}" dt="2023-10-12T19:37:39.411" v="10558" actId="164"/>
          <ac:grpSpMkLst>
            <pc:docMk/>
            <pc:sldMk cId="3711136031" sldId="296"/>
            <ac:grpSpMk id="55" creationId="{A3A30217-BBC7-63B1-65FD-0C247E5470BE}"/>
          </ac:grpSpMkLst>
        </pc:grpChg>
        <pc:grpChg chg="add del mod">
          <ac:chgData name="Kencin Autry" userId="a6c17a38-3403-4b9b-b01e-849711fc5fbf" providerId="ADAL" clId="{082659E4-D9E0-4610-B4E4-9B8D758FE963}" dt="2023-10-10T02:48:35.258" v="2387" actId="478"/>
          <ac:grpSpMkLst>
            <pc:docMk/>
            <pc:sldMk cId="3711136031" sldId="296"/>
            <ac:grpSpMk id="56" creationId="{8AD820DD-99E7-74E7-C3D8-A1D036D3287E}"/>
          </ac:grpSpMkLst>
        </pc:grpChg>
        <pc:grpChg chg="add mod">
          <ac:chgData name="Kencin Autry" userId="a6c17a38-3403-4b9b-b01e-849711fc5fbf" providerId="ADAL" clId="{082659E4-D9E0-4610-B4E4-9B8D758FE963}" dt="2023-10-12T19:37:47.410" v="10559" actId="1076"/>
          <ac:grpSpMkLst>
            <pc:docMk/>
            <pc:sldMk cId="3711136031" sldId="296"/>
            <ac:grpSpMk id="56" creationId="{ECA5A306-67FD-E007-6D7A-1582FF1FA40C}"/>
          </ac:grpSpMkLst>
        </pc:grpChg>
        <pc:grpChg chg="add mod topLvl">
          <ac:chgData name="Kencin Autry" userId="a6c17a38-3403-4b9b-b01e-849711fc5fbf" providerId="ADAL" clId="{082659E4-D9E0-4610-B4E4-9B8D758FE963}" dt="2023-10-12T02:15:10.096" v="8105" actId="164"/>
          <ac:grpSpMkLst>
            <pc:docMk/>
            <pc:sldMk cId="3711136031" sldId="296"/>
            <ac:grpSpMk id="56" creationId="{FE9A7BEE-285C-5EAD-C9A6-9CAFC39505C4}"/>
          </ac:grpSpMkLst>
        </pc:grpChg>
        <pc:grpChg chg="add del mod">
          <ac:chgData name="Kencin Autry" userId="a6c17a38-3403-4b9b-b01e-849711fc5fbf" providerId="ADAL" clId="{082659E4-D9E0-4610-B4E4-9B8D758FE963}" dt="2023-10-10T02:54:13.952" v="2417" actId="165"/>
          <ac:grpSpMkLst>
            <pc:docMk/>
            <pc:sldMk cId="3711136031" sldId="296"/>
            <ac:grpSpMk id="61" creationId="{84D7ABF4-33D3-01AB-F1AF-3132DCAE09B1}"/>
          </ac:grpSpMkLst>
        </pc:grpChg>
        <pc:grpChg chg="add mod topLvl">
          <ac:chgData name="Kencin Autry" userId="a6c17a38-3403-4b9b-b01e-849711fc5fbf" providerId="ADAL" clId="{082659E4-D9E0-4610-B4E4-9B8D758FE963}" dt="2023-10-12T02:15:10.096" v="8105" actId="164"/>
          <ac:grpSpMkLst>
            <pc:docMk/>
            <pc:sldMk cId="3711136031" sldId="296"/>
            <ac:grpSpMk id="63" creationId="{866152BA-C4F3-F7B8-69A0-C0F19F77FB21}"/>
          </ac:grpSpMkLst>
        </pc:grpChg>
        <pc:grpChg chg="add mod topLvl">
          <ac:chgData name="Kencin Autry" userId="a6c17a38-3403-4b9b-b01e-849711fc5fbf" providerId="ADAL" clId="{082659E4-D9E0-4610-B4E4-9B8D758FE963}" dt="2023-10-12T02:15:10.096" v="8105" actId="164"/>
          <ac:grpSpMkLst>
            <pc:docMk/>
            <pc:sldMk cId="3711136031" sldId="296"/>
            <ac:grpSpMk id="70" creationId="{59E0E432-E206-4D7F-22FB-B8ADE22CC5A6}"/>
          </ac:grpSpMkLst>
        </pc:grpChg>
        <pc:grpChg chg="add del mod">
          <ac:chgData name="Kencin Autry" userId="a6c17a38-3403-4b9b-b01e-849711fc5fbf" providerId="ADAL" clId="{082659E4-D9E0-4610-B4E4-9B8D758FE963}" dt="2023-10-12T02:19:31.329" v="8122" actId="478"/>
          <ac:grpSpMkLst>
            <pc:docMk/>
            <pc:sldMk cId="3711136031" sldId="296"/>
            <ac:grpSpMk id="83" creationId="{38CFED34-5367-70B6-1DFF-196277D7E530}"/>
          </ac:grpSpMkLst>
        </pc:grpChg>
        <pc:grpChg chg="add del mod topLvl">
          <ac:chgData name="Kencin Autry" userId="a6c17a38-3403-4b9b-b01e-849711fc5fbf" providerId="ADAL" clId="{082659E4-D9E0-4610-B4E4-9B8D758FE963}" dt="2023-10-12T02:14:02.200" v="8084" actId="165"/>
          <ac:grpSpMkLst>
            <pc:docMk/>
            <pc:sldMk cId="3711136031" sldId="296"/>
            <ac:grpSpMk id="87" creationId="{25C85486-357B-4CE9-6DD2-9016DF821360}"/>
          </ac:grpSpMkLst>
        </pc:grpChg>
        <pc:grpChg chg="add del mod">
          <ac:chgData name="Kencin Autry" userId="a6c17a38-3403-4b9b-b01e-849711fc5fbf" providerId="ADAL" clId="{082659E4-D9E0-4610-B4E4-9B8D758FE963}" dt="2023-10-12T02:09:07.191" v="7996" actId="165"/>
          <ac:grpSpMkLst>
            <pc:docMk/>
            <pc:sldMk cId="3711136031" sldId="296"/>
            <ac:grpSpMk id="88" creationId="{6306EF9B-76E5-C992-4202-8638EC5EAE35}"/>
          </ac:grpSpMkLst>
        </pc:grpChg>
        <pc:grpChg chg="add del mod ord">
          <ac:chgData name="Kencin Autry" userId="a6c17a38-3403-4b9b-b01e-849711fc5fbf" providerId="ADAL" clId="{082659E4-D9E0-4610-B4E4-9B8D758FE963}" dt="2023-10-12T03:11:24.476" v="8850" actId="165"/>
          <ac:grpSpMkLst>
            <pc:docMk/>
            <pc:sldMk cId="3711136031" sldId="296"/>
            <ac:grpSpMk id="89" creationId="{C3E3BFFE-C5BD-93EC-8DC5-B079BBE38331}"/>
          </ac:grpSpMkLst>
        </pc:grpChg>
        <pc:grpChg chg="add del mod">
          <ac:chgData name="Kencin Autry" userId="a6c17a38-3403-4b9b-b01e-849711fc5fbf" providerId="ADAL" clId="{082659E4-D9E0-4610-B4E4-9B8D758FE963}" dt="2023-10-12T02:09:31.907" v="8005" actId="165"/>
          <ac:grpSpMkLst>
            <pc:docMk/>
            <pc:sldMk cId="3711136031" sldId="296"/>
            <ac:grpSpMk id="94" creationId="{F0ACABE1-5358-76B2-E8AA-20C467FDD386}"/>
          </ac:grpSpMkLst>
        </pc:grpChg>
        <pc:grpChg chg="del mod topLvl">
          <ac:chgData name="Kencin Autry" userId="a6c17a38-3403-4b9b-b01e-849711fc5fbf" providerId="ADAL" clId="{082659E4-D9E0-4610-B4E4-9B8D758FE963}" dt="2023-10-12T02:16:08.163" v="8120" actId="478"/>
          <ac:grpSpMkLst>
            <pc:docMk/>
            <pc:sldMk cId="3711136031" sldId="296"/>
            <ac:grpSpMk id="95" creationId="{3318947A-D214-651B-354B-1C0E442C405D}"/>
          </ac:grpSpMkLst>
        </pc:grpChg>
        <pc:grpChg chg="mod ord topLvl">
          <ac:chgData name="Kencin Autry" userId="a6c17a38-3403-4b9b-b01e-849711fc5fbf" providerId="ADAL" clId="{082659E4-D9E0-4610-B4E4-9B8D758FE963}" dt="2023-10-12T02:38:35.277" v="8354" actId="207"/>
          <ac:grpSpMkLst>
            <pc:docMk/>
            <pc:sldMk cId="3711136031" sldId="296"/>
            <ac:grpSpMk id="96" creationId="{C0A61220-84DD-2D64-DE5A-9EBEFB54D23C}"/>
          </ac:grpSpMkLst>
        </pc:grpChg>
        <pc:grpChg chg="mod topLvl">
          <ac:chgData name="Kencin Autry" userId="a6c17a38-3403-4b9b-b01e-849711fc5fbf" providerId="ADAL" clId="{082659E4-D9E0-4610-B4E4-9B8D758FE963}" dt="2023-10-12T02:15:10.096" v="8105" actId="164"/>
          <ac:grpSpMkLst>
            <pc:docMk/>
            <pc:sldMk cId="3711136031" sldId="296"/>
            <ac:grpSpMk id="97" creationId="{D3A6DD66-1956-AB87-D4B8-8FE961E95857}"/>
          </ac:grpSpMkLst>
        </pc:grpChg>
        <pc:grpChg chg="mod ord topLvl">
          <ac:chgData name="Kencin Autry" userId="a6c17a38-3403-4b9b-b01e-849711fc5fbf" providerId="ADAL" clId="{082659E4-D9E0-4610-B4E4-9B8D758FE963}" dt="2023-10-12T02:38:35.277" v="8354" actId="207"/>
          <ac:grpSpMkLst>
            <pc:docMk/>
            <pc:sldMk cId="3711136031" sldId="296"/>
            <ac:grpSpMk id="98" creationId="{4B7923E2-99CC-B5B9-488A-5535FB0AFE8A}"/>
          </ac:grpSpMkLst>
        </pc:grpChg>
        <pc:grpChg chg="del mod">
          <ac:chgData name="Kencin Autry" userId="a6c17a38-3403-4b9b-b01e-849711fc5fbf" providerId="ADAL" clId="{082659E4-D9E0-4610-B4E4-9B8D758FE963}" dt="2023-10-10T03:20:51.203" v="2787"/>
          <ac:grpSpMkLst>
            <pc:docMk/>
            <pc:sldMk cId="3711136031" sldId="296"/>
            <ac:grpSpMk id="100" creationId="{BDCC6D79-0EC2-CE1F-6D2B-26AEECBFF4AF}"/>
          </ac:grpSpMkLst>
        </pc:grpChg>
        <pc:grpChg chg="del mod">
          <ac:chgData name="Kencin Autry" userId="a6c17a38-3403-4b9b-b01e-849711fc5fbf" providerId="ADAL" clId="{082659E4-D9E0-4610-B4E4-9B8D758FE963}" dt="2023-10-10T03:20:52.259" v="2789"/>
          <ac:grpSpMkLst>
            <pc:docMk/>
            <pc:sldMk cId="3711136031" sldId="296"/>
            <ac:grpSpMk id="102" creationId="{C0BD762D-D38C-BF37-0C91-08CCABFF2101}"/>
          </ac:grpSpMkLst>
        </pc:grpChg>
        <pc:grpChg chg="del mod">
          <ac:chgData name="Kencin Autry" userId="a6c17a38-3403-4b9b-b01e-849711fc5fbf" providerId="ADAL" clId="{082659E4-D9E0-4610-B4E4-9B8D758FE963}" dt="2023-10-10T03:20:53.362" v="2791"/>
          <ac:grpSpMkLst>
            <pc:docMk/>
            <pc:sldMk cId="3711136031" sldId="296"/>
            <ac:grpSpMk id="104" creationId="{F31BEB6C-B3D5-1C8E-CB7A-1C29CA2552D9}"/>
          </ac:grpSpMkLst>
        </pc:grpChg>
        <pc:grpChg chg="del mod">
          <ac:chgData name="Kencin Autry" userId="a6c17a38-3403-4b9b-b01e-849711fc5fbf" providerId="ADAL" clId="{082659E4-D9E0-4610-B4E4-9B8D758FE963}" dt="2023-10-10T14:28:39.074" v="4316" actId="478"/>
          <ac:grpSpMkLst>
            <pc:docMk/>
            <pc:sldMk cId="3711136031" sldId="296"/>
            <ac:grpSpMk id="106" creationId="{6BF3F71C-C862-3838-C82F-88B892766433}"/>
          </ac:grpSpMkLst>
        </pc:grpChg>
        <pc:grpChg chg="add del mod topLvl">
          <ac:chgData name="Kencin Autry" userId="a6c17a38-3403-4b9b-b01e-849711fc5fbf" providerId="ADAL" clId="{082659E4-D9E0-4610-B4E4-9B8D758FE963}" dt="2023-10-12T02:14:02.200" v="8084" actId="165"/>
          <ac:grpSpMkLst>
            <pc:docMk/>
            <pc:sldMk cId="3711136031" sldId="296"/>
            <ac:grpSpMk id="123" creationId="{EE2556A3-98EB-0191-7412-7FC92B8286CD}"/>
          </ac:grpSpMkLst>
        </pc:grpChg>
        <pc:grpChg chg="add del mod topLvl">
          <ac:chgData name="Kencin Autry" userId="a6c17a38-3403-4b9b-b01e-849711fc5fbf" providerId="ADAL" clId="{082659E4-D9E0-4610-B4E4-9B8D758FE963}" dt="2023-10-12T02:13:55.451" v="8082" actId="165"/>
          <ac:grpSpMkLst>
            <pc:docMk/>
            <pc:sldMk cId="3711136031" sldId="296"/>
            <ac:grpSpMk id="124" creationId="{E2CC7F38-6E7F-A798-5D04-0D9557F673C6}"/>
          </ac:grpSpMkLst>
        </pc:grpChg>
        <pc:grpChg chg="add del mod">
          <ac:chgData name="Kencin Autry" userId="a6c17a38-3403-4b9b-b01e-849711fc5fbf" providerId="ADAL" clId="{082659E4-D9E0-4610-B4E4-9B8D758FE963}" dt="2023-10-12T02:12:20.129" v="8060" actId="165"/>
          <ac:grpSpMkLst>
            <pc:docMk/>
            <pc:sldMk cId="3711136031" sldId="296"/>
            <ac:grpSpMk id="125" creationId="{96EB14BE-7877-4C1A-8167-98AE93EDF975}"/>
          </ac:grpSpMkLst>
        </pc:grpChg>
        <pc:grpChg chg="add del mod">
          <ac:chgData name="Kencin Autry" userId="a6c17a38-3403-4b9b-b01e-849711fc5fbf" providerId="ADAL" clId="{082659E4-D9E0-4610-B4E4-9B8D758FE963}" dt="2023-10-12T02:16:06.130" v="8118" actId="478"/>
          <ac:grpSpMkLst>
            <pc:docMk/>
            <pc:sldMk cId="3711136031" sldId="296"/>
            <ac:grpSpMk id="129" creationId="{F97549B0-8625-2153-7FB7-04A138F10D93}"/>
          </ac:grpSpMkLst>
        </pc:grpChg>
        <pc:grpChg chg="add del mod">
          <ac:chgData name="Kencin Autry" userId="a6c17a38-3403-4b9b-b01e-849711fc5fbf" providerId="ADAL" clId="{082659E4-D9E0-4610-B4E4-9B8D758FE963}" dt="2023-10-12T02:23:42.885" v="8174" actId="478"/>
          <ac:grpSpMkLst>
            <pc:docMk/>
            <pc:sldMk cId="3711136031" sldId="296"/>
            <ac:grpSpMk id="135" creationId="{9C4C6262-3FB9-6F9D-F8DC-350708AC685A}"/>
          </ac:grpSpMkLst>
        </pc:grpChg>
        <pc:grpChg chg="add mod">
          <ac:chgData name="Kencin Autry" userId="a6c17a38-3403-4b9b-b01e-849711fc5fbf" providerId="ADAL" clId="{082659E4-D9E0-4610-B4E4-9B8D758FE963}" dt="2023-10-12T03:07:34.343" v="8816" actId="164"/>
          <ac:grpSpMkLst>
            <pc:docMk/>
            <pc:sldMk cId="3711136031" sldId="296"/>
            <ac:grpSpMk id="147" creationId="{A5037A8E-0F5C-080A-5A71-00BE40F73C70}"/>
          </ac:grpSpMkLst>
        </pc:grpChg>
        <pc:grpChg chg="add del mod">
          <ac:chgData name="Kencin Autry" userId="a6c17a38-3403-4b9b-b01e-849711fc5fbf" providerId="ADAL" clId="{082659E4-D9E0-4610-B4E4-9B8D758FE963}" dt="2023-10-12T02:26:23.069" v="8207" actId="165"/>
          <ac:grpSpMkLst>
            <pc:docMk/>
            <pc:sldMk cId="3711136031" sldId="296"/>
            <ac:grpSpMk id="149" creationId="{E28D60D8-7AB5-C346-2AF4-D4031B074B4C}"/>
          </ac:grpSpMkLst>
        </pc:grpChg>
        <pc:grpChg chg="add del mod">
          <ac:chgData name="Kencin Autry" userId="a6c17a38-3403-4b9b-b01e-849711fc5fbf" providerId="ADAL" clId="{082659E4-D9E0-4610-B4E4-9B8D758FE963}" dt="2023-10-12T02:26:28.132" v="8209"/>
          <ac:grpSpMkLst>
            <pc:docMk/>
            <pc:sldMk cId="3711136031" sldId="296"/>
            <ac:grpSpMk id="151" creationId="{37674D56-AB40-A559-C957-D6A67A1225A9}"/>
          </ac:grpSpMkLst>
        </pc:grpChg>
        <pc:grpChg chg="add del mod">
          <ac:chgData name="Kencin Autry" userId="a6c17a38-3403-4b9b-b01e-849711fc5fbf" providerId="ADAL" clId="{082659E4-D9E0-4610-B4E4-9B8D758FE963}" dt="2023-10-12T02:26:28.132" v="8209"/>
          <ac:grpSpMkLst>
            <pc:docMk/>
            <pc:sldMk cId="3711136031" sldId="296"/>
            <ac:grpSpMk id="159" creationId="{B40095F1-FAEA-F6C4-CCCA-1867F00E2B6A}"/>
          </ac:grpSpMkLst>
        </pc:grpChg>
        <pc:grpChg chg="add del mod">
          <ac:chgData name="Kencin Autry" userId="a6c17a38-3403-4b9b-b01e-849711fc5fbf" providerId="ADAL" clId="{082659E4-D9E0-4610-B4E4-9B8D758FE963}" dt="2023-10-12T02:27:57.909" v="8231" actId="478"/>
          <ac:grpSpMkLst>
            <pc:docMk/>
            <pc:sldMk cId="3711136031" sldId="296"/>
            <ac:grpSpMk id="166" creationId="{8BD34DF1-B237-2D51-51B0-4BEB8F2DBA8D}"/>
          </ac:grpSpMkLst>
        </pc:grpChg>
        <pc:grpChg chg="add mod ord">
          <ac:chgData name="Kencin Autry" userId="a6c17a38-3403-4b9b-b01e-849711fc5fbf" providerId="ADAL" clId="{082659E4-D9E0-4610-B4E4-9B8D758FE963}" dt="2023-10-12T18:36:53.846" v="10330" actId="1038"/>
          <ac:grpSpMkLst>
            <pc:docMk/>
            <pc:sldMk cId="3711136031" sldId="296"/>
            <ac:grpSpMk id="173" creationId="{4C763D3E-B876-6A20-E0A8-DFF5EA75412D}"/>
          </ac:grpSpMkLst>
        </pc:grpChg>
        <pc:grpChg chg="add del mod">
          <ac:chgData name="Kencin Autry" userId="a6c17a38-3403-4b9b-b01e-849711fc5fbf" providerId="ADAL" clId="{082659E4-D9E0-4610-B4E4-9B8D758FE963}" dt="2023-10-12T02:39:09.147" v="8363" actId="478"/>
          <ac:grpSpMkLst>
            <pc:docMk/>
            <pc:sldMk cId="3711136031" sldId="296"/>
            <ac:grpSpMk id="174" creationId="{2E1569EB-1D28-02D0-BDF0-317271405A0A}"/>
          </ac:grpSpMkLst>
        </pc:grpChg>
        <pc:grpChg chg="add mod">
          <ac:chgData name="Kencin Autry" userId="a6c17a38-3403-4b9b-b01e-849711fc5fbf" providerId="ADAL" clId="{082659E4-D9E0-4610-B4E4-9B8D758FE963}" dt="2023-10-12T03:07:34.343" v="8816" actId="164"/>
          <ac:grpSpMkLst>
            <pc:docMk/>
            <pc:sldMk cId="3711136031" sldId="296"/>
            <ac:grpSpMk id="181" creationId="{886A2134-95FB-9F52-F816-3FA37EDEB0CF}"/>
          </ac:grpSpMkLst>
        </pc:grpChg>
        <pc:grpChg chg="add mod">
          <ac:chgData name="Kencin Autry" userId="a6c17a38-3403-4b9b-b01e-849711fc5fbf" providerId="ADAL" clId="{082659E4-D9E0-4610-B4E4-9B8D758FE963}" dt="2023-10-12T03:07:34.343" v="8816" actId="164"/>
          <ac:grpSpMkLst>
            <pc:docMk/>
            <pc:sldMk cId="3711136031" sldId="296"/>
            <ac:grpSpMk id="188" creationId="{4D612C89-3774-2E9D-7728-BB2BE0784A4F}"/>
          </ac:grpSpMkLst>
        </pc:grpChg>
        <pc:grpChg chg="add mod">
          <ac:chgData name="Kencin Autry" userId="a6c17a38-3403-4b9b-b01e-849711fc5fbf" providerId="ADAL" clId="{082659E4-D9E0-4610-B4E4-9B8D758FE963}" dt="2023-10-12T03:07:34.343" v="8816" actId="164"/>
          <ac:grpSpMkLst>
            <pc:docMk/>
            <pc:sldMk cId="3711136031" sldId="296"/>
            <ac:grpSpMk id="195" creationId="{6B14BEDB-2233-118F-8E69-5FBC31B002C4}"/>
          </ac:grpSpMkLst>
        </pc:grpChg>
        <pc:grpChg chg="add mod">
          <ac:chgData name="Kencin Autry" userId="a6c17a38-3403-4b9b-b01e-849711fc5fbf" providerId="ADAL" clId="{082659E4-D9E0-4610-B4E4-9B8D758FE963}" dt="2023-10-12T03:07:34.343" v="8816" actId="164"/>
          <ac:grpSpMkLst>
            <pc:docMk/>
            <pc:sldMk cId="3711136031" sldId="296"/>
            <ac:grpSpMk id="202" creationId="{8362FA04-1C5B-408A-9553-E6074A1212DC}"/>
          </ac:grpSpMkLst>
        </pc:grpChg>
        <pc:grpChg chg="add mod">
          <ac:chgData name="Kencin Autry" userId="a6c17a38-3403-4b9b-b01e-849711fc5fbf" providerId="ADAL" clId="{082659E4-D9E0-4610-B4E4-9B8D758FE963}" dt="2023-10-12T02:31:07.900" v="8286" actId="164"/>
          <ac:grpSpMkLst>
            <pc:docMk/>
            <pc:sldMk cId="3711136031" sldId="296"/>
            <ac:grpSpMk id="217" creationId="{71D9905F-5E02-BC96-15CA-420B7E90CD21}"/>
          </ac:grpSpMkLst>
        </pc:grpChg>
        <pc:grpChg chg="add mod">
          <ac:chgData name="Kencin Autry" userId="a6c17a38-3403-4b9b-b01e-849711fc5fbf" providerId="ADAL" clId="{082659E4-D9E0-4610-B4E4-9B8D758FE963}" dt="2023-10-12T02:31:07.900" v="8286" actId="164"/>
          <ac:grpSpMkLst>
            <pc:docMk/>
            <pc:sldMk cId="3711136031" sldId="296"/>
            <ac:grpSpMk id="224" creationId="{04CE5338-14FD-24A7-85B2-B1EFD2869DBA}"/>
          </ac:grpSpMkLst>
        </pc:grpChg>
        <pc:grpChg chg="add mod">
          <ac:chgData name="Kencin Autry" userId="a6c17a38-3403-4b9b-b01e-849711fc5fbf" providerId="ADAL" clId="{082659E4-D9E0-4610-B4E4-9B8D758FE963}" dt="2023-10-12T02:30:58.237" v="8285" actId="14100"/>
          <ac:grpSpMkLst>
            <pc:docMk/>
            <pc:sldMk cId="3711136031" sldId="296"/>
            <ac:grpSpMk id="225" creationId="{AA546D59-E814-4368-E522-C9AE217BD4F9}"/>
          </ac:grpSpMkLst>
        </pc:grpChg>
        <pc:grpChg chg="add mod ord">
          <ac:chgData name="Kencin Autry" userId="a6c17a38-3403-4b9b-b01e-849711fc5fbf" providerId="ADAL" clId="{082659E4-D9E0-4610-B4E4-9B8D758FE963}" dt="2023-10-12T03:08:29.460" v="8822" actId="1076"/>
          <ac:grpSpMkLst>
            <pc:docMk/>
            <pc:sldMk cId="3711136031" sldId="296"/>
            <ac:grpSpMk id="230" creationId="{A9F9F85F-9C7E-0216-8E1B-9AAEE30FD0EA}"/>
          </ac:grpSpMkLst>
        </pc:grpChg>
        <pc:grpChg chg="add del mod ord">
          <ac:chgData name="Kencin Autry" userId="a6c17a38-3403-4b9b-b01e-849711fc5fbf" providerId="ADAL" clId="{082659E4-D9E0-4610-B4E4-9B8D758FE963}" dt="2023-10-12T02:49:01.373" v="8463" actId="478"/>
          <ac:grpSpMkLst>
            <pc:docMk/>
            <pc:sldMk cId="3711136031" sldId="296"/>
            <ac:grpSpMk id="231" creationId="{8A1BEAFC-500B-6253-CDA4-9402B3D6461A}"/>
          </ac:grpSpMkLst>
        </pc:grpChg>
        <pc:grpChg chg="mod">
          <ac:chgData name="Kencin Autry" userId="a6c17a38-3403-4b9b-b01e-849711fc5fbf" providerId="ADAL" clId="{082659E4-D9E0-4610-B4E4-9B8D758FE963}" dt="2023-10-12T02:32:29.117" v="8294"/>
          <ac:grpSpMkLst>
            <pc:docMk/>
            <pc:sldMk cId="3711136031" sldId="296"/>
            <ac:grpSpMk id="233" creationId="{C75BED9E-BBA7-18BC-FD20-0EA2C67F4AB3}"/>
          </ac:grpSpMkLst>
        </pc:grpChg>
        <pc:grpChg chg="mod">
          <ac:chgData name="Kencin Autry" userId="a6c17a38-3403-4b9b-b01e-849711fc5fbf" providerId="ADAL" clId="{082659E4-D9E0-4610-B4E4-9B8D758FE963}" dt="2023-10-12T02:32:29.117" v="8294"/>
          <ac:grpSpMkLst>
            <pc:docMk/>
            <pc:sldMk cId="3711136031" sldId="296"/>
            <ac:grpSpMk id="236" creationId="{3D4F4E7D-2963-576A-1389-1D0CD6E1C4F1}"/>
          </ac:grpSpMkLst>
        </pc:grpChg>
        <pc:grpChg chg="add del mod ord">
          <ac:chgData name="Kencin Autry" userId="a6c17a38-3403-4b9b-b01e-849711fc5fbf" providerId="ADAL" clId="{082659E4-D9E0-4610-B4E4-9B8D758FE963}" dt="2023-10-12T02:44:27.638" v="8421" actId="165"/>
          <ac:grpSpMkLst>
            <pc:docMk/>
            <pc:sldMk cId="3711136031" sldId="296"/>
            <ac:grpSpMk id="251" creationId="{EA2EBFD1-F06A-98BC-3856-2AF7AB4C6B28}"/>
          </ac:grpSpMkLst>
        </pc:grpChg>
        <pc:grpChg chg="add del mod ord">
          <ac:chgData name="Kencin Autry" userId="a6c17a38-3403-4b9b-b01e-849711fc5fbf" providerId="ADAL" clId="{082659E4-D9E0-4610-B4E4-9B8D758FE963}" dt="2023-10-12T03:02:23.272" v="8742" actId="165"/>
          <ac:grpSpMkLst>
            <pc:docMk/>
            <pc:sldMk cId="3711136031" sldId="296"/>
            <ac:grpSpMk id="260" creationId="{AC6B551C-3F1B-4DE2-E36C-5730D1DB65F3}"/>
          </ac:grpSpMkLst>
        </pc:grpChg>
        <pc:grpChg chg="add del mod topLvl">
          <ac:chgData name="Kencin Autry" userId="a6c17a38-3403-4b9b-b01e-849711fc5fbf" providerId="ADAL" clId="{082659E4-D9E0-4610-B4E4-9B8D758FE963}" dt="2023-10-12T19:28:56.383" v="10517" actId="165"/>
          <ac:grpSpMkLst>
            <pc:docMk/>
            <pc:sldMk cId="3711136031" sldId="296"/>
            <ac:grpSpMk id="265" creationId="{DA0CF0B6-4394-43A7-A8AB-52433B0EF6D5}"/>
          </ac:grpSpMkLst>
        </pc:grpChg>
        <pc:grpChg chg="add mod">
          <ac:chgData name="Kencin Autry" userId="a6c17a38-3403-4b9b-b01e-849711fc5fbf" providerId="ADAL" clId="{082659E4-D9E0-4610-B4E4-9B8D758FE963}" dt="2023-10-12T02:54:13.266" v="8522"/>
          <ac:grpSpMkLst>
            <pc:docMk/>
            <pc:sldMk cId="3711136031" sldId="296"/>
            <ac:grpSpMk id="279" creationId="{15051877-BA5B-DB3F-F113-CE7F35280B43}"/>
          </ac:grpSpMkLst>
        </pc:grpChg>
        <pc:grpChg chg="mod">
          <ac:chgData name="Kencin Autry" userId="a6c17a38-3403-4b9b-b01e-849711fc5fbf" providerId="ADAL" clId="{082659E4-D9E0-4610-B4E4-9B8D758FE963}" dt="2023-10-12T02:54:13.266" v="8522"/>
          <ac:grpSpMkLst>
            <pc:docMk/>
            <pc:sldMk cId="3711136031" sldId="296"/>
            <ac:grpSpMk id="280" creationId="{9A3193F5-B63A-E8B2-A696-0A40B66F8EC6}"/>
          </ac:grpSpMkLst>
        </pc:grpChg>
        <pc:grpChg chg="add mod">
          <ac:chgData name="Kencin Autry" userId="a6c17a38-3403-4b9b-b01e-849711fc5fbf" providerId="ADAL" clId="{082659E4-D9E0-4610-B4E4-9B8D758FE963}" dt="2023-10-12T02:54:27.483" v="8524"/>
          <ac:grpSpMkLst>
            <pc:docMk/>
            <pc:sldMk cId="3711136031" sldId="296"/>
            <ac:grpSpMk id="285" creationId="{0F7C25CE-1F7D-59EB-EAA7-CE30415D79B4}"/>
          </ac:grpSpMkLst>
        </pc:grpChg>
        <pc:grpChg chg="mod">
          <ac:chgData name="Kencin Autry" userId="a6c17a38-3403-4b9b-b01e-849711fc5fbf" providerId="ADAL" clId="{082659E4-D9E0-4610-B4E4-9B8D758FE963}" dt="2023-10-12T02:54:27.483" v="8524"/>
          <ac:grpSpMkLst>
            <pc:docMk/>
            <pc:sldMk cId="3711136031" sldId="296"/>
            <ac:grpSpMk id="286" creationId="{5F41C0CE-F5DB-986A-617D-0CC7D93C5F34}"/>
          </ac:grpSpMkLst>
        </pc:grpChg>
        <pc:grpChg chg="add del mod">
          <ac:chgData name="Kencin Autry" userId="a6c17a38-3403-4b9b-b01e-849711fc5fbf" providerId="ADAL" clId="{082659E4-D9E0-4610-B4E4-9B8D758FE963}" dt="2023-10-12T03:03:42.728" v="8762" actId="478"/>
          <ac:grpSpMkLst>
            <pc:docMk/>
            <pc:sldMk cId="3711136031" sldId="296"/>
            <ac:grpSpMk id="294" creationId="{4A9DAB39-AD0A-7CDD-99EE-475990FF4756}"/>
          </ac:grpSpMkLst>
        </pc:grpChg>
        <pc:grpChg chg="add del mod">
          <ac:chgData name="Kencin Autry" userId="a6c17a38-3403-4b9b-b01e-849711fc5fbf" providerId="ADAL" clId="{082659E4-D9E0-4610-B4E4-9B8D758FE963}" dt="2023-10-12T19:27:43.733" v="10509" actId="165"/>
          <ac:grpSpMkLst>
            <pc:docMk/>
            <pc:sldMk cId="3711136031" sldId="296"/>
            <ac:grpSpMk id="302" creationId="{DAF7E4B4-6B93-A3CB-C991-355B527425AA}"/>
          </ac:grpSpMkLst>
        </pc:grpChg>
        <pc:grpChg chg="add mod">
          <ac:chgData name="Kencin Autry" userId="a6c17a38-3403-4b9b-b01e-849711fc5fbf" providerId="ADAL" clId="{082659E4-D9E0-4610-B4E4-9B8D758FE963}" dt="2023-10-12T15:38:00.951" v="8902" actId="1076"/>
          <ac:grpSpMkLst>
            <pc:docMk/>
            <pc:sldMk cId="3711136031" sldId="296"/>
            <ac:grpSpMk id="303" creationId="{534FA168-AA7B-0AE1-61F4-355B54675061}"/>
          </ac:grpSpMkLst>
        </pc:grpChg>
        <pc:grpChg chg="add mod">
          <ac:chgData name="Kencin Autry" userId="a6c17a38-3403-4b9b-b01e-849711fc5fbf" providerId="ADAL" clId="{082659E4-D9E0-4610-B4E4-9B8D758FE963}" dt="2023-10-12T18:54:37.645" v="10402" actId="1076"/>
          <ac:grpSpMkLst>
            <pc:docMk/>
            <pc:sldMk cId="3711136031" sldId="296"/>
            <ac:grpSpMk id="306" creationId="{A4EFDDC1-EA4B-408B-3254-5EB8F6C7F86B}"/>
          </ac:grpSpMkLst>
        </pc:grpChg>
        <pc:grpChg chg="add del mod ord">
          <ac:chgData name="Kencin Autry" userId="a6c17a38-3403-4b9b-b01e-849711fc5fbf" providerId="ADAL" clId="{082659E4-D9E0-4610-B4E4-9B8D758FE963}" dt="2023-10-12T15:59:00.083" v="9188" actId="478"/>
          <ac:grpSpMkLst>
            <pc:docMk/>
            <pc:sldMk cId="3711136031" sldId="296"/>
            <ac:grpSpMk id="310" creationId="{3909AA91-EEE5-08F0-6866-23DF2F78110C}"/>
          </ac:grpSpMkLst>
        </pc:grpChg>
        <pc:picChg chg="add del mod">
          <ac:chgData name="Kencin Autry" userId="a6c17a38-3403-4b9b-b01e-849711fc5fbf" providerId="ADAL" clId="{082659E4-D9E0-4610-B4E4-9B8D758FE963}" dt="2023-10-12T01:35:37.223" v="7488" actId="478"/>
          <ac:picMkLst>
            <pc:docMk/>
            <pc:sldMk cId="3711136031" sldId="296"/>
            <ac:picMk id="2" creationId="{BF2D555F-6D81-7F83-CA51-62554A0A6DA6}"/>
          </ac:picMkLst>
        </pc:picChg>
        <pc:picChg chg="add del mod">
          <ac:chgData name="Kencin Autry" userId="a6c17a38-3403-4b9b-b01e-849711fc5fbf" providerId="ADAL" clId="{082659E4-D9E0-4610-B4E4-9B8D758FE963}" dt="2023-10-12T01:35:37.223" v="7488" actId="478"/>
          <ac:picMkLst>
            <pc:docMk/>
            <pc:sldMk cId="3711136031" sldId="296"/>
            <ac:picMk id="9" creationId="{8F75E47D-FD7F-5B92-37DD-9A7F7A23CFA6}"/>
          </ac:picMkLst>
        </pc:picChg>
        <pc:picChg chg="add del mod">
          <ac:chgData name="Kencin Autry" userId="a6c17a38-3403-4b9b-b01e-849711fc5fbf" providerId="ADAL" clId="{082659E4-D9E0-4610-B4E4-9B8D758FE963}" dt="2023-10-12T01:35:37.223" v="7488" actId="478"/>
          <ac:picMkLst>
            <pc:docMk/>
            <pc:sldMk cId="3711136031" sldId="296"/>
            <ac:picMk id="11" creationId="{2C4EB947-D88F-090A-D9C9-4CC9C6888AB9}"/>
          </ac:picMkLst>
        </pc:picChg>
        <pc:picChg chg="add del mod">
          <ac:chgData name="Kencin Autry" userId="a6c17a38-3403-4b9b-b01e-849711fc5fbf" providerId="ADAL" clId="{082659E4-D9E0-4610-B4E4-9B8D758FE963}" dt="2023-10-12T01:35:37.223" v="7488" actId="478"/>
          <ac:picMkLst>
            <pc:docMk/>
            <pc:sldMk cId="3711136031" sldId="296"/>
            <ac:picMk id="14" creationId="{F9C87EFC-6D58-3F09-7277-C127A9E5C8E7}"/>
          </ac:picMkLst>
        </pc:picChg>
        <pc:picChg chg="add del mod">
          <ac:chgData name="Kencin Autry" userId="a6c17a38-3403-4b9b-b01e-849711fc5fbf" providerId="ADAL" clId="{082659E4-D9E0-4610-B4E4-9B8D758FE963}" dt="2023-10-12T17:30:26.689" v="9951" actId="478"/>
          <ac:picMkLst>
            <pc:docMk/>
            <pc:sldMk cId="3711136031" sldId="296"/>
            <ac:picMk id="16" creationId="{1B687321-4A55-A940-3D1B-6354EB088144}"/>
          </ac:picMkLst>
        </pc:picChg>
        <pc:picChg chg="add del mod">
          <ac:chgData name="Kencin Autry" userId="a6c17a38-3403-4b9b-b01e-849711fc5fbf" providerId="ADAL" clId="{082659E4-D9E0-4610-B4E4-9B8D758FE963}" dt="2023-10-12T17:14:22.639" v="9732" actId="478"/>
          <ac:picMkLst>
            <pc:docMk/>
            <pc:sldMk cId="3711136031" sldId="296"/>
            <ac:picMk id="17" creationId="{AC4FD152-360B-30B4-8B35-5FAAEF15E9E0}"/>
          </ac:picMkLst>
        </pc:picChg>
        <pc:picChg chg="add del mod">
          <ac:chgData name="Kencin Autry" userId="a6c17a38-3403-4b9b-b01e-849711fc5fbf" providerId="ADAL" clId="{082659E4-D9E0-4610-B4E4-9B8D758FE963}" dt="2023-10-12T17:14:23.274" v="9733" actId="478"/>
          <ac:picMkLst>
            <pc:docMk/>
            <pc:sldMk cId="3711136031" sldId="296"/>
            <ac:picMk id="18" creationId="{66B6146B-46DD-0D4D-34CB-27F9626A357B}"/>
          </ac:picMkLst>
        </pc:picChg>
        <pc:picChg chg="add del mod">
          <ac:chgData name="Kencin Autry" userId="a6c17a38-3403-4b9b-b01e-849711fc5fbf" providerId="ADAL" clId="{082659E4-D9E0-4610-B4E4-9B8D758FE963}" dt="2023-10-12T17:30:26.105" v="9950" actId="478"/>
          <ac:picMkLst>
            <pc:docMk/>
            <pc:sldMk cId="3711136031" sldId="296"/>
            <ac:picMk id="19" creationId="{A90090EE-C50F-31FB-E44D-076E07F44054}"/>
          </ac:picMkLst>
        </pc:picChg>
        <pc:picChg chg="add del mod">
          <ac:chgData name="Kencin Autry" userId="a6c17a38-3403-4b9b-b01e-849711fc5fbf" providerId="ADAL" clId="{082659E4-D9E0-4610-B4E4-9B8D758FE963}" dt="2023-10-12T17:30:27.507" v="9952" actId="478"/>
          <ac:picMkLst>
            <pc:docMk/>
            <pc:sldMk cId="3711136031" sldId="296"/>
            <ac:picMk id="20" creationId="{61894933-9E79-3951-51FE-38CA931F9767}"/>
          </ac:picMkLst>
        </pc:picChg>
        <pc:picChg chg="add del mod">
          <ac:chgData name="Kencin Autry" userId="a6c17a38-3403-4b9b-b01e-849711fc5fbf" providerId="ADAL" clId="{082659E4-D9E0-4610-B4E4-9B8D758FE963}" dt="2023-10-12T17:30:30.888" v="9955" actId="478"/>
          <ac:picMkLst>
            <pc:docMk/>
            <pc:sldMk cId="3711136031" sldId="296"/>
            <ac:picMk id="21" creationId="{341C297D-FA40-2F84-BC42-22BCD9A6A051}"/>
          </ac:picMkLst>
        </pc:picChg>
        <pc:picChg chg="add del mod">
          <ac:chgData name="Kencin Autry" userId="a6c17a38-3403-4b9b-b01e-849711fc5fbf" providerId="ADAL" clId="{082659E4-D9E0-4610-B4E4-9B8D758FE963}" dt="2023-10-11T00:38:42.996" v="5301" actId="478"/>
          <ac:picMkLst>
            <pc:docMk/>
            <pc:sldMk cId="3711136031" sldId="296"/>
            <ac:picMk id="24" creationId="{206AF81B-62A8-432C-FC76-4E4C22FE781C}"/>
          </ac:picMkLst>
        </pc:picChg>
        <pc:picChg chg="add del mod">
          <ac:chgData name="Kencin Autry" userId="a6c17a38-3403-4b9b-b01e-849711fc5fbf" providerId="ADAL" clId="{082659E4-D9E0-4610-B4E4-9B8D758FE963}" dt="2023-10-10T02:46:12.589" v="2373" actId="478"/>
          <ac:picMkLst>
            <pc:docMk/>
            <pc:sldMk cId="3711136031" sldId="296"/>
            <ac:picMk id="29" creationId="{9AB378C6-1E37-B1BB-E8A7-2709469EBA80}"/>
          </ac:picMkLst>
        </pc:picChg>
        <pc:picChg chg="mod">
          <ac:chgData name="Kencin Autry" userId="a6c17a38-3403-4b9b-b01e-849711fc5fbf" providerId="ADAL" clId="{082659E4-D9E0-4610-B4E4-9B8D758FE963}" dt="2023-10-12T17:31:07.198" v="9957"/>
          <ac:picMkLst>
            <pc:docMk/>
            <pc:sldMk cId="3711136031" sldId="296"/>
            <ac:picMk id="39" creationId="{8EDD683D-8A28-9E5B-7E97-8D5D2D27466E}"/>
          </ac:picMkLst>
        </pc:picChg>
        <pc:picChg chg="add mod">
          <ac:chgData name="Kencin Autry" userId="a6c17a38-3403-4b9b-b01e-849711fc5fbf" providerId="ADAL" clId="{082659E4-D9E0-4610-B4E4-9B8D758FE963}" dt="2023-10-12T02:14:02.200" v="8084" actId="165"/>
          <ac:picMkLst>
            <pc:docMk/>
            <pc:sldMk cId="3711136031" sldId="296"/>
            <ac:picMk id="49" creationId="{21855649-8C51-2702-AEB5-A313CA6BCFEC}"/>
          </ac:picMkLst>
        </pc:picChg>
        <pc:picChg chg="add mod">
          <ac:chgData name="Kencin Autry" userId="a6c17a38-3403-4b9b-b01e-849711fc5fbf" providerId="ADAL" clId="{082659E4-D9E0-4610-B4E4-9B8D758FE963}" dt="2023-10-13T00:33:20.781" v="11968" actId="1076"/>
          <ac:picMkLst>
            <pc:docMk/>
            <pc:sldMk cId="3711136031" sldId="296"/>
            <ac:picMk id="57" creationId="{1FF15422-CA3B-7732-F423-8BC7F729CACF}"/>
          </ac:picMkLst>
        </pc:picChg>
        <pc:picChg chg="mod">
          <ac:chgData name="Kencin Autry" userId="a6c17a38-3403-4b9b-b01e-849711fc5fbf" providerId="ADAL" clId="{082659E4-D9E0-4610-B4E4-9B8D758FE963}" dt="2023-10-12T02:14:02.200" v="8084" actId="165"/>
          <ac:picMkLst>
            <pc:docMk/>
            <pc:sldMk cId="3711136031" sldId="296"/>
            <ac:picMk id="58" creationId="{14FF0D86-1E60-1494-BA4C-AF587596B813}"/>
          </ac:picMkLst>
        </pc:picChg>
        <pc:picChg chg="add mod">
          <ac:chgData name="Kencin Autry" userId="a6c17a38-3403-4b9b-b01e-849711fc5fbf" providerId="ADAL" clId="{082659E4-D9E0-4610-B4E4-9B8D758FE963}" dt="2023-10-13T00:33:25.612" v="11970" actId="1076"/>
          <ac:picMkLst>
            <pc:docMk/>
            <pc:sldMk cId="3711136031" sldId="296"/>
            <ac:picMk id="58" creationId="{F00C88E8-FFFB-7689-E1D3-14EFB577D158}"/>
          </ac:picMkLst>
        </pc:picChg>
        <pc:picChg chg="mod">
          <ac:chgData name="Kencin Autry" userId="a6c17a38-3403-4b9b-b01e-849711fc5fbf" providerId="ADAL" clId="{082659E4-D9E0-4610-B4E4-9B8D758FE963}" dt="2023-10-12T02:14:02.200" v="8084" actId="165"/>
          <ac:picMkLst>
            <pc:docMk/>
            <pc:sldMk cId="3711136031" sldId="296"/>
            <ac:picMk id="65" creationId="{81235535-E690-FF17-CE1A-022F23557DA6}"/>
          </ac:picMkLst>
        </pc:picChg>
        <pc:picChg chg="mod">
          <ac:chgData name="Kencin Autry" userId="a6c17a38-3403-4b9b-b01e-849711fc5fbf" providerId="ADAL" clId="{082659E4-D9E0-4610-B4E4-9B8D758FE963}" dt="2023-10-12T02:14:02.200" v="8084" actId="165"/>
          <ac:picMkLst>
            <pc:docMk/>
            <pc:sldMk cId="3711136031" sldId="296"/>
            <ac:picMk id="72" creationId="{D7FE893B-ABA5-1BA6-2811-E47DD4D8DAE3}"/>
          </ac:picMkLst>
        </pc:picChg>
        <pc:picChg chg="add mod modCrop">
          <ac:chgData name="Kencin Autry" userId="a6c17a38-3403-4b9b-b01e-849711fc5fbf" providerId="ADAL" clId="{082659E4-D9E0-4610-B4E4-9B8D758FE963}" dt="2023-10-12T02:04:06.306" v="7906" actId="164"/>
          <ac:picMkLst>
            <pc:docMk/>
            <pc:sldMk cId="3711136031" sldId="296"/>
            <ac:picMk id="81" creationId="{0DA4D78E-4EE9-76F6-FF47-653CF500A4FA}"/>
          </ac:picMkLst>
        </pc:picChg>
        <pc:picChg chg="add del mod">
          <ac:chgData name="Kencin Autry" userId="a6c17a38-3403-4b9b-b01e-849711fc5fbf" providerId="ADAL" clId="{082659E4-D9E0-4610-B4E4-9B8D758FE963}" dt="2023-10-10T03:17:53.765" v="2756" actId="478"/>
          <ac:picMkLst>
            <pc:docMk/>
            <pc:sldMk cId="3711136031" sldId="296"/>
            <ac:picMk id="82" creationId="{E4C7EA64-24F8-52C1-3EC3-BEA3F871981F}"/>
          </ac:picMkLst>
        </pc:picChg>
        <pc:picChg chg="add del mod">
          <ac:chgData name="Kencin Autry" userId="a6c17a38-3403-4b9b-b01e-849711fc5fbf" providerId="ADAL" clId="{082659E4-D9E0-4610-B4E4-9B8D758FE963}" dt="2023-10-10T03:17:58.333" v="2758" actId="478"/>
          <ac:picMkLst>
            <pc:docMk/>
            <pc:sldMk cId="3711136031" sldId="296"/>
            <ac:picMk id="83" creationId="{267973CF-9463-8EF2-3C21-3E809A3BE92D}"/>
          </ac:picMkLst>
        </pc:picChg>
        <pc:picChg chg="add del mod">
          <ac:chgData name="Kencin Autry" userId="a6c17a38-3403-4b9b-b01e-849711fc5fbf" providerId="ADAL" clId="{082659E4-D9E0-4610-B4E4-9B8D758FE963}" dt="2023-10-10T03:18:03.759" v="2762" actId="478"/>
          <ac:picMkLst>
            <pc:docMk/>
            <pc:sldMk cId="3711136031" sldId="296"/>
            <ac:picMk id="84" creationId="{B34DFD4D-8171-E4C8-575D-0634C4F11970}"/>
          </ac:picMkLst>
        </pc:picChg>
        <pc:picChg chg="add del mod">
          <ac:chgData name="Kencin Autry" userId="a6c17a38-3403-4b9b-b01e-849711fc5fbf" providerId="ADAL" clId="{082659E4-D9E0-4610-B4E4-9B8D758FE963}" dt="2023-10-10T03:18:05.055" v="2763" actId="478"/>
          <ac:picMkLst>
            <pc:docMk/>
            <pc:sldMk cId="3711136031" sldId="296"/>
            <ac:picMk id="85" creationId="{117D03DB-DBA6-1766-9185-E06C49738A73}"/>
          </ac:picMkLst>
        </pc:picChg>
        <pc:picChg chg="add del mod">
          <ac:chgData name="Kencin Autry" userId="a6c17a38-3403-4b9b-b01e-849711fc5fbf" providerId="ADAL" clId="{082659E4-D9E0-4610-B4E4-9B8D758FE963}" dt="2023-10-10T03:18:06.198" v="2764" actId="478"/>
          <ac:picMkLst>
            <pc:docMk/>
            <pc:sldMk cId="3711136031" sldId="296"/>
            <ac:picMk id="86" creationId="{741517FA-A20B-1AC4-236B-A9AAC9732666}"/>
          </ac:picMkLst>
        </pc:picChg>
        <pc:picChg chg="add del mod">
          <ac:chgData name="Kencin Autry" userId="a6c17a38-3403-4b9b-b01e-849711fc5fbf" providerId="ADAL" clId="{082659E4-D9E0-4610-B4E4-9B8D758FE963}" dt="2023-10-11T00:42:51.357" v="5309" actId="478"/>
          <ac:picMkLst>
            <pc:docMk/>
            <pc:sldMk cId="3711136031" sldId="296"/>
            <ac:picMk id="91" creationId="{764F05B9-76C8-91E1-9D09-7BB377B06605}"/>
          </ac:picMkLst>
        </pc:picChg>
        <pc:picChg chg="mod">
          <ac:chgData name="Kencin Autry" userId="a6c17a38-3403-4b9b-b01e-849711fc5fbf" providerId="ADAL" clId="{082659E4-D9E0-4610-B4E4-9B8D758FE963}" dt="2023-10-12T02:38:35.277" v="8354" actId="207"/>
          <ac:picMkLst>
            <pc:docMk/>
            <pc:sldMk cId="3711136031" sldId="296"/>
            <ac:picMk id="100" creationId="{9898CBBE-D2C1-7A21-CCF2-F4253115058F}"/>
          </ac:picMkLst>
        </pc:picChg>
        <pc:picChg chg="mod">
          <ac:chgData name="Kencin Autry" userId="a6c17a38-3403-4b9b-b01e-849711fc5fbf" providerId="ADAL" clId="{082659E4-D9E0-4610-B4E4-9B8D758FE963}" dt="2023-10-12T02:14:02.200" v="8084" actId="165"/>
          <ac:picMkLst>
            <pc:docMk/>
            <pc:sldMk cId="3711136031" sldId="296"/>
            <ac:picMk id="106" creationId="{664628B2-F82C-F9ED-CF89-466FC492BD8D}"/>
          </ac:picMkLst>
        </pc:picChg>
        <pc:picChg chg="mod">
          <ac:chgData name="Kencin Autry" userId="a6c17a38-3403-4b9b-b01e-849711fc5fbf" providerId="ADAL" clId="{082659E4-D9E0-4610-B4E4-9B8D758FE963}" dt="2023-10-12T02:38:35.277" v="8354" actId="207"/>
          <ac:picMkLst>
            <pc:docMk/>
            <pc:sldMk cId="3711136031" sldId="296"/>
            <ac:picMk id="112" creationId="{6C5170B6-8607-80D7-C335-0B1135CE0CB0}"/>
          </ac:picMkLst>
        </pc:picChg>
        <pc:picChg chg="mod">
          <ac:chgData name="Kencin Autry" userId="a6c17a38-3403-4b9b-b01e-849711fc5fbf" providerId="ADAL" clId="{082659E4-D9E0-4610-B4E4-9B8D758FE963}" dt="2023-10-12T02:14:02.200" v="8084" actId="165"/>
          <ac:picMkLst>
            <pc:docMk/>
            <pc:sldMk cId="3711136031" sldId="296"/>
            <ac:picMk id="118" creationId="{D4AF22E6-80CB-D4E2-8CAB-4D47862EFC51}"/>
          </ac:picMkLst>
        </pc:picChg>
        <pc:picChg chg="add mod ord topLvl modCrop">
          <ac:chgData name="Kencin Autry" userId="a6c17a38-3403-4b9b-b01e-849711fc5fbf" providerId="ADAL" clId="{082659E4-D9E0-4610-B4E4-9B8D758FE963}" dt="2023-10-12T02:38:35.277" v="8354" actId="207"/>
          <ac:picMkLst>
            <pc:docMk/>
            <pc:sldMk cId="3711136031" sldId="296"/>
            <ac:picMk id="131" creationId="{1EF7178F-0433-077F-5C7B-52D859B7F96D}"/>
          </ac:picMkLst>
        </pc:picChg>
        <pc:picChg chg="add del mod">
          <ac:chgData name="Kencin Autry" userId="a6c17a38-3403-4b9b-b01e-849711fc5fbf" providerId="ADAL" clId="{082659E4-D9E0-4610-B4E4-9B8D758FE963}" dt="2023-10-12T02:22:52.750" v="8166" actId="478"/>
          <ac:picMkLst>
            <pc:docMk/>
            <pc:sldMk cId="3711136031" sldId="296"/>
            <ac:picMk id="134" creationId="{3BB08ED5-0337-DAAF-38C0-C6292DB95FAE}"/>
          </ac:picMkLst>
        </pc:picChg>
        <pc:picChg chg="mod">
          <ac:chgData name="Kencin Autry" userId="a6c17a38-3403-4b9b-b01e-849711fc5fbf" providerId="ADAL" clId="{082659E4-D9E0-4610-B4E4-9B8D758FE963}" dt="2023-10-12T02:26:26.360" v="8208"/>
          <ac:picMkLst>
            <pc:docMk/>
            <pc:sldMk cId="3711136031" sldId="296"/>
            <ac:picMk id="153" creationId="{0D81CD23-C0C1-C54C-97C4-A1B0BE5D6A74}"/>
          </ac:picMkLst>
        </pc:picChg>
        <pc:picChg chg="add del mod">
          <ac:chgData name="Kencin Autry" userId="a6c17a38-3403-4b9b-b01e-849711fc5fbf" providerId="ADAL" clId="{082659E4-D9E0-4610-B4E4-9B8D758FE963}" dt="2023-10-12T02:26:28.132" v="8209"/>
          <ac:picMkLst>
            <pc:docMk/>
            <pc:sldMk cId="3711136031" sldId="296"/>
            <ac:picMk id="158" creationId="{7B60B9BC-950F-9882-8C89-0F293E3514AA}"/>
          </ac:picMkLst>
        </pc:picChg>
        <pc:picChg chg="mod">
          <ac:chgData name="Kencin Autry" userId="a6c17a38-3403-4b9b-b01e-849711fc5fbf" providerId="ADAL" clId="{082659E4-D9E0-4610-B4E4-9B8D758FE963}" dt="2023-10-12T02:26:26.360" v="8208"/>
          <ac:picMkLst>
            <pc:docMk/>
            <pc:sldMk cId="3711136031" sldId="296"/>
            <ac:picMk id="161" creationId="{5C5054C3-38DE-21A1-5032-025BE4F9D57E}"/>
          </ac:picMkLst>
        </pc:picChg>
        <pc:picChg chg="mod">
          <ac:chgData name="Kencin Autry" userId="a6c17a38-3403-4b9b-b01e-849711fc5fbf" providerId="ADAL" clId="{082659E4-D9E0-4610-B4E4-9B8D758FE963}" dt="2023-10-12T02:26:41.115" v="8211"/>
          <ac:picMkLst>
            <pc:docMk/>
            <pc:sldMk cId="3711136031" sldId="296"/>
            <ac:picMk id="168" creationId="{A2FFC18D-C2C6-1A68-F76A-528B48DA0302}"/>
          </ac:picMkLst>
        </pc:picChg>
        <pc:picChg chg="mod">
          <ac:chgData name="Kencin Autry" userId="a6c17a38-3403-4b9b-b01e-849711fc5fbf" providerId="ADAL" clId="{082659E4-D9E0-4610-B4E4-9B8D758FE963}" dt="2023-10-12T02:27:00.900" v="8217"/>
          <ac:picMkLst>
            <pc:docMk/>
            <pc:sldMk cId="3711136031" sldId="296"/>
            <ac:picMk id="176" creationId="{9E7CCA9B-5641-7FFB-374D-8576EF0207B0}"/>
          </ac:picMkLst>
        </pc:picChg>
        <pc:picChg chg="mod">
          <ac:chgData name="Kencin Autry" userId="a6c17a38-3403-4b9b-b01e-849711fc5fbf" providerId="ADAL" clId="{082659E4-D9E0-4610-B4E4-9B8D758FE963}" dt="2023-10-12T02:27:01.697" v="8218"/>
          <ac:picMkLst>
            <pc:docMk/>
            <pc:sldMk cId="3711136031" sldId="296"/>
            <ac:picMk id="183" creationId="{F6F4A586-9459-F628-60B1-B75701BF6162}"/>
          </ac:picMkLst>
        </pc:picChg>
        <pc:picChg chg="mod">
          <ac:chgData name="Kencin Autry" userId="a6c17a38-3403-4b9b-b01e-849711fc5fbf" providerId="ADAL" clId="{082659E4-D9E0-4610-B4E4-9B8D758FE963}" dt="2023-10-12T02:28:12.156" v="8238"/>
          <ac:picMkLst>
            <pc:docMk/>
            <pc:sldMk cId="3711136031" sldId="296"/>
            <ac:picMk id="190" creationId="{6B8185CC-71BB-6A5A-7BBD-A0B9F19463DC}"/>
          </ac:picMkLst>
        </pc:picChg>
        <pc:picChg chg="mod">
          <ac:chgData name="Kencin Autry" userId="a6c17a38-3403-4b9b-b01e-849711fc5fbf" providerId="ADAL" clId="{082659E4-D9E0-4610-B4E4-9B8D758FE963}" dt="2023-10-12T02:28:23.631" v="8243"/>
          <ac:picMkLst>
            <pc:docMk/>
            <pc:sldMk cId="3711136031" sldId="296"/>
            <ac:picMk id="197" creationId="{1716F215-818C-6088-7A26-DD5A3CB2A5C4}"/>
          </ac:picMkLst>
        </pc:picChg>
        <pc:picChg chg="mod">
          <ac:chgData name="Kencin Autry" userId="a6c17a38-3403-4b9b-b01e-849711fc5fbf" providerId="ADAL" clId="{082659E4-D9E0-4610-B4E4-9B8D758FE963}" dt="2023-10-12T02:28:23.906" v="8244"/>
          <ac:picMkLst>
            <pc:docMk/>
            <pc:sldMk cId="3711136031" sldId="296"/>
            <ac:picMk id="204" creationId="{7AD01510-5E57-7D02-EA40-B17E320F76B5}"/>
          </ac:picMkLst>
        </pc:picChg>
        <pc:picChg chg="mod">
          <ac:chgData name="Kencin Autry" userId="a6c17a38-3403-4b9b-b01e-849711fc5fbf" providerId="ADAL" clId="{082659E4-D9E0-4610-B4E4-9B8D758FE963}" dt="2023-10-12T02:30:26.822" v="8277"/>
          <ac:picMkLst>
            <pc:docMk/>
            <pc:sldMk cId="3711136031" sldId="296"/>
            <ac:picMk id="219" creationId="{37DCD51F-346A-66F1-6926-899CFE832D5F}"/>
          </ac:picMkLst>
        </pc:picChg>
        <pc:picChg chg="mod">
          <ac:chgData name="Kencin Autry" userId="a6c17a38-3403-4b9b-b01e-849711fc5fbf" providerId="ADAL" clId="{082659E4-D9E0-4610-B4E4-9B8D758FE963}" dt="2023-10-12T02:32:29.117" v="8294"/>
          <ac:picMkLst>
            <pc:docMk/>
            <pc:sldMk cId="3711136031" sldId="296"/>
            <ac:picMk id="238" creationId="{DC295704-F7E8-3AE0-8C0E-501A2BFCE756}"/>
          </ac:picMkLst>
        </pc:picChg>
        <pc:picChg chg="del mod">
          <ac:chgData name="Kencin Autry" userId="a6c17a38-3403-4b9b-b01e-849711fc5fbf" providerId="ADAL" clId="{082659E4-D9E0-4610-B4E4-9B8D758FE963}" dt="2023-10-12T02:56:05.029" v="8555" actId="478"/>
          <ac:picMkLst>
            <pc:docMk/>
            <pc:sldMk cId="3711136031" sldId="296"/>
            <ac:picMk id="267" creationId="{B64519FF-635F-6BA9-753F-2D423D26EB3B}"/>
          </ac:picMkLst>
        </pc:picChg>
        <pc:picChg chg="add del mod">
          <ac:chgData name="Kencin Autry" userId="a6c17a38-3403-4b9b-b01e-849711fc5fbf" providerId="ADAL" clId="{082659E4-D9E0-4610-B4E4-9B8D758FE963}" dt="2023-10-12T02:56:08.252" v="8557" actId="478"/>
          <ac:picMkLst>
            <pc:docMk/>
            <pc:sldMk cId="3711136031" sldId="296"/>
            <ac:picMk id="274" creationId="{C4E54D1F-24D2-834D-9637-32B3124D5F2A}"/>
          </ac:picMkLst>
        </pc:picChg>
        <pc:inkChg chg="add del">
          <ac:chgData name="Kencin Autry" userId="a6c17a38-3403-4b9b-b01e-849711fc5fbf" providerId="ADAL" clId="{082659E4-D9E0-4610-B4E4-9B8D758FE963}" dt="2023-10-10T03:15:22.535" v="2640" actId="478"/>
          <ac:inkMkLst>
            <pc:docMk/>
            <pc:sldMk cId="3711136031" sldId="296"/>
            <ac:inkMk id="87" creationId="{582D393A-FF71-9D35-9561-40DA28BE6DB8}"/>
          </ac:inkMkLst>
        </pc:inkChg>
        <pc:inkChg chg="add del">
          <ac:chgData name="Kencin Autry" userId="a6c17a38-3403-4b9b-b01e-849711fc5fbf" providerId="ADAL" clId="{082659E4-D9E0-4610-B4E4-9B8D758FE963}" dt="2023-10-10T03:15:22.535" v="2640" actId="478"/>
          <ac:inkMkLst>
            <pc:docMk/>
            <pc:sldMk cId="3711136031" sldId="296"/>
            <ac:inkMk id="88" creationId="{691589FF-E45F-58FA-7CEC-BDD79A34588D}"/>
          </ac:inkMkLst>
        </pc:inkChg>
        <pc:inkChg chg="add del">
          <ac:chgData name="Kencin Autry" userId="a6c17a38-3403-4b9b-b01e-849711fc5fbf" providerId="ADAL" clId="{082659E4-D9E0-4610-B4E4-9B8D758FE963}" dt="2023-10-10T14:31:48.705" v="4327" actId="478"/>
          <ac:inkMkLst>
            <pc:docMk/>
            <pc:sldMk cId="3711136031" sldId="296"/>
            <ac:inkMk id="92" creationId="{9B1B194D-A293-987A-AC78-780E64249624}"/>
          </ac:inkMkLst>
        </pc:inkChg>
        <pc:inkChg chg="add del">
          <ac:chgData name="Kencin Autry" userId="a6c17a38-3403-4b9b-b01e-849711fc5fbf" providerId="ADAL" clId="{082659E4-D9E0-4610-B4E4-9B8D758FE963}" dt="2023-10-10T03:19:21.684" v="2773"/>
          <ac:inkMkLst>
            <pc:docMk/>
            <pc:sldMk cId="3711136031" sldId="296"/>
            <ac:inkMk id="93" creationId="{D9ED1AA4-1AD3-A5FC-9A8A-E4BC6EE90488}"/>
          </ac:inkMkLst>
        </pc:inkChg>
        <pc:inkChg chg="add del">
          <ac:chgData name="Kencin Autry" userId="a6c17a38-3403-4b9b-b01e-849711fc5fbf" providerId="ADAL" clId="{082659E4-D9E0-4610-B4E4-9B8D758FE963}" dt="2023-10-10T03:23:49.961" v="2976"/>
          <ac:inkMkLst>
            <pc:docMk/>
            <pc:sldMk cId="3711136031" sldId="296"/>
            <ac:inkMk id="94" creationId="{2149E98A-87B1-B641-9604-879B4D41C441}"/>
          </ac:inkMkLst>
        </pc:inkChg>
        <pc:inkChg chg="add mod">
          <ac:chgData name="Kencin Autry" userId="a6c17a38-3403-4b9b-b01e-849711fc5fbf" providerId="ADAL" clId="{082659E4-D9E0-4610-B4E4-9B8D758FE963}" dt="2023-10-10T03:20:53.362" v="2791"/>
          <ac:inkMkLst>
            <pc:docMk/>
            <pc:sldMk cId="3711136031" sldId="296"/>
            <ac:inkMk id="95" creationId="{49EDFDBC-AC84-9720-04F6-BEFB7A92258A}"/>
          </ac:inkMkLst>
        </pc:inkChg>
        <pc:inkChg chg="add mod">
          <ac:chgData name="Kencin Autry" userId="a6c17a38-3403-4b9b-b01e-849711fc5fbf" providerId="ADAL" clId="{082659E4-D9E0-4610-B4E4-9B8D758FE963}" dt="2023-10-10T03:20:53.362" v="2791"/>
          <ac:inkMkLst>
            <pc:docMk/>
            <pc:sldMk cId="3711136031" sldId="296"/>
            <ac:inkMk id="96" creationId="{7B374973-807D-7A3B-DF23-BDC4FA71F1E9}"/>
          </ac:inkMkLst>
        </pc:inkChg>
        <pc:inkChg chg="add mod">
          <ac:chgData name="Kencin Autry" userId="a6c17a38-3403-4b9b-b01e-849711fc5fbf" providerId="ADAL" clId="{082659E4-D9E0-4610-B4E4-9B8D758FE963}" dt="2023-10-10T03:20:53.362" v="2791"/>
          <ac:inkMkLst>
            <pc:docMk/>
            <pc:sldMk cId="3711136031" sldId="296"/>
            <ac:inkMk id="97" creationId="{4F5D8F1D-E6C9-2E04-B5AB-C14A649638DD}"/>
          </ac:inkMkLst>
        </pc:inkChg>
        <pc:inkChg chg="add mod">
          <ac:chgData name="Kencin Autry" userId="a6c17a38-3403-4b9b-b01e-849711fc5fbf" providerId="ADAL" clId="{082659E4-D9E0-4610-B4E4-9B8D758FE963}" dt="2023-10-10T03:20:53.362" v="2791"/>
          <ac:inkMkLst>
            <pc:docMk/>
            <pc:sldMk cId="3711136031" sldId="296"/>
            <ac:inkMk id="98" creationId="{F32A1E5A-B22A-CC60-356A-B2FB9CAE1768}"/>
          </ac:inkMkLst>
        </pc:inkChg>
        <pc:inkChg chg="add mod">
          <ac:chgData name="Kencin Autry" userId="a6c17a38-3403-4b9b-b01e-849711fc5fbf" providerId="ADAL" clId="{082659E4-D9E0-4610-B4E4-9B8D758FE963}" dt="2023-10-10T03:20:53.362" v="2791"/>
          <ac:inkMkLst>
            <pc:docMk/>
            <pc:sldMk cId="3711136031" sldId="296"/>
            <ac:inkMk id="99" creationId="{ABDB935F-7BA1-11A1-E446-C08827C02C4D}"/>
          </ac:inkMkLst>
        </pc:inkChg>
        <pc:inkChg chg="add mod">
          <ac:chgData name="Kencin Autry" userId="a6c17a38-3403-4b9b-b01e-849711fc5fbf" providerId="ADAL" clId="{082659E4-D9E0-4610-B4E4-9B8D758FE963}" dt="2023-10-10T03:20:53.362" v="2791"/>
          <ac:inkMkLst>
            <pc:docMk/>
            <pc:sldMk cId="3711136031" sldId="296"/>
            <ac:inkMk id="101" creationId="{590D4D38-4592-1AAC-033C-DA7DA502F81C}"/>
          </ac:inkMkLst>
        </pc:inkChg>
        <pc:inkChg chg="add mod">
          <ac:chgData name="Kencin Autry" userId="a6c17a38-3403-4b9b-b01e-849711fc5fbf" providerId="ADAL" clId="{082659E4-D9E0-4610-B4E4-9B8D758FE963}" dt="2023-10-10T03:20:53.362" v="2791"/>
          <ac:inkMkLst>
            <pc:docMk/>
            <pc:sldMk cId="3711136031" sldId="296"/>
            <ac:inkMk id="103" creationId="{1720DEEE-9250-95A1-7901-5253B3A73890}"/>
          </ac:inkMkLst>
        </pc:inkChg>
        <pc:inkChg chg="add mod">
          <ac:chgData name="Kencin Autry" userId="a6c17a38-3403-4b9b-b01e-849711fc5fbf" providerId="ADAL" clId="{082659E4-D9E0-4610-B4E4-9B8D758FE963}" dt="2023-10-10T03:20:53.362" v="2791"/>
          <ac:inkMkLst>
            <pc:docMk/>
            <pc:sldMk cId="3711136031" sldId="296"/>
            <ac:inkMk id="105" creationId="{9727E9E0-4867-8D1F-AE59-4E4F0AA0148A}"/>
          </ac:inkMkLst>
        </pc:inkChg>
        <pc:inkChg chg="add del">
          <ac:chgData name="Kencin Autry" userId="a6c17a38-3403-4b9b-b01e-849711fc5fbf" providerId="ADAL" clId="{082659E4-D9E0-4610-B4E4-9B8D758FE963}" dt="2023-10-12T02:43:52.198" v="8419" actId="9405"/>
          <ac:inkMkLst>
            <pc:docMk/>
            <pc:sldMk cId="3711136031" sldId="296"/>
            <ac:inkMk id="259" creationId="{F26C2E86-925A-A7A4-D555-3EDAF459975C}"/>
          </ac:inkMkLst>
        </pc:inkChg>
        <pc:cxnChg chg="add del">
          <ac:chgData name="Kencin Autry" userId="a6c17a38-3403-4b9b-b01e-849711fc5fbf" providerId="ADAL" clId="{082659E4-D9E0-4610-B4E4-9B8D758FE963}" dt="2023-10-10T02:29:24.895" v="2300" actId="478"/>
          <ac:cxnSpMkLst>
            <pc:docMk/>
            <pc:sldMk cId="3711136031" sldId="296"/>
            <ac:cxnSpMk id="12" creationId="{18B8F94B-2777-390B-CCD3-A862EA046D21}"/>
          </ac:cxnSpMkLst>
        </pc:cxnChg>
        <pc:cxnChg chg="add mod">
          <ac:chgData name="Kencin Autry" userId="a6c17a38-3403-4b9b-b01e-849711fc5fbf" providerId="ADAL" clId="{082659E4-D9E0-4610-B4E4-9B8D758FE963}" dt="2023-10-10T16:37:45.857" v="4605" actId="164"/>
          <ac:cxnSpMkLst>
            <pc:docMk/>
            <pc:sldMk cId="3711136031" sldId="296"/>
            <ac:cxnSpMk id="15" creationId="{41DFBBCF-6317-02A7-504F-DF4003795B65}"/>
          </ac:cxnSpMkLst>
        </pc:cxnChg>
        <pc:cxnChg chg="add del mod">
          <ac:chgData name="Kencin Autry" userId="a6c17a38-3403-4b9b-b01e-849711fc5fbf" providerId="ADAL" clId="{082659E4-D9E0-4610-B4E4-9B8D758FE963}" dt="2023-10-10T02:30:57.508" v="2313" actId="478"/>
          <ac:cxnSpMkLst>
            <pc:docMk/>
            <pc:sldMk cId="3711136031" sldId="296"/>
            <ac:cxnSpMk id="15" creationId="{F5187886-2373-055E-1E26-CFC30A0261BE}"/>
          </ac:cxnSpMkLst>
        </pc:cxnChg>
        <pc:cxnChg chg="add del">
          <ac:chgData name="Kencin Autry" userId="a6c17a38-3403-4b9b-b01e-849711fc5fbf" providerId="ADAL" clId="{082659E4-D9E0-4610-B4E4-9B8D758FE963}" dt="2023-10-10T14:38:04.384" v="4345" actId="11529"/>
          <ac:cxnSpMkLst>
            <pc:docMk/>
            <pc:sldMk cId="3711136031" sldId="296"/>
            <ac:cxnSpMk id="19" creationId="{E6E3802F-BBD6-5582-D56A-197A4DB2E562}"/>
          </ac:cxnSpMkLst>
        </pc:cxnChg>
        <pc:cxnChg chg="add del mod">
          <ac:chgData name="Kencin Autry" userId="a6c17a38-3403-4b9b-b01e-849711fc5fbf" providerId="ADAL" clId="{082659E4-D9E0-4610-B4E4-9B8D758FE963}" dt="2023-10-10T02:31:59.139" v="2321" actId="478"/>
          <ac:cxnSpMkLst>
            <pc:docMk/>
            <pc:sldMk cId="3711136031" sldId="296"/>
            <ac:cxnSpMk id="21" creationId="{7D8FAC2A-7545-BCFC-4C51-AAA382D1D1C1}"/>
          </ac:cxnSpMkLst>
        </pc:cxnChg>
        <pc:cxnChg chg="add mod ord">
          <ac:chgData name="Kencin Autry" userId="a6c17a38-3403-4b9b-b01e-849711fc5fbf" providerId="ADAL" clId="{082659E4-D9E0-4610-B4E4-9B8D758FE963}" dt="2023-10-10T16:37:45.857" v="4605" actId="164"/>
          <ac:cxnSpMkLst>
            <pc:docMk/>
            <pc:sldMk cId="3711136031" sldId="296"/>
            <ac:cxnSpMk id="21" creationId="{80F6988B-8BD9-6098-27B5-B79CB7C71DF1}"/>
          </ac:cxnSpMkLst>
        </pc:cxnChg>
        <pc:cxnChg chg="add del">
          <ac:chgData name="Kencin Autry" userId="a6c17a38-3403-4b9b-b01e-849711fc5fbf" providerId="ADAL" clId="{082659E4-D9E0-4610-B4E4-9B8D758FE963}" dt="2023-10-10T16:45:12.944" v="4667" actId="478"/>
          <ac:cxnSpMkLst>
            <pc:docMk/>
            <pc:sldMk cId="3711136031" sldId="296"/>
            <ac:cxnSpMk id="31" creationId="{21E48949-24E0-735C-BD7B-A9C461AEB504}"/>
          </ac:cxnSpMkLst>
        </pc:cxnChg>
        <pc:cxnChg chg="add del mod">
          <ac:chgData name="Kencin Autry" userId="a6c17a38-3403-4b9b-b01e-849711fc5fbf" providerId="ADAL" clId="{082659E4-D9E0-4610-B4E4-9B8D758FE963}" dt="2023-10-10T02:43:27.480" v="2347" actId="478"/>
          <ac:cxnSpMkLst>
            <pc:docMk/>
            <pc:sldMk cId="3711136031" sldId="296"/>
            <ac:cxnSpMk id="31" creationId="{605C6DCB-F72C-0440-CFBB-6995F9EA3212}"/>
          </ac:cxnSpMkLst>
        </pc:cxnChg>
        <pc:cxnChg chg="add del mod">
          <ac:chgData name="Kencin Autry" userId="a6c17a38-3403-4b9b-b01e-849711fc5fbf" providerId="ADAL" clId="{082659E4-D9E0-4610-B4E4-9B8D758FE963}" dt="2023-10-10T02:44:27.830" v="2359" actId="478"/>
          <ac:cxnSpMkLst>
            <pc:docMk/>
            <pc:sldMk cId="3711136031" sldId="296"/>
            <ac:cxnSpMk id="33" creationId="{FF66C8F5-4875-7D96-7350-F0B6CBAB4616}"/>
          </ac:cxnSpMkLst>
        </pc:cxnChg>
        <pc:cxnChg chg="add mod topLvl">
          <ac:chgData name="Kencin Autry" userId="a6c17a38-3403-4b9b-b01e-849711fc5fbf" providerId="ADAL" clId="{082659E4-D9E0-4610-B4E4-9B8D758FE963}" dt="2023-10-10T16:52:47.727" v="4743" actId="164"/>
          <ac:cxnSpMkLst>
            <pc:docMk/>
            <pc:sldMk cId="3711136031" sldId="296"/>
            <ac:cxnSpMk id="36" creationId="{69577DEF-EB05-1CCC-B238-312E1AE2008E}"/>
          </ac:cxnSpMkLst>
        </pc:cxnChg>
        <pc:cxnChg chg="mod topLvl">
          <ac:chgData name="Kencin Autry" userId="a6c17a38-3403-4b9b-b01e-849711fc5fbf" providerId="ADAL" clId="{082659E4-D9E0-4610-B4E4-9B8D758FE963}" dt="2023-10-12T02:58:45.012" v="8663" actId="478"/>
          <ac:cxnSpMkLst>
            <pc:docMk/>
            <pc:sldMk cId="3711136031" sldId="296"/>
            <ac:cxnSpMk id="43" creationId="{834CAEF1-58DD-FEBA-BD0A-5426A0352325}"/>
          </ac:cxnSpMkLst>
        </pc:cxnChg>
        <pc:cxnChg chg="mod topLvl">
          <ac:chgData name="Kencin Autry" userId="a6c17a38-3403-4b9b-b01e-849711fc5fbf" providerId="ADAL" clId="{082659E4-D9E0-4610-B4E4-9B8D758FE963}" dt="2023-10-10T16:52:47.727" v="4743" actId="164"/>
          <ac:cxnSpMkLst>
            <pc:docMk/>
            <pc:sldMk cId="3711136031" sldId="296"/>
            <ac:cxnSpMk id="46" creationId="{076AE664-874A-5FC8-8350-1EC75A90FBA7}"/>
          </ac:cxnSpMkLst>
        </pc:cxnChg>
        <pc:cxnChg chg="add mod">
          <ac:chgData name="Kencin Autry" userId="a6c17a38-3403-4b9b-b01e-849711fc5fbf" providerId="ADAL" clId="{082659E4-D9E0-4610-B4E4-9B8D758FE963}" dt="2023-10-10T02:48:31.921" v="2386" actId="208"/>
          <ac:cxnSpMkLst>
            <pc:docMk/>
            <pc:sldMk cId="3711136031" sldId="296"/>
            <ac:cxnSpMk id="47" creationId="{F592E728-F5AD-C795-BA06-E307909CE82D}"/>
          </ac:cxnSpMkLst>
        </pc:cxnChg>
        <pc:cxnChg chg="add del mod">
          <ac:chgData name="Kencin Autry" userId="a6c17a38-3403-4b9b-b01e-849711fc5fbf" providerId="ADAL" clId="{082659E4-D9E0-4610-B4E4-9B8D758FE963}" dt="2023-10-10T02:48:37.128" v="2388" actId="478"/>
          <ac:cxnSpMkLst>
            <pc:docMk/>
            <pc:sldMk cId="3711136031" sldId="296"/>
            <ac:cxnSpMk id="49" creationId="{E0F8164A-F74B-4326-B92E-C55D2834EA64}"/>
          </ac:cxnSpMkLst>
        </pc:cxnChg>
        <pc:cxnChg chg="add del">
          <ac:chgData name="Kencin Autry" userId="a6c17a38-3403-4b9b-b01e-849711fc5fbf" providerId="ADAL" clId="{082659E4-D9E0-4610-B4E4-9B8D758FE963}" dt="2023-10-10T02:48:37.128" v="2388" actId="478"/>
          <ac:cxnSpMkLst>
            <pc:docMk/>
            <pc:sldMk cId="3711136031" sldId="296"/>
            <ac:cxnSpMk id="51" creationId="{A9F884E0-9C49-87BC-F74F-2A9B0A211FD7}"/>
          </ac:cxnSpMkLst>
        </pc:cxnChg>
        <pc:cxnChg chg="add mod">
          <ac:chgData name="Kencin Autry" userId="a6c17a38-3403-4b9b-b01e-849711fc5fbf" providerId="ADAL" clId="{082659E4-D9E0-4610-B4E4-9B8D758FE963}" dt="2023-10-10T02:48:31.921" v="2386" actId="208"/>
          <ac:cxnSpMkLst>
            <pc:docMk/>
            <pc:sldMk cId="3711136031" sldId="296"/>
            <ac:cxnSpMk id="53" creationId="{EB1D75A7-934E-F1A8-981A-FEB60AFA5AC9}"/>
          </ac:cxnSpMkLst>
        </pc:cxnChg>
        <pc:cxnChg chg="add mod">
          <ac:chgData name="Kencin Autry" userId="a6c17a38-3403-4b9b-b01e-849711fc5fbf" providerId="ADAL" clId="{082659E4-D9E0-4610-B4E4-9B8D758FE963}" dt="2023-10-10T02:48:31.921" v="2386" actId="208"/>
          <ac:cxnSpMkLst>
            <pc:docMk/>
            <pc:sldMk cId="3711136031" sldId="296"/>
            <ac:cxnSpMk id="55" creationId="{39A55403-6069-2F59-B3DE-FC5ABCB22B74}"/>
          </ac:cxnSpMkLst>
        </pc:cxnChg>
        <pc:cxnChg chg="add del mod">
          <ac:chgData name="Kencin Autry" userId="a6c17a38-3403-4b9b-b01e-849711fc5fbf" providerId="ADAL" clId="{082659E4-D9E0-4610-B4E4-9B8D758FE963}" dt="2023-10-10T02:55:47.613" v="2425" actId="478"/>
          <ac:cxnSpMkLst>
            <pc:docMk/>
            <pc:sldMk cId="3711136031" sldId="296"/>
            <ac:cxnSpMk id="64" creationId="{E56BB909-25E7-840E-F306-8B2CCEA6AB85}"/>
          </ac:cxnSpMkLst>
        </pc:cxnChg>
        <pc:cxnChg chg="add del mod">
          <ac:chgData name="Kencin Autry" userId="a6c17a38-3403-4b9b-b01e-849711fc5fbf" providerId="ADAL" clId="{082659E4-D9E0-4610-B4E4-9B8D758FE963}" dt="2023-10-10T02:55:58.026" v="2427" actId="478"/>
          <ac:cxnSpMkLst>
            <pc:docMk/>
            <pc:sldMk cId="3711136031" sldId="296"/>
            <ac:cxnSpMk id="66" creationId="{5FC8486B-D419-1C52-0CAE-3AA454081318}"/>
          </ac:cxnSpMkLst>
        </pc:cxnChg>
        <pc:cxnChg chg="add del mod">
          <ac:chgData name="Kencin Autry" userId="a6c17a38-3403-4b9b-b01e-849711fc5fbf" providerId="ADAL" clId="{082659E4-D9E0-4610-B4E4-9B8D758FE963}" dt="2023-10-10T02:57:38.323" v="2446" actId="478"/>
          <ac:cxnSpMkLst>
            <pc:docMk/>
            <pc:sldMk cId="3711136031" sldId="296"/>
            <ac:cxnSpMk id="68" creationId="{7A9FFA48-4DDC-82C7-A294-FC49CD53621C}"/>
          </ac:cxnSpMkLst>
        </pc:cxnChg>
        <pc:cxnChg chg="add del mod">
          <ac:chgData name="Kencin Autry" userId="a6c17a38-3403-4b9b-b01e-849711fc5fbf" providerId="ADAL" clId="{082659E4-D9E0-4610-B4E4-9B8D758FE963}" dt="2023-10-10T02:58:43.183" v="2455" actId="11529"/>
          <ac:cxnSpMkLst>
            <pc:docMk/>
            <pc:sldMk cId="3711136031" sldId="296"/>
            <ac:cxnSpMk id="75" creationId="{AE3C5C66-8245-B46E-A176-4C79648912B7}"/>
          </ac:cxnSpMkLst>
        </pc:cxnChg>
        <pc:cxnChg chg="add mod topLvl">
          <ac:chgData name="Kencin Autry" userId="a6c17a38-3403-4b9b-b01e-849711fc5fbf" providerId="ADAL" clId="{082659E4-D9E0-4610-B4E4-9B8D758FE963}" dt="2023-10-12T03:05:26.054" v="8783" actId="14100"/>
          <ac:cxnSpMkLst>
            <pc:docMk/>
            <pc:sldMk cId="3711136031" sldId="296"/>
            <ac:cxnSpMk id="253" creationId="{67678710-DD36-FAE6-9E38-37D9FA31B942}"/>
          </ac:cxnSpMkLst>
        </pc:cxnChg>
      </pc:sldChg>
      <pc:sldChg chg="modSp new mod modTransition modShow">
        <pc:chgData name="Kencin Autry" userId="a6c17a38-3403-4b9b-b01e-849711fc5fbf" providerId="ADAL" clId="{082659E4-D9E0-4610-B4E4-9B8D758FE963}" dt="2023-10-16T21:22:24.043" v="15613" actId="729"/>
        <pc:sldMkLst>
          <pc:docMk/>
          <pc:sldMk cId="3550235207" sldId="297"/>
        </pc:sldMkLst>
        <pc:spChg chg="mod">
          <ac:chgData name="Kencin Autry" userId="a6c17a38-3403-4b9b-b01e-849711fc5fbf" providerId="ADAL" clId="{082659E4-D9E0-4610-B4E4-9B8D758FE963}" dt="2023-10-12T00:07:58.354" v="6386" actId="20577"/>
          <ac:spMkLst>
            <pc:docMk/>
            <pc:sldMk cId="3550235207" sldId="297"/>
            <ac:spMk id="2" creationId="{3E3B7733-DAC9-03F7-2FDF-A1135972E852}"/>
          </ac:spMkLst>
        </pc:spChg>
        <pc:spChg chg="mod">
          <ac:chgData name="Kencin Autry" userId="a6c17a38-3403-4b9b-b01e-849711fc5fbf" providerId="ADAL" clId="{082659E4-D9E0-4610-B4E4-9B8D758FE963}" dt="2023-10-09T15:13:34.499" v="1396" actId="20577"/>
          <ac:spMkLst>
            <pc:docMk/>
            <pc:sldMk cId="3550235207" sldId="297"/>
            <ac:spMk id="5" creationId="{FEAF16AC-5E8B-D736-2B10-837C5B81A2C7}"/>
          </ac:spMkLst>
        </pc:spChg>
        <pc:graphicFrameChg chg="mod">
          <ac:chgData name="Kencin Autry" userId="a6c17a38-3403-4b9b-b01e-849711fc5fbf" providerId="ADAL" clId="{082659E4-D9E0-4610-B4E4-9B8D758FE963}" dt="2023-10-16T16:59:03.830" v="14495" actId="2711"/>
          <ac:graphicFrameMkLst>
            <pc:docMk/>
            <pc:sldMk cId="3550235207" sldId="297"/>
            <ac:graphicFrameMk id="10" creationId="{F998CFA1-47BA-8617-2EDA-3AC0E9A47D5D}"/>
          </ac:graphicFrameMkLst>
        </pc:graphicFrameChg>
      </pc:sldChg>
      <pc:sldChg chg="addSp delSp modSp add mod ord modTransition delAnim modAnim modShow delCm">
        <pc:chgData name="Kencin Autry" userId="a6c17a38-3403-4b9b-b01e-849711fc5fbf" providerId="ADAL" clId="{082659E4-D9E0-4610-B4E4-9B8D758FE963}" dt="2023-10-17T03:54:07.348" v="16413" actId="1035"/>
        <pc:sldMkLst>
          <pc:docMk/>
          <pc:sldMk cId="1211535569" sldId="298"/>
        </pc:sldMkLst>
        <pc:spChg chg="add mod">
          <ac:chgData name="Kencin Autry" userId="a6c17a38-3403-4b9b-b01e-849711fc5fbf" providerId="ADAL" clId="{082659E4-D9E0-4610-B4E4-9B8D758FE963}" dt="2023-10-17T03:54:07.348" v="16413" actId="1035"/>
          <ac:spMkLst>
            <pc:docMk/>
            <pc:sldMk cId="1211535569" sldId="298"/>
            <ac:spMk id="2" creationId="{E8E02017-52C4-96D7-33B5-F4364227B1BC}"/>
          </ac:spMkLst>
        </pc:spChg>
        <pc:spChg chg="mod">
          <ac:chgData name="Kencin Autry" userId="a6c17a38-3403-4b9b-b01e-849711fc5fbf" providerId="ADAL" clId="{082659E4-D9E0-4610-B4E4-9B8D758FE963}" dt="2023-10-12T19:48:32.443" v="10580"/>
          <ac:spMkLst>
            <pc:docMk/>
            <pc:sldMk cId="1211535569" sldId="298"/>
            <ac:spMk id="5" creationId="{1F921B3A-DC72-C30D-E3A3-E5DAB33ED2C2}"/>
          </ac:spMkLst>
        </pc:spChg>
        <pc:spChg chg="mod">
          <ac:chgData name="Kencin Autry" userId="a6c17a38-3403-4b9b-b01e-849711fc5fbf" providerId="ADAL" clId="{082659E4-D9E0-4610-B4E4-9B8D758FE963}" dt="2023-10-12T19:48:32.443" v="10580"/>
          <ac:spMkLst>
            <pc:docMk/>
            <pc:sldMk cId="1211535569" sldId="298"/>
            <ac:spMk id="6" creationId="{CDB46B95-8322-BEBB-47DF-7D9938C9A877}"/>
          </ac:spMkLst>
        </pc:spChg>
        <pc:spChg chg="mod">
          <ac:chgData name="Kencin Autry" userId="a6c17a38-3403-4b9b-b01e-849711fc5fbf" providerId="ADAL" clId="{082659E4-D9E0-4610-B4E4-9B8D758FE963}" dt="2023-10-12T19:48:32.443" v="10580"/>
          <ac:spMkLst>
            <pc:docMk/>
            <pc:sldMk cId="1211535569" sldId="298"/>
            <ac:spMk id="8" creationId="{45859F9A-4100-56F3-56FF-57F177FF54FF}"/>
          </ac:spMkLst>
        </pc:spChg>
        <pc:spChg chg="mod">
          <ac:chgData name="Kencin Autry" userId="a6c17a38-3403-4b9b-b01e-849711fc5fbf" providerId="ADAL" clId="{082659E4-D9E0-4610-B4E4-9B8D758FE963}" dt="2023-10-12T23:59:49.420" v="11726" actId="554"/>
          <ac:spMkLst>
            <pc:docMk/>
            <pc:sldMk cId="1211535569" sldId="298"/>
            <ac:spMk id="9" creationId="{76636B5F-E76A-C1CD-EB73-88E5E6137252}"/>
          </ac:spMkLst>
        </pc:spChg>
        <pc:spChg chg="mod">
          <ac:chgData name="Kencin Autry" userId="a6c17a38-3403-4b9b-b01e-849711fc5fbf" providerId="ADAL" clId="{082659E4-D9E0-4610-B4E4-9B8D758FE963}" dt="2023-10-12T19:50:36.276" v="10594" actId="20577"/>
          <ac:spMkLst>
            <pc:docMk/>
            <pc:sldMk cId="1211535569" sldId="298"/>
            <ac:spMk id="11" creationId="{29980CAF-BDB2-B497-A347-AB21E447C0E7}"/>
          </ac:spMkLst>
        </pc:spChg>
        <pc:spChg chg="mod">
          <ac:chgData name="Kencin Autry" userId="a6c17a38-3403-4b9b-b01e-849711fc5fbf" providerId="ADAL" clId="{082659E4-D9E0-4610-B4E4-9B8D758FE963}" dt="2023-10-12T19:48:42.010" v="10582"/>
          <ac:spMkLst>
            <pc:docMk/>
            <pc:sldMk cId="1211535569" sldId="298"/>
            <ac:spMk id="12" creationId="{1F0E0B67-9970-9F72-3981-E5146072FC84}"/>
          </ac:spMkLst>
        </pc:spChg>
        <pc:spChg chg="mod">
          <ac:chgData name="Kencin Autry" userId="a6c17a38-3403-4b9b-b01e-849711fc5fbf" providerId="ADAL" clId="{082659E4-D9E0-4610-B4E4-9B8D758FE963}" dt="2023-10-12T19:48:42.010" v="10582"/>
          <ac:spMkLst>
            <pc:docMk/>
            <pc:sldMk cId="1211535569" sldId="298"/>
            <ac:spMk id="13" creationId="{DF9B5084-DA05-593C-56D1-7C024AC2AC9F}"/>
          </ac:spMkLst>
        </pc:spChg>
        <pc:spChg chg="mod">
          <ac:chgData name="Kencin Autry" userId="a6c17a38-3403-4b9b-b01e-849711fc5fbf" providerId="ADAL" clId="{082659E4-D9E0-4610-B4E4-9B8D758FE963}" dt="2023-10-12T19:48:42.010" v="10582"/>
          <ac:spMkLst>
            <pc:docMk/>
            <pc:sldMk cId="1211535569" sldId="298"/>
            <ac:spMk id="14" creationId="{35037DE0-9F05-8E25-385C-9A36D645090D}"/>
          </ac:spMkLst>
        </pc:spChg>
        <pc:spChg chg="mod">
          <ac:chgData name="Kencin Autry" userId="a6c17a38-3403-4b9b-b01e-849711fc5fbf" providerId="ADAL" clId="{082659E4-D9E0-4610-B4E4-9B8D758FE963}" dt="2023-10-12T19:48:42.010" v="10582"/>
          <ac:spMkLst>
            <pc:docMk/>
            <pc:sldMk cId="1211535569" sldId="298"/>
            <ac:spMk id="15" creationId="{65838759-63AF-7C97-A9E9-E0EF8761EE05}"/>
          </ac:spMkLst>
        </pc:spChg>
        <pc:spChg chg="mod">
          <ac:chgData name="Kencin Autry" userId="a6c17a38-3403-4b9b-b01e-849711fc5fbf" providerId="ADAL" clId="{082659E4-D9E0-4610-B4E4-9B8D758FE963}" dt="2023-10-12T19:48:42.010" v="10582"/>
          <ac:spMkLst>
            <pc:docMk/>
            <pc:sldMk cId="1211535569" sldId="298"/>
            <ac:spMk id="16" creationId="{C6F41490-36DD-A990-9990-F91C198734EB}"/>
          </ac:spMkLst>
        </pc:spChg>
        <pc:spChg chg="mod">
          <ac:chgData name="Kencin Autry" userId="a6c17a38-3403-4b9b-b01e-849711fc5fbf" providerId="ADAL" clId="{082659E4-D9E0-4610-B4E4-9B8D758FE963}" dt="2023-10-12T19:48:42.010" v="10582"/>
          <ac:spMkLst>
            <pc:docMk/>
            <pc:sldMk cId="1211535569" sldId="298"/>
            <ac:spMk id="17" creationId="{AA0816FD-781A-BAEB-DEF9-8A6B08D20415}"/>
          </ac:spMkLst>
        </pc:spChg>
        <pc:spChg chg="mod">
          <ac:chgData name="Kencin Autry" userId="a6c17a38-3403-4b9b-b01e-849711fc5fbf" providerId="ADAL" clId="{082659E4-D9E0-4610-B4E4-9B8D758FE963}" dt="2023-10-12T19:48:42.010" v="10582"/>
          <ac:spMkLst>
            <pc:docMk/>
            <pc:sldMk cId="1211535569" sldId="298"/>
            <ac:spMk id="19" creationId="{CE6FF198-4F69-4EF6-EEF4-12E6E1FA8D72}"/>
          </ac:spMkLst>
        </pc:spChg>
        <pc:spChg chg="mod">
          <ac:chgData name="Kencin Autry" userId="a6c17a38-3403-4b9b-b01e-849711fc5fbf" providerId="ADAL" clId="{082659E4-D9E0-4610-B4E4-9B8D758FE963}" dt="2023-10-12T19:48:42.010" v="10582"/>
          <ac:spMkLst>
            <pc:docMk/>
            <pc:sldMk cId="1211535569" sldId="298"/>
            <ac:spMk id="20" creationId="{C3F9D1DA-8D06-300E-48E0-E82F87683896}"/>
          </ac:spMkLst>
        </pc:spChg>
        <pc:spChg chg="mod">
          <ac:chgData name="Kencin Autry" userId="a6c17a38-3403-4b9b-b01e-849711fc5fbf" providerId="ADAL" clId="{082659E4-D9E0-4610-B4E4-9B8D758FE963}" dt="2023-10-12T19:48:42.010" v="10582"/>
          <ac:spMkLst>
            <pc:docMk/>
            <pc:sldMk cId="1211535569" sldId="298"/>
            <ac:spMk id="21" creationId="{73FEE241-2039-94C5-A085-3802CFC4F40E}"/>
          </ac:spMkLst>
        </pc:spChg>
        <pc:spChg chg="add del mod">
          <ac:chgData name="Kencin Autry" userId="a6c17a38-3403-4b9b-b01e-849711fc5fbf" providerId="ADAL" clId="{082659E4-D9E0-4610-B4E4-9B8D758FE963}" dt="2023-10-12T19:50:35.098" v="10593" actId="478"/>
          <ac:spMkLst>
            <pc:docMk/>
            <pc:sldMk cId="1211535569" sldId="298"/>
            <ac:spMk id="41" creationId="{F7F409B5-19FB-D42A-815B-5C9D1D3B4776}"/>
          </ac:spMkLst>
        </pc:spChg>
        <pc:spChg chg="mod">
          <ac:chgData name="Kencin Autry" userId="a6c17a38-3403-4b9b-b01e-849711fc5fbf" providerId="ADAL" clId="{082659E4-D9E0-4610-B4E4-9B8D758FE963}" dt="2023-10-16T17:51:21.875" v="14619" actId="2711"/>
          <ac:spMkLst>
            <pc:docMk/>
            <pc:sldMk cId="1211535569" sldId="298"/>
            <ac:spMk id="66" creationId="{B0720124-AD85-743A-0FF7-3F67818761FF}"/>
          </ac:spMkLst>
        </pc:spChg>
        <pc:spChg chg="mod">
          <ac:chgData name="Kencin Autry" userId="a6c17a38-3403-4b9b-b01e-849711fc5fbf" providerId="ADAL" clId="{082659E4-D9E0-4610-B4E4-9B8D758FE963}" dt="2023-10-16T17:51:21.875" v="14619" actId="2711"/>
          <ac:spMkLst>
            <pc:docMk/>
            <pc:sldMk cId="1211535569" sldId="298"/>
            <ac:spMk id="68" creationId="{D2856BB8-36C2-201E-BB42-912A5B857C53}"/>
          </ac:spMkLst>
        </pc:spChg>
        <pc:spChg chg="mod">
          <ac:chgData name="Kencin Autry" userId="a6c17a38-3403-4b9b-b01e-849711fc5fbf" providerId="ADAL" clId="{082659E4-D9E0-4610-B4E4-9B8D758FE963}" dt="2023-10-16T17:51:21.875" v="14619" actId="2711"/>
          <ac:spMkLst>
            <pc:docMk/>
            <pc:sldMk cId="1211535569" sldId="298"/>
            <ac:spMk id="69" creationId="{5DA19D75-EDB8-0B60-2AE1-7FE7C18DA858}"/>
          </ac:spMkLst>
        </pc:spChg>
        <pc:spChg chg="mod">
          <ac:chgData name="Kencin Autry" userId="a6c17a38-3403-4b9b-b01e-849711fc5fbf" providerId="ADAL" clId="{082659E4-D9E0-4610-B4E4-9B8D758FE963}" dt="2023-10-16T17:51:21.875" v="14619" actId="2711"/>
          <ac:spMkLst>
            <pc:docMk/>
            <pc:sldMk cId="1211535569" sldId="298"/>
            <ac:spMk id="70" creationId="{BED07B25-7541-709A-9D31-BB6B1C9A3E7E}"/>
          </ac:spMkLst>
        </pc:spChg>
        <pc:spChg chg="mod">
          <ac:chgData name="Kencin Autry" userId="a6c17a38-3403-4b9b-b01e-849711fc5fbf" providerId="ADAL" clId="{082659E4-D9E0-4610-B4E4-9B8D758FE963}" dt="2023-10-16T17:51:21.875" v="14619" actId="2711"/>
          <ac:spMkLst>
            <pc:docMk/>
            <pc:sldMk cId="1211535569" sldId="298"/>
            <ac:spMk id="71" creationId="{097571ED-AB4B-D7AB-B8BE-D2E91F68F1C0}"/>
          </ac:spMkLst>
        </pc:spChg>
        <pc:spChg chg="mod">
          <ac:chgData name="Kencin Autry" userId="a6c17a38-3403-4b9b-b01e-849711fc5fbf" providerId="ADAL" clId="{082659E4-D9E0-4610-B4E4-9B8D758FE963}" dt="2023-10-16T17:51:21.875" v="14619" actId="2711"/>
          <ac:spMkLst>
            <pc:docMk/>
            <pc:sldMk cId="1211535569" sldId="298"/>
            <ac:spMk id="72" creationId="{5C3D1959-DC4C-ADC7-86A0-BA1D23EFC0C0}"/>
          </ac:spMkLst>
        </pc:spChg>
        <pc:spChg chg="mod">
          <ac:chgData name="Kencin Autry" userId="a6c17a38-3403-4b9b-b01e-849711fc5fbf" providerId="ADAL" clId="{082659E4-D9E0-4610-B4E4-9B8D758FE963}" dt="2023-10-16T17:51:21.875" v="14619" actId="2711"/>
          <ac:spMkLst>
            <pc:docMk/>
            <pc:sldMk cId="1211535569" sldId="298"/>
            <ac:spMk id="73" creationId="{5EFFCA11-B81A-E551-2D87-F1BE4C17AD37}"/>
          </ac:spMkLst>
        </pc:spChg>
        <pc:spChg chg="mod">
          <ac:chgData name="Kencin Autry" userId="a6c17a38-3403-4b9b-b01e-849711fc5fbf" providerId="ADAL" clId="{082659E4-D9E0-4610-B4E4-9B8D758FE963}" dt="2023-10-16T17:51:21.875" v="14619" actId="2711"/>
          <ac:spMkLst>
            <pc:docMk/>
            <pc:sldMk cId="1211535569" sldId="298"/>
            <ac:spMk id="74" creationId="{A4E5D5D4-15B4-8C50-2749-9A8FE83D0EF2}"/>
          </ac:spMkLst>
        </pc:spChg>
        <pc:spChg chg="mod">
          <ac:chgData name="Kencin Autry" userId="a6c17a38-3403-4b9b-b01e-849711fc5fbf" providerId="ADAL" clId="{082659E4-D9E0-4610-B4E4-9B8D758FE963}" dt="2023-10-16T17:51:21.875" v="14619" actId="2711"/>
          <ac:spMkLst>
            <pc:docMk/>
            <pc:sldMk cId="1211535569" sldId="298"/>
            <ac:spMk id="75" creationId="{7AC418D7-7F1E-0EEA-08CE-66D56DC59232}"/>
          </ac:spMkLst>
        </pc:spChg>
        <pc:spChg chg="mod">
          <ac:chgData name="Kencin Autry" userId="a6c17a38-3403-4b9b-b01e-849711fc5fbf" providerId="ADAL" clId="{082659E4-D9E0-4610-B4E4-9B8D758FE963}" dt="2023-10-16T17:51:21.875" v="14619" actId="2711"/>
          <ac:spMkLst>
            <pc:docMk/>
            <pc:sldMk cId="1211535569" sldId="298"/>
            <ac:spMk id="76" creationId="{4F46986A-63D3-3BB2-7940-29E321D84C8A}"/>
          </ac:spMkLst>
        </pc:spChg>
        <pc:spChg chg="mod">
          <ac:chgData name="Kencin Autry" userId="a6c17a38-3403-4b9b-b01e-849711fc5fbf" providerId="ADAL" clId="{082659E4-D9E0-4610-B4E4-9B8D758FE963}" dt="2023-10-16T17:51:21.875" v="14619" actId="2711"/>
          <ac:spMkLst>
            <pc:docMk/>
            <pc:sldMk cId="1211535569" sldId="298"/>
            <ac:spMk id="77" creationId="{F2FB5376-1BF2-0444-ECAC-0848DD538C6D}"/>
          </ac:spMkLst>
        </pc:spChg>
        <pc:grpChg chg="add del mod">
          <ac:chgData name="Kencin Autry" userId="a6c17a38-3403-4b9b-b01e-849711fc5fbf" providerId="ADAL" clId="{082659E4-D9E0-4610-B4E4-9B8D758FE963}" dt="2023-10-12T19:48:34.068" v="10581" actId="478"/>
          <ac:grpSpMkLst>
            <pc:docMk/>
            <pc:sldMk cId="1211535569" sldId="298"/>
            <ac:grpSpMk id="2" creationId="{A0CA1930-E615-BAA3-5516-60C5F07C8C8F}"/>
          </ac:grpSpMkLst>
        </pc:grpChg>
        <pc:grpChg chg="mod">
          <ac:chgData name="Kencin Autry" userId="a6c17a38-3403-4b9b-b01e-849711fc5fbf" providerId="ADAL" clId="{082659E4-D9E0-4610-B4E4-9B8D758FE963}" dt="2023-10-12T19:48:32.443" v="10580"/>
          <ac:grpSpMkLst>
            <pc:docMk/>
            <pc:sldMk cId="1211535569" sldId="298"/>
            <ac:grpSpMk id="3" creationId="{45A1AD9A-02A7-4A3E-2440-AA4B3DFA3DFF}"/>
          </ac:grpSpMkLst>
        </pc:grpChg>
        <pc:grpChg chg="add del mod">
          <ac:chgData name="Kencin Autry" userId="a6c17a38-3403-4b9b-b01e-849711fc5fbf" providerId="ADAL" clId="{082659E4-D9E0-4610-B4E4-9B8D758FE963}" dt="2023-10-12T19:50:37.028" v="10595" actId="478"/>
          <ac:grpSpMkLst>
            <pc:docMk/>
            <pc:sldMk cId="1211535569" sldId="298"/>
            <ac:grpSpMk id="10" creationId="{8FC836BA-F650-F480-F21C-3C9599B5F385}"/>
          </ac:grpSpMkLst>
        </pc:grpChg>
        <pc:graphicFrameChg chg="del">
          <ac:chgData name="Kencin Autry" userId="a6c17a38-3403-4b9b-b01e-849711fc5fbf" providerId="ADAL" clId="{082659E4-D9E0-4610-B4E4-9B8D758FE963}" dt="2023-10-12T19:50:29.519" v="10591" actId="478"/>
          <ac:graphicFrameMkLst>
            <pc:docMk/>
            <pc:sldMk cId="1211535569" sldId="298"/>
            <ac:graphicFrameMk id="7" creationId="{05EA409F-4FDE-7F59-6CAA-3310A4CF31FE}"/>
          </ac:graphicFrameMkLst>
        </pc:graphicFrameChg>
        <pc:cxnChg chg="mod">
          <ac:chgData name="Kencin Autry" userId="a6c17a38-3403-4b9b-b01e-849711fc5fbf" providerId="ADAL" clId="{082659E4-D9E0-4610-B4E4-9B8D758FE963}" dt="2023-10-12T19:50:37.028" v="10595" actId="478"/>
          <ac:cxnSpMkLst>
            <pc:docMk/>
            <pc:sldMk cId="1211535569" sldId="298"/>
            <ac:cxnSpMk id="22" creationId="{11E32B64-6BA5-EE5A-525F-6919A2E1973B}"/>
          </ac:cxnSpMkLst>
        </pc:cxnChg>
        <pc:cxnChg chg="mod">
          <ac:chgData name="Kencin Autry" userId="a6c17a38-3403-4b9b-b01e-849711fc5fbf" providerId="ADAL" clId="{082659E4-D9E0-4610-B4E4-9B8D758FE963}" dt="2023-10-12T19:48:42.010" v="10582"/>
          <ac:cxnSpMkLst>
            <pc:docMk/>
            <pc:sldMk cId="1211535569" sldId="298"/>
            <ac:cxnSpMk id="23" creationId="{F5659564-994E-AB21-F0C6-9F018D61EAE7}"/>
          </ac:cxnSpMkLst>
        </pc:cxnChg>
        <pc:cxnChg chg="mod">
          <ac:chgData name="Kencin Autry" userId="a6c17a38-3403-4b9b-b01e-849711fc5fbf" providerId="ADAL" clId="{082659E4-D9E0-4610-B4E4-9B8D758FE963}" dt="2023-10-12T19:48:42.010" v="10582"/>
          <ac:cxnSpMkLst>
            <pc:docMk/>
            <pc:sldMk cId="1211535569" sldId="298"/>
            <ac:cxnSpMk id="24" creationId="{DDBBA870-EAA1-93A1-2DAC-50F7D3E70E24}"/>
          </ac:cxnSpMkLst>
        </pc:cxnChg>
        <pc:cxnChg chg="mod">
          <ac:chgData name="Kencin Autry" userId="a6c17a38-3403-4b9b-b01e-849711fc5fbf" providerId="ADAL" clId="{082659E4-D9E0-4610-B4E4-9B8D758FE963}" dt="2023-10-12T19:50:37.028" v="10595" actId="478"/>
          <ac:cxnSpMkLst>
            <pc:docMk/>
            <pc:sldMk cId="1211535569" sldId="298"/>
            <ac:cxnSpMk id="25" creationId="{9F8CBC9A-0FB8-8E0B-D487-0E978FDCBD87}"/>
          </ac:cxnSpMkLst>
        </pc:cxnChg>
        <pc:cxnChg chg="mod">
          <ac:chgData name="Kencin Autry" userId="a6c17a38-3403-4b9b-b01e-849711fc5fbf" providerId="ADAL" clId="{082659E4-D9E0-4610-B4E4-9B8D758FE963}" dt="2023-10-12T19:50:37.028" v="10595" actId="478"/>
          <ac:cxnSpMkLst>
            <pc:docMk/>
            <pc:sldMk cId="1211535569" sldId="298"/>
            <ac:cxnSpMk id="26" creationId="{7F29DD4F-04FF-8435-7BB7-C95D27671756}"/>
          </ac:cxnSpMkLst>
        </pc:cxnChg>
        <pc:cxnChg chg="mod">
          <ac:chgData name="Kencin Autry" userId="a6c17a38-3403-4b9b-b01e-849711fc5fbf" providerId="ADAL" clId="{082659E4-D9E0-4610-B4E4-9B8D758FE963}" dt="2023-10-12T19:48:42.010" v="10582"/>
          <ac:cxnSpMkLst>
            <pc:docMk/>
            <pc:sldMk cId="1211535569" sldId="298"/>
            <ac:cxnSpMk id="27" creationId="{1BE01648-321E-C3E7-6A5C-B7FD9A1443BF}"/>
          </ac:cxnSpMkLst>
        </pc:cxnChg>
        <pc:cxnChg chg="mod">
          <ac:chgData name="Kencin Autry" userId="a6c17a38-3403-4b9b-b01e-849711fc5fbf" providerId="ADAL" clId="{082659E4-D9E0-4610-B4E4-9B8D758FE963}" dt="2023-10-12T19:50:37.028" v="10595" actId="478"/>
          <ac:cxnSpMkLst>
            <pc:docMk/>
            <pc:sldMk cId="1211535569" sldId="298"/>
            <ac:cxnSpMk id="28" creationId="{D8A8B69F-B330-1E4C-1091-D4F3020B92FC}"/>
          </ac:cxnSpMkLst>
        </pc:cxnChg>
        <pc:cxnChg chg="mod">
          <ac:chgData name="Kencin Autry" userId="a6c17a38-3403-4b9b-b01e-849711fc5fbf" providerId="ADAL" clId="{082659E4-D9E0-4610-B4E4-9B8D758FE963}" dt="2023-10-12T19:50:37.028" v="10595" actId="478"/>
          <ac:cxnSpMkLst>
            <pc:docMk/>
            <pc:sldMk cId="1211535569" sldId="298"/>
            <ac:cxnSpMk id="29" creationId="{0D0817EC-FABA-802B-57CE-291A3C087357}"/>
          </ac:cxnSpMkLst>
        </pc:cxnChg>
        <pc:cxnChg chg="mod">
          <ac:chgData name="Kencin Autry" userId="a6c17a38-3403-4b9b-b01e-849711fc5fbf" providerId="ADAL" clId="{082659E4-D9E0-4610-B4E4-9B8D758FE963}" dt="2023-10-12T19:50:37.028" v="10595" actId="478"/>
          <ac:cxnSpMkLst>
            <pc:docMk/>
            <pc:sldMk cId="1211535569" sldId="298"/>
            <ac:cxnSpMk id="30" creationId="{66EB080E-9E38-0621-9ABF-89884562F889}"/>
          </ac:cxnSpMkLst>
        </pc:cxnChg>
        <pc:cxnChg chg="mod">
          <ac:chgData name="Kencin Autry" userId="a6c17a38-3403-4b9b-b01e-849711fc5fbf" providerId="ADAL" clId="{082659E4-D9E0-4610-B4E4-9B8D758FE963}" dt="2023-10-12T19:50:37.028" v="10595" actId="478"/>
          <ac:cxnSpMkLst>
            <pc:docMk/>
            <pc:sldMk cId="1211535569" sldId="298"/>
            <ac:cxnSpMk id="31" creationId="{4C53E371-D304-1F3B-C1CD-9DC8D6A1F488}"/>
          </ac:cxnSpMkLst>
        </pc:cxnChg>
        <pc:cxnChg chg="mod">
          <ac:chgData name="Kencin Autry" userId="a6c17a38-3403-4b9b-b01e-849711fc5fbf" providerId="ADAL" clId="{082659E4-D9E0-4610-B4E4-9B8D758FE963}" dt="2023-10-12T19:50:37.028" v="10595" actId="478"/>
          <ac:cxnSpMkLst>
            <pc:docMk/>
            <pc:sldMk cId="1211535569" sldId="298"/>
            <ac:cxnSpMk id="32" creationId="{6A5A9011-4CA6-49CF-A90A-B09ECC5369F4}"/>
          </ac:cxnSpMkLst>
        </pc:cxnChg>
        <pc:cxnChg chg="mod">
          <ac:chgData name="Kencin Autry" userId="a6c17a38-3403-4b9b-b01e-849711fc5fbf" providerId="ADAL" clId="{082659E4-D9E0-4610-B4E4-9B8D758FE963}" dt="2023-10-12T19:50:37.028" v="10595" actId="478"/>
          <ac:cxnSpMkLst>
            <pc:docMk/>
            <pc:sldMk cId="1211535569" sldId="298"/>
            <ac:cxnSpMk id="33" creationId="{E3EAFC7A-51BF-4CA4-8D6E-315D8610F267}"/>
          </ac:cxnSpMkLst>
        </pc:cxnChg>
        <pc:cxnChg chg="mod">
          <ac:chgData name="Kencin Autry" userId="a6c17a38-3403-4b9b-b01e-849711fc5fbf" providerId="ADAL" clId="{082659E4-D9E0-4610-B4E4-9B8D758FE963}" dt="2023-10-12T19:50:37.028" v="10595" actId="478"/>
          <ac:cxnSpMkLst>
            <pc:docMk/>
            <pc:sldMk cId="1211535569" sldId="298"/>
            <ac:cxnSpMk id="34" creationId="{DDF3255B-4E1E-45FE-5639-9FB3A3A94BAA}"/>
          </ac:cxnSpMkLst>
        </pc:cxnChg>
        <pc:cxnChg chg="mod">
          <ac:chgData name="Kencin Autry" userId="a6c17a38-3403-4b9b-b01e-849711fc5fbf" providerId="ADAL" clId="{082659E4-D9E0-4610-B4E4-9B8D758FE963}" dt="2023-10-12T19:50:37.028" v="10595" actId="478"/>
          <ac:cxnSpMkLst>
            <pc:docMk/>
            <pc:sldMk cId="1211535569" sldId="298"/>
            <ac:cxnSpMk id="35" creationId="{7D9D74B5-6893-EB31-3D38-C5ECA461058D}"/>
          </ac:cxnSpMkLst>
        </pc:cxnChg>
        <pc:cxnChg chg="mod">
          <ac:chgData name="Kencin Autry" userId="a6c17a38-3403-4b9b-b01e-849711fc5fbf" providerId="ADAL" clId="{082659E4-D9E0-4610-B4E4-9B8D758FE963}" dt="2023-10-12T19:48:42.010" v="10582"/>
          <ac:cxnSpMkLst>
            <pc:docMk/>
            <pc:sldMk cId="1211535569" sldId="298"/>
            <ac:cxnSpMk id="36" creationId="{E4737EE6-66E6-E538-3F77-80598116EE3D}"/>
          </ac:cxnSpMkLst>
        </pc:cxnChg>
        <pc:cxnChg chg="mod">
          <ac:chgData name="Kencin Autry" userId="a6c17a38-3403-4b9b-b01e-849711fc5fbf" providerId="ADAL" clId="{082659E4-D9E0-4610-B4E4-9B8D758FE963}" dt="2023-10-12T19:50:37.028" v="10595" actId="478"/>
          <ac:cxnSpMkLst>
            <pc:docMk/>
            <pc:sldMk cId="1211535569" sldId="298"/>
            <ac:cxnSpMk id="37" creationId="{E078E459-1E40-C106-B69B-931540DBEC3E}"/>
          </ac:cxnSpMkLst>
        </pc:cxnChg>
        <pc:cxnChg chg="mod">
          <ac:chgData name="Kencin Autry" userId="a6c17a38-3403-4b9b-b01e-849711fc5fbf" providerId="ADAL" clId="{082659E4-D9E0-4610-B4E4-9B8D758FE963}" dt="2023-10-12T19:48:42.010" v="10582"/>
          <ac:cxnSpMkLst>
            <pc:docMk/>
            <pc:sldMk cId="1211535569" sldId="298"/>
            <ac:cxnSpMk id="38" creationId="{105353ED-93CA-4048-F2C5-5A606B77B3E0}"/>
          </ac:cxnSpMkLst>
        </pc:cxnChg>
        <pc:cxnChg chg="mod">
          <ac:chgData name="Kencin Autry" userId="a6c17a38-3403-4b9b-b01e-849711fc5fbf" providerId="ADAL" clId="{082659E4-D9E0-4610-B4E4-9B8D758FE963}" dt="2023-10-12T19:50:37.028" v="10595" actId="478"/>
          <ac:cxnSpMkLst>
            <pc:docMk/>
            <pc:sldMk cId="1211535569" sldId="298"/>
            <ac:cxnSpMk id="39" creationId="{DB794AEA-5EF2-77B8-2815-905C2CFEF78E}"/>
          </ac:cxnSpMkLst>
        </pc:cxnChg>
        <pc:extLst>
          <p:ext xmlns:p="http://schemas.openxmlformats.org/presentationml/2006/main" uri="{D6D511B9-2390-475A-947B-AFAB55BFBCF1}">
            <pc226:cmChg xmlns:pc226="http://schemas.microsoft.com/office/powerpoint/2022/06/main/command" chg="del">
              <pc226:chgData name="Kencin Autry" userId="a6c17a38-3403-4b9b-b01e-849711fc5fbf" providerId="ADAL" clId="{082659E4-D9E0-4610-B4E4-9B8D758FE963}" dt="2023-10-13T01:00:42.775" v="12090"/>
              <pc2:cmMkLst xmlns:pc2="http://schemas.microsoft.com/office/powerpoint/2019/9/main/command">
                <pc:docMk/>
                <pc:sldMk cId="1211535569" sldId="298"/>
                <pc2:cmMk id="{FBA19971-D398-4465-BD82-0DCE0D6BA8F2}"/>
              </pc2:cmMkLst>
            </pc226:cmChg>
          </p:ext>
        </pc:extLst>
      </pc:sldChg>
      <pc:sldChg chg="addSp delSp modSp add del mod modTransition">
        <pc:chgData name="Kencin Autry" userId="a6c17a38-3403-4b9b-b01e-849711fc5fbf" providerId="ADAL" clId="{082659E4-D9E0-4610-B4E4-9B8D758FE963}" dt="2023-10-12T23:17:25.917" v="11238" actId="47"/>
        <pc:sldMkLst>
          <pc:docMk/>
          <pc:sldMk cId="1467068816" sldId="299"/>
        </pc:sldMkLst>
        <pc:spChg chg="add mod">
          <ac:chgData name="Kencin Autry" userId="a6c17a38-3403-4b9b-b01e-849711fc5fbf" providerId="ADAL" clId="{082659E4-D9E0-4610-B4E4-9B8D758FE963}" dt="2023-10-12T20:11:03.810" v="10692" actId="255"/>
          <ac:spMkLst>
            <pc:docMk/>
            <pc:sldMk cId="1467068816" sldId="299"/>
            <ac:spMk id="2" creationId="{3CD37C64-F7DF-2BD9-5A4B-EFED82CE4A60}"/>
          </ac:spMkLst>
        </pc:spChg>
        <pc:spChg chg="add mod">
          <ac:chgData name="Kencin Autry" userId="a6c17a38-3403-4b9b-b01e-849711fc5fbf" providerId="ADAL" clId="{082659E4-D9E0-4610-B4E4-9B8D758FE963}" dt="2023-10-12T20:10:52.250" v="10689" actId="255"/>
          <ac:spMkLst>
            <pc:docMk/>
            <pc:sldMk cId="1467068816" sldId="299"/>
            <ac:spMk id="3" creationId="{AE2DB1A9-8CA8-6B40-A739-E11B48A39829}"/>
          </ac:spMkLst>
        </pc:spChg>
        <pc:spChg chg="add mod">
          <ac:chgData name="Kencin Autry" userId="a6c17a38-3403-4b9b-b01e-849711fc5fbf" providerId="ADAL" clId="{082659E4-D9E0-4610-B4E4-9B8D758FE963}" dt="2023-10-12T20:10:42.443" v="10686" actId="14100"/>
          <ac:spMkLst>
            <pc:docMk/>
            <pc:sldMk cId="1467068816" sldId="299"/>
            <ac:spMk id="5" creationId="{8ECFECC8-7690-74D2-AD22-F98C3BD4372C}"/>
          </ac:spMkLst>
        </pc:spChg>
        <pc:spChg chg="mod">
          <ac:chgData name="Kencin Autry" userId="a6c17a38-3403-4b9b-b01e-849711fc5fbf" providerId="ADAL" clId="{082659E4-D9E0-4610-B4E4-9B8D758FE963}" dt="2023-10-12T23:16:04.253" v="11226" actId="554"/>
          <ac:spMkLst>
            <pc:docMk/>
            <pc:sldMk cId="1467068816" sldId="299"/>
            <ac:spMk id="9" creationId="{76636B5F-E76A-C1CD-EB73-88E5E6137252}"/>
          </ac:spMkLst>
        </pc:spChg>
        <pc:spChg chg="add del mod">
          <ac:chgData name="Kencin Autry" userId="a6c17a38-3403-4b9b-b01e-849711fc5fbf" providerId="ADAL" clId="{082659E4-D9E0-4610-B4E4-9B8D758FE963}" dt="2023-10-12T20:10:13.688" v="10678" actId="478"/>
          <ac:spMkLst>
            <pc:docMk/>
            <pc:sldMk cId="1467068816" sldId="299"/>
            <ac:spMk id="15" creationId="{B7904238-85E2-250A-EE46-42D8E170FE80}"/>
          </ac:spMkLst>
        </pc:spChg>
        <pc:spChg chg="add del mod">
          <ac:chgData name="Kencin Autry" userId="a6c17a38-3403-4b9b-b01e-849711fc5fbf" providerId="ADAL" clId="{082659E4-D9E0-4610-B4E4-9B8D758FE963}" dt="2023-10-12T20:17:56.328" v="10785" actId="478"/>
          <ac:spMkLst>
            <pc:docMk/>
            <pc:sldMk cId="1467068816" sldId="299"/>
            <ac:spMk id="19" creationId="{0BAF7EB4-668D-3082-6866-D8CA1DE7F783}"/>
          </ac:spMkLst>
        </pc:spChg>
        <pc:spChg chg="add del mod">
          <ac:chgData name="Kencin Autry" userId="a6c17a38-3403-4b9b-b01e-849711fc5fbf" providerId="ADAL" clId="{082659E4-D9E0-4610-B4E4-9B8D758FE963}" dt="2023-10-12T20:13:40.844" v="10701" actId="478"/>
          <ac:spMkLst>
            <pc:docMk/>
            <pc:sldMk cId="1467068816" sldId="299"/>
            <ac:spMk id="20" creationId="{C231416E-0DC9-D0BB-831F-CA4084708237}"/>
          </ac:spMkLst>
        </pc:spChg>
        <pc:spChg chg="add del mod">
          <ac:chgData name="Kencin Autry" userId="a6c17a38-3403-4b9b-b01e-849711fc5fbf" providerId="ADAL" clId="{082659E4-D9E0-4610-B4E4-9B8D758FE963}" dt="2023-10-12T20:13:40.844" v="10701" actId="478"/>
          <ac:spMkLst>
            <pc:docMk/>
            <pc:sldMk cId="1467068816" sldId="299"/>
            <ac:spMk id="21" creationId="{1873531F-F53E-B5DD-BC3F-AFE171FFBA01}"/>
          </ac:spMkLst>
        </pc:spChg>
        <pc:spChg chg="add del mod">
          <ac:chgData name="Kencin Autry" userId="a6c17a38-3403-4b9b-b01e-849711fc5fbf" providerId="ADAL" clId="{082659E4-D9E0-4610-B4E4-9B8D758FE963}" dt="2023-10-12T20:13:40.844" v="10701" actId="478"/>
          <ac:spMkLst>
            <pc:docMk/>
            <pc:sldMk cId="1467068816" sldId="299"/>
            <ac:spMk id="22" creationId="{38E17F81-7600-D43A-225F-19362BA0493B}"/>
          </ac:spMkLst>
        </pc:spChg>
        <pc:spChg chg="add mod topLvl">
          <ac:chgData name="Kencin Autry" userId="a6c17a38-3403-4b9b-b01e-849711fc5fbf" providerId="ADAL" clId="{082659E4-D9E0-4610-B4E4-9B8D758FE963}" dt="2023-10-12T23:14:29.825" v="11208" actId="165"/>
          <ac:spMkLst>
            <pc:docMk/>
            <pc:sldMk cId="1467068816" sldId="299"/>
            <ac:spMk id="24" creationId="{9C933334-ACBD-16A6-B8BE-C77FBE1C3BEC}"/>
          </ac:spMkLst>
        </pc:spChg>
        <pc:spChg chg="add mod">
          <ac:chgData name="Kencin Autry" userId="a6c17a38-3403-4b9b-b01e-849711fc5fbf" providerId="ADAL" clId="{082659E4-D9E0-4610-B4E4-9B8D758FE963}" dt="2023-10-12T23:15:19.389" v="11220" actId="1076"/>
          <ac:spMkLst>
            <pc:docMk/>
            <pc:sldMk cId="1467068816" sldId="299"/>
            <ac:spMk id="25" creationId="{A4FBBE82-E1A3-5B8E-1AC2-761587D4E1C2}"/>
          </ac:spMkLst>
        </pc:spChg>
        <pc:spChg chg="add mod">
          <ac:chgData name="Kencin Autry" userId="a6c17a38-3403-4b9b-b01e-849711fc5fbf" providerId="ADAL" clId="{082659E4-D9E0-4610-B4E4-9B8D758FE963}" dt="2023-10-12T23:14:51.935" v="11214" actId="1076"/>
          <ac:spMkLst>
            <pc:docMk/>
            <pc:sldMk cId="1467068816" sldId="299"/>
            <ac:spMk id="26" creationId="{0E9E4F7E-D057-3822-4B55-10446FF41422}"/>
          </ac:spMkLst>
        </pc:spChg>
        <pc:spChg chg="add mod">
          <ac:chgData name="Kencin Autry" userId="a6c17a38-3403-4b9b-b01e-849711fc5fbf" providerId="ADAL" clId="{082659E4-D9E0-4610-B4E4-9B8D758FE963}" dt="2023-10-12T23:14:56.563" v="11215" actId="14100"/>
          <ac:spMkLst>
            <pc:docMk/>
            <pc:sldMk cId="1467068816" sldId="299"/>
            <ac:spMk id="27" creationId="{60BBACD0-42A0-30C0-4051-62FA8B24D84B}"/>
          </ac:spMkLst>
        </pc:spChg>
        <pc:spChg chg="add del mod">
          <ac:chgData name="Kencin Autry" userId="a6c17a38-3403-4b9b-b01e-849711fc5fbf" providerId="ADAL" clId="{082659E4-D9E0-4610-B4E4-9B8D758FE963}" dt="2023-10-12T23:17:20.102" v="11237" actId="478"/>
          <ac:spMkLst>
            <pc:docMk/>
            <pc:sldMk cId="1467068816" sldId="299"/>
            <ac:spMk id="35" creationId="{2289CD4D-9E11-B0B7-8AFE-BCA6EFBD03A1}"/>
          </ac:spMkLst>
        </pc:spChg>
        <pc:grpChg chg="add del mod">
          <ac:chgData name="Kencin Autry" userId="a6c17a38-3403-4b9b-b01e-849711fc5fbf" providerId="ADAL" clId="{082659E4-D9E0-4610-B4E4-9B8D758FE963}" dt="2023-10-12T20:17:57.319" v="10786" actId="478"/>
          <ac:grpSpMkLst>
            <pc:docMk/>
            <pc:sldMk cId="1467068816" sldId="299"/>
            <ac:grpSpMk id="16" creationId="{3FA2B28A-2A39-E444-8C5D-CF3ED2A8376C}"/>
          </ac:grpSpMkLst>
        </pc:grpChg>
        <pc:grpChg chg="add mod topLvl">
          <ac:chgData name="Kencin Autry" userId="a6c17a38-3403-4b9b-b01e-849711fc5fbf" providerId="ADAL" clId="{082659E4-D9E0-4610-B4E4-9B8D758FE963}" dt="2023-10-12T23:14:38.208" v="11209" actId="164"/>
          <ac:grpSpMkLst>
            <pc:docMk/>
            <pc:sldMk cId="1467068816" sldId="299"/>
            <ac:grpSpMk id="33" creationId="{35263850-6F56-9B9B-2BBD-38D1E5311200}"/>
          </ac:grpSpMkLst>
        </pc:grpChg>
        <pc:grpChg chg="add del mod">
          <ac:chgData name="Kencin Autry" userId="a6c17a38-3403-4b9b-b01e-849711fc5fbf" providerId="ADAL" clId="{082659E4-D9E0-4610-B4E4-9B8D758FE963}" dt="2023-10-12T23:14:29.825" v="11208" actId="165"/>
          <ac:grpSpMkLst>
            <pc:docMk/>
            <pc:sldMk cId="1467068816" sldId="299"/>
            <ac:grpSpMk id="34" creationId="{7E32BA6E-9469-AB17-B596-29F8EDF51AC0}"/>
          </ac:grpSpMkLst>
        </pc:grpChg>
        <pc:grpChg chg="add mod">
          <ac:chgData name="Kencin Autry" userId="a6c17a38-3403-4b9b-b01e-849711fc5fbf" providerId="ADAL" clId="{082659E4-D9E0-4610-B4E4-9B8D758FE963}" dt="2023-10-12T23:14:38.208" v="11209" actId="164"/>
          <ac:grpSpMkLst>
            <pc:docMk/>
            <pc:sldMk cId="1467068816" sldId="299"/>
            <ac:grpSpMk id="37" creationId="{9637B420-5BEC-DDF7-DB68-63DD8CD330BC}"/>
          </ac:grpSpMkLst>
        </pc:grpChg>
        <pc:graphicFrameChg chg="del">
          <ac:chgData name="Kencin Autry" userId="a6c17a38-3403-4b9b-b01e-849711fc5fbf" providerId="ADAL" clId="{082659E4-D9E0-4610-B4E4-9B8D758FE963}" dt="2023-10-12T20:10:09.892" v="10676" actId="478"/>
          <ac:graphicFrameMkLst>
            <pc:docMk/>
            <pc:sldMk cId="1467068816" sldId="299"/>
            <ac:graphicFrameMk id="7" creationId="{05EA409F-4FDE-7F59-6CAA-3310A4CF31FE}"/>
          </ac:graphicFrameMkLst>
        </pc:graphicFrameChg>
        <pc:graphicFrameChg chg="add del mod modGraphic">
          <ac:chgData name="Kencin Autry" userId="a6c17a38-3403-4b9b-b01e-849711fc5fbf" providerId="ADAL" clId="{082659E4-D9E0-4610-B4E4-9B8D758FE963}" dt="2023-10-12T20:19:41.643" v="10803" actId="478"/>
          <ac:graphicFrameMkLst>
            <pc:docMk/>
            <pc:sldMk cId="1467068816" sldId="299"/>
            <ac:graphicFrameMk id="23" creationId="{60F074E7-CA4B-DE1E-C518-0DD990B9AAB1}"/>
          </ac:graphicFrameMkLst>
        </pc:graphicFrameChg>
        <pc:cxnChg chg="add mod">
          <ac:chgData name="Kencin Autry" userId="a6c17a38-3403-4b9b-b01e-849711fc5fbf" providerId="ADAL" clId="{082659E4-D9E0-4610-B4E4-9B8D758FE963}" dt="2023-10-12T20:10:20.416" v="10679" actId="164"/>
          <ac:cxnSpMkLst>
            <pc:docMk/>
            <pc:sldMk cId="1467068816" sldId="299"/>
            <ac:cxnSpMk id="6" creationId="{8A49B103-FD53-3072-0B7A-56686063561D}"/>
          </ac:cxnSpMkLst>
        </pc:cxnChg>
        <pc:cxnChg chg="add mod">
          <ac:chgData name="Kencin Autry" userId="a6c17a38-3403-4b9b-b01e-849711fc5fbf" providerId="ADAL" clId="{082659E4-D9E0-4610-B4E4-9B8D758FE963}" dt="2023-10-12T20:17:57.319" v="10786" actId="478"/>
          <ac:cxnSpMkLst>
            <pc:docMk/>
            <pc:sldMk cId="1467068816" sldId="299"/>
            <ac:cxnSpMk id="8" creationId="{435E20AA-7B6D-3BB4-253E-95C711163E6C}"/>
          </ac:cxnSpMkLst>
        </pc:cxnChg>
        <pc:cxnChg chg="add mod">
          <ac:chgData name="Kencin Autry" userId="a6c17a38-3403-4b9b-b01e-849711fc5fbf" providerId="ADAL" clId="{082659E4-D9E0-4610-B4E4-9B8D758FE963}" dt="2023-10-12T20:17:57.319" v="10786" actId="478"/>
          <ac:cxnSpMkLst>
            <pc:docMk/>
            <pc:sldMk cId="1467068816" sldId="299"/>
            <ac:cxnSpMk id="10" creationId="{7C2300DE-489A-3392-7A1B-B6832ACFCD43}"/>
          </ac:cxnSpMkLst>
        </pc:cxnChg>
        <pc:cxnChg chg="add mod">
          <ac:chgData name="Kencin Autry" userId="a6c17a38-3403-4b9b-b01e-849711fc5fbf" providerId="ADAL" clId="{082659E4-D9E0-4610-B4E4-9B8D758FE963}" dt="2023-10-12T20:17:57.319" v="10786" actId="478"/>
          <ac:cxnSpMkLst>
            <pc:docMk/>
            <pc:sldMk cId="1467068816" sldId="299"/>
            <ac:cxnSpMk id="11" creationId="{5C80AC45-9434-5CEC-24DC-EEE4C59B46B4}"/>
          </ac:cxnSpMkLst>
        </pc:cxnChg>
        <pc:cxnChg chg="add del mod">
          <ac:chgData name="Kencin Autry" userId="a6c17a38-3403-4b9b-b01e-849711fc5fbf" providerId="ADAL" clId="{082659E4-D9E0-4610-B4E4-9B8D758FE963}" dt="2023-10-12T20:13:43.562" v="10702" actId="478"/>
          <ac:cxnSpMkLst>
            <pc:docMk/>
            <pc:sldMk cId="1467068816" sldId="299"/>
            <ac:cxnSpMk id="12" creationId="{87DA1CB3-3150-ACB6-86DA-21F67E54A817}"/>
          </ac:cxnSpMkLst>
        </pc:cxnChg>
        <pc:cxnChg chg="add del mod">
          <ac:chgData name="Kencin Autry" userId="a6c17a38-3403-4b9b-b01e-849711fc5fbf" providerId="ADAL" clId="{082659E4-D9E0-4610-B4E4-9B8D758FE963}" dt="2023-10-12T20:13:45.723" v="10703" actId="478"/>
          <ac:cxnSpMkLst>
            <pc:docMk/>
            <pc:sldMk cId="1467068816" sldId="299"/>
            <ac:cxnSpMk id="13" creationId="{AFAA01FE-A359-EBC5-9C1A-8245B296A820}"/>
          </ac:cxnSpMkLst>
        </pc:cxnChg>
        <pc:cxnChg chg="add mod topLvl">
          <ac:chgData name="Kencin Autry" userId="a6c17a38-3403-4b9b-b01e-849711fc5fbf" providerId="ADAL" clId="{082659E4-D9E0-4610-B4E4-9B8D758FE963}" dt="2023-10-12T23:14:38.208" v="11209" actId="164"/>
          <ac:cxnSpMkLst>
            <pc:docMk/>
            <pc:sldMk cId="1467068816" sldId="299"/>
            <ac:cxnSpMk id="28" creationId="{7B28B368-C135-FF70-C79C-22908CDD3DA5}"/>
          </ac:cxnSpMkLst>
        </pc:cxnChg>
        <pc:cxnChg chg="add mod">
          <ac:chgData name="Kencin Autry" userId="a6c17a38-3403-4b9b-b01e-849711fc5fbf" providerId="ADAL" clId="{082659E4-D9E0-4610-B4E4-9B8D758FE963}" dt="2023-10-12T23:15:24.555" v="11221" actId="14100"/>
          <ac:cxnSpMkLst>
            <pc:docMk/>
            <pc:sldMk cId="1467068816" sldId="299"/>
            <ac:cxnSpMk id="29" creationId="{BAB0A065-6AC8-8A2D-891C-1E10EC7D9A75}"/>
          </ac:cxnSpMkLst>
        </pc:cxnChg>
        <pc:cxnChg chg="add mod">
          <ac:chgData name="Kencin Autry" userId="a6c17a38-3403-4b9b-b01e-849711fc5fbf" providerId="ADAL" clId="{082659E4-D9E0-4610-B4E4-9B8D758FE963}" dt="2023-10-12T23:14:56.563" v="11215" actId="14100"/>
          <ac:cxnSpMkLst>
            <pc:docMk/>
            <pc:sldMk cId="1467068816" sldId="299"/>
            <ac:cxnSpMk id="30" creationId="{B7B632CD-1A76-E18D-DC73-C93C420B9D3F}"/>
          </ac:cxnSpMkLst>
        </pc:cxnChg>
        <pc:cxnChg chg="add mod">
          <ac:chgData name="Kencin Autry" userId="a6c17a38-3403-4b9b-b01e-849711fc5fbf" providerId="ADAL" clId="{082659E4-D9E0-4610-B4E4-9B8D758FE963}" dt="2023-10-12T23:14:51.935" v="11214" actId="1076"/>
          <ac:cxnSpMkLst>
            <pc:docMk/>
            <pc:sldMk cId="1467068816" sldId="299"/>
            <ac:cxnSpMk id="31" creationId="{1819783F-9347-156C-9121-7DC2B6C69144}"/>
          </ac:cxnSpMkLst>
        </pc:cxnChg>
        <pc:cxnChg chg="add mod">
          <ac:chgData name="Kencin Autry" userId="a6c17a38-3403-4b9b-b01e-849711fc5fbf" providerId="ADAL" clId="{082659E4-D9E0-4610-B4E4-9B8D758FE963}" dt="2023-10-12T23:15:46.600" v="11224" actId="14100"/>
          <ac:cxnSpMkLst>
            <pc:docMk/>
            <pc:sldMk cId="1467068816" sldId="299"/>
            <ac:cxnSpMk id="32" creationId="{54423EEA-14A7-3E3C-52F5-3D15F008DF7D}"/>
          </ac:cxnSpMkLst>
        </pc:cxnChg>
      </pc:sldChg>
      <pc:sldChg chg="addSp delSp modSp add mod ord modTransition addAnim delAnim modAnim modShow modNotesTx">
        <pc:chgData name="Kencin Autry" userId="a6c17a38-3403-4b9b-b01e-849711fc5fbf" providerId="ADAL" clId="{082659E4-D9E0-4610-B4E4-9B8D758FE963}" dt="2023-10-13T01:32:20.897" v="12473"/>
        <pc:sldMkLst>
          <pc:docMk/>
          <pc:sldMk cId="3176382826" sldId="300"/>
        </pc:sldMkLst>
        <pc:spChg chg="add del mod">
          <ac:chgData name="Kencin Autry" userId="a6c17a38-3403-4b9b-b01e-849711fc5fbf" providerId="ADAL" clId="{082659E4-D9E0-4610-B4E4-9B8D758FE963}" dt="2023-10-12T01:27:47.282" v="7481" actId="478"/>
          <ac:spMkLst>
            <pc:docMk/>
            <pc:sldMk cId="3176382826" sldId="300"/>
            <ac:spMk id="2" creationId="{D391E840-D876-516D-0273-F72A8BCAC3F1}"/>
          </ac:spMkLst>
        </pc:spChg>
        <pc:spChg chg="del mod">
          <ac:chgData name="Kencin Autry" userId="a6c17a38-3403-4b9b-b01e-849711fc5fbf" providerId="ADAL" clId="{082659E4-D9E0-4610-B4E4-9B8D758FE963}" dt="2023-10-12T17:37:24.860" v="10040" actId="478"/>
          <ac:spMkLst>
            <pc:docMk/>
            <pc:sldMk cId="3176382826" sldId="300"/>
            <ac:spMk id="3" creationId="{F229FD89-8799-93EA-C009-23F813BBA201}"/>
          </ac:spMkLst>
        </pc:spChg>
        <pc:spChg chg="add mod">
          <ac:chgData name="Kencin Autry" userId="a6c17a38-3403-4b9b-b01e-849711fc5fbf" providerId="ADAL" clId="{082659E4-D9E0-4610-B4E4-9B8D758FE963}" dt="2023-10-12T18:08:03.385" v="10238" actId="1076"/>
          <ac:spMkLst>
            <pc:docMk/>
            <pc:sldMk cId="3176382826" sldId="300"/>
            <ac:spMk id="5" creationId="{6028DA55-95EA-0811-1E64-761D7D13492B}"/>
          </ac:spMkLst>
        </pc:spChg>
        <pc:spChg chg="add del mod">
          <ac:chgData name="Kencin Autry" userId="a6c17a38-3403-4b9b-b01e-849711fc5fbf" providerId="ADAL" clId="{082659E4-D9E0-4610-B4E4-9B8D758FE963}" dt="2023-10-12T17:58:02.592" v="10225" actId="1076"/>
          <ac:spMkLst>
            <pc:docMk/>
            <pc:sldMk cId="3176382826" sldId="300"/>
            <ac:spMk id="6" creationId="{2B476DF0-EC67-2B0E-5704-3A9968B5A8AB}"/>
          </ac:spMkLst>
        </pc:spChg>
        <pc:spChg chg="add del mod">
          <ac:chgData name="Kencin Autry" userId="a6c17a38-3403-4b9b-b01e-849711fc5fbf" providerId="ADAL" clId="{082659E4-D9E0-4610-B4E4-9B8D758FE963}" dt="2023-10-12T17:43:16.298" v="10085" actId="478"/>
          <ac:spMkLst>
            <pc:docMk/>
            <pc:sldMk cId="3176382826" sldId="300"/>
            <ac:spMk id="8" creationId="{E3BCDD11-B102-F9A7-078F-C05890611322}"/>
          </ac:spMkLst>
        </pc:spChg>
        <pc:spChg chg="mod">
          <ac:chgData name="Kencin Autry" userId="a6c17a38-3403-4b9b-b01e-849711fc5fbf" providerId="ADAL" clId="{082659E4-D9E0-4610-B4E4-9B8D758FE963}" dt="2023-10-12T17:43:59.036" v="10089" actId="20577"/>
          <ac:spMkLst>
            <pc:docMk/>
            <pc:sldMk cId="3176382826" sldId="300"/>
            <ac:spMk id="9" creationId="{76636B5F-E76A-C1CD-EB73-88E5E6137252}"/>
          </ac:spMkLst>
        </pc:spChg>
        <pc:spChg chg="add del mod">
          <ac:chgData name="Kencin Autry" userId="a6c17a38-3403-4b9b-b01e-849711fc5fbf" providerId="ADAL" clId="{082659E4-D9E0-4610-B4E4-9B8D758FE963}" dt="2023-10-12T17:43:19.039" v="10086" actId="478"/>
          <ac:spMkLst>
            <pc:docMk/>
            <pc:sldMk cId="3176382826" sldId="300"/>
            <ac:spMk id="10" creationId="{1C59C7AE-52F6-0176-184C-C26F91757EB6}"/>
          </ac:spMkLst>
        </pc:spChg>
        <pc:spChg chg="add del mod">
          <ac:chgData name="Kencin Autry" userId="a6c17a38-3403-4b9b-b01e-849711fc5fbf" providerId="ADAL" clId="{082659E4-D9E0-4610-B4E4-9B8D758FE963}" dt="2023-10-12T17:43:14.653" v="10084" actId="478"/>
          <ac:spMkLst>
            <pc:docMk/>
            <pc:sldMk cId="3176382826" sldId="300"/>
            <ac:spMk id="11" creationId="{75C1FC4F-9490-98A4-D58B-BCC0CA69BC76}"/>
          </ac:spMkLst>
        </pc:spChg>
        <pc:spChg chg="add del">
          <ac:chgData name="Kencin Autry" userId="a6c17a38-3403-4b9b-b01e-849711fc5fbf" providerId="ADAL" clId="{082659E4-D9E0-4610-B4E4-9B8D758FE963}" dt="2023-10-12T17:43:57.144" v="10088" actId="478"/>
          <ac:spMkLst>
            <pc:docMk/>
            <pc:sldMk cId="3176382826" sldId="300"/>
            <ac:spMk id="12" creationId="{4F8086DB-4338-02C5-AD9F-E14DB4980239}"/>
          </ac:spMkLst>
        </pc:spChg>
        <pc:graphicFrameChg chg="add del mod modGraphic">
          <ac:chgData name="Kencin Autry" userId="a6c17a38-3403-4b9b-b01e-849711fc5fbf" providerId="ADAL" clId="{082659E4-D9E0-4610-B4E4-9B8D758FE963}" dt="2023-10-10T16:32:51.600" v="4587" actId="478"/>
          <ac:graphicFrameMkLst>
            <pc:docMk/>
            <pc:sldMk cId="3176382826" sldId="300"/>
            <ac:graphicFrameMk id="2" creationId="{C525A411-9780-7AA6-3BA6-9602701DA531}"/>
          </ac:graphicFrameMkLst>
        </pc:graphicFrameChg>
        <pc:graphicFrameChg chg="add del mod modGraphic">
          <ac:chgData name="Kencin Autry" userId="a6c17a38-3403-4b9b-b01e-849711fc5fbf" providerId="ADAL" clId="{082659E4-D9E0-4610-B4E4-9B8D758FE963}" dt="2023-10-12T17:40:01.544" v="10057" actId="478"/>
          <ac:graphicFrameMkLst>
            <pc:docMk/>
            <pc:sldMk cId="3176382826" sldId="300"/>
            <ac:graphicFrameMk id="2" creationId="{D6B24D66-2BEA-8063-A289-B0C159BD4095}"/>
          </ac:graphicFrameMkLst>
        </pc:graphicFrameChg>
        <pc:graphicFrameChg chg="add del modGraphic">
          <ac:chgData name="Kencin Autry" userId="a6c17a38-3403-4b9b-b01e-849711fc5fbf" providerId="ADAL" clId="{082659E4-D9E0-4610-B4E4-9B8D758FE963}" dt="2023-10-10T14:14:24.562" v="4115" actId="478"/>
          <ac:graphicFrameMkLst>
            <pc:docMk/>
            <pc:sldMk cId="3176382826" sldId="300"/>
            <ac:graphicFrameMk id="3" creationId="{44EB9EAF-9AAE-2F36-CB22-13CA2E9507BD}"/>
          </ac:graphicFrameMkLst>
        </pc:graphicFrameChg>
      </pc:sldChg>
      <pc:sldChg chg="addSp delSp modSp new mod ord modTransition modShow">
        <pc:chgData name="Kencin Autry" userId="a6c17a38-3403-4b9b-b01e-849711fc5fbf" providerId="ADAL" clId="{082659E4-D9E0-4610-B4E4-9B8D758FE963}" dt="2023-10-13T01:32:20.897" v="12473"/>
        <pc:sldMkLst>
          <pc:docMk/>
          <pc:sldMk cId="3516423276" sldId="301"/>
        </pc:sldMkLst>
        <pc:spChg chg="add mod">
          <ac:chgData name="Kencin Autry" userId="a6c17a38-3403-4b9b-b01e-849711fc5fbf" providerId="ADAL" clId="{082659E4-D9E0-4610-B4E4-9B8D758FE963}" dt="2023-10-10T13:53:38.321" v="3724" actId="1076"/>
          <ac:spMkLst>
            <pc:docMk/>
            <pc:sldMk cId="3516423276" sldId="301"/>
            <ac:spMk id="2" creationId="{106B3977-38FF-43C1-04AB-97059C7753F2}"/>
          </ac:spMkLst>
        </pc:spChg>
        <pc:spChg chg="del">
          <ac:chgData name="Kencin Autry" userId="a6c17a38-3403-4b9b-b01e-849711fc5fbf" providerId="ADAL" clId="{082659E4-D9E0-4610-B4E4-9B8D758FE963}" dt="2023-10-09T15:35:26.560" v="1751" actId="931"/>
          <ac:spMkLst>
            <pc:docMk/>
            <pc:sldMk cId="3516423276" sldId="301"/>
            <ac:spMk id="2" creationId="{E541E0B6-E821-ECA2-8A12-6784BE3466EB}"/>
          </ac:spMkLst>
        </pc:spChg>
        <pc:spChg chg="mod">
          <ac:chgData name="Kencin Autry" userId="a6c17a38-3403-4b9b-b01e-849711fc5fbf" providerId="ADAL" clId="{082659E4-D9E0-4610-B4E4-9B8D758FE963}" dt="2023-10-09T15:26:47.007" v="1750" actId="20577"/>
          <ac:spMkLst>
            <pc:docMk/>
            <pc:sldMk cId="3516423276" sldId="301"/>
            <ac:spMk id="5" creationId="{57BD3373-01A8-4F25-B911-6A347E2F0ECC}"/>
          </ac:spMkLst>
        </pc:spChg>
        <pc:spChg chg="add del">
          <ac:chgData name="Kencin Autry" userId="a6c17a38-3403-4b9b-b01e-849711fc5fbf" providerId="ADAL" clId="{082659E4-D9E0-4610-B4E4-9B8D758FE963}" dt="2023-10-10T03:45:47.424" v="3226" actId="22"/>
          <ac:spMkLst>
            <pc:docMk/>
            <pc:sldMk cId="3516423276" sldId="301"/>
            <ac:spMk id="6" creationId="{5487B06B-10BA-1FE6-1DD8-98A373D59B69}"/>
          </ac:spMkLst>
        </pc:spChg>
        <pc:spChg chg="add del">
          <ac:chgData name="Kencin Autry" userId="a6c17a38-3403-4b9b-b01e-849711fc5fbf" providerId="ADAL" clId="{082659E4-D9E0-4610-B4E4-9B8D758FE963}" dt="2023-10-10T13:58:36.921" v="3794" actId="478"/>
          <ac:spMkLst>
            <pc:docMk/>
            <pc:sldMk cId="3516423276" sldId="301"/>
            <ac:spMk id="7" creationId="{B5D85A0C-B8C2-4FF3-22C0-FFCFA0EB5422}"/>
          </ac:spMkLst>
        </pc:spChg>
        <pc:spChg chg="add mod">
          <ac:chgData name="Kencin Autry" userId="a6c17a38-3403-4b9b-b01e-849711fc5fbf" providerId="ADAL" clId="{082659E4-D9E0-4610-B4E4-9B8D758FE963}" dt="2023-10-10T14:07:00.553" v="4019" actId="14100"/>
          <ac:spMkLst>
            <pc:docMk/>
            <pc:sldMk cId="3516423276" sldId="301"/>
            <ac:spMk id="11" creationId="{945EC806-D4FB-44B6-DCFF-99BA76BA3582}"/>
          </ac:spMkLst>
        </pc:spChg>
        <pc:spChg chg="add del mod">
          <ac:chgData name="Kencin Autry" userId="a6c17a38-3403-4b9b-b01e-849711fc5fbf" providerId="ADAL" clId="{082659E4-D9E0-4610-B4E4-9B8D758FE963}" dt="2023-10-09T15:37:00.702" v="1761" actId="931"/>
          <ac:spMkLst>
            <pc:docMk/>
            <pc:sldMk cId="3516423276" sldId="301"/>
            <ac:spMk id="43" creationId="{7F59DFDA-0F6C-E8C2-B2C5-D42E44311905}"/>
          </ac:spMkLst>
        </pc:spChg>
        <pc:picChg chg="add del mod">
          <ac:chgData name="Kencin Autry" userId="a6c17a38-3403-4b9b-b01e-849711fc5fbf" providerId="ADAL" clId="{082659E4-D9E0-4610-B4E4-9B8D758FE963}" dt="2023-10-09T15:36:22.064" v="1760" actId="478"/>
          <ac:picMkLst>
            <pc:docMk/>
            <pc:sldMk cId="3516423276" sldId="301"/>
            <ac:picMk id="7" creationId="{B5651DBA-BBC4-D9F3-57E1-DDDC1CCC2413}"/>
          </ac:picMkLst>
        </pc:picChg>
        <pc:picChg chg="add del mod">
          <ac:chgData name="Kencin Autry" userId="a6c17a38-3403-4b9b-b01e-849711fc5fbf" providerId="ADAL" clId="{082659E4-D9E0-4610-B4E4-9B8D758FE963}" dt="2023-10-10T03:46:23.602" v="3230" actId="478"/>
          <ac:picMkLst>
            <pc:docMk/>
            <pc:sldMk cId="3516423276" sldId="301"/>
            <ac:picMk id="8" creationId="{6D7BF69D-324F-8E74-06C8-65FC0610F0F6}"/>
          </ac:picMkLst>
        </pc:picChg>
        <pc:picChg chg="add del mod">
          <ac:chgData name="Kencin Autry" userId="a6c17a38-3403-4b9b-b01e-849711fc5fbf" providerId="ADAL" clId="{082659E4-D9E0-4610-B4E4-9B8D758FE963}" dt="2023-10-09T15:36:22.064" v="1760" actId="478"/>
          <ac:picMkLst>
            <pc:docMk/>
            <pc:sldMk cId="3516423276" sldId="301"/>
            <ac:picMk id="9" creationId="{2B0E4C96-4FE1-CB72-E22B-C5CFFB8160A8}"/>
          </ac:picMkLst>
        </pc:picChg>
        <pc:picChg chg="add mod modCrop">
          <ac:chgData name="Kencin Autry" userId="a6c17a38-3403-4b9b-b01e-849711fc5fbf" providerId="ADAL" clId="{082659E4-D9E0-4610-B4E4-9B8D758FE963}" dt="2023-10-10T14:06:51.044" v="4014" actId="1076"/>
          <ac:picMkLst>
            <pc:docMk/>
            <pc:sldMk cId="3516423276" sldId="301"/>
            <ac:picMk id="9" creationId="{B96FA540-5CCE-2DC4-580D-A152382E96E9}"/>
          </ac:picMkLst>
        </pc:picChg>
        <pc:picChg chg="add mod modCrop">
          <ac:chgData name="Kencin Autry" userId="a6c17a38-3403-4b9b-b01e-849711fc5fbf" providerId="ADAL" clId="{082659E4-D9E0-4610-B4E4-9B8D758FE963}" dt="2023-10-10T03:46:53.263" v="3238" actId="1076"/>
          <ac:picMkLst>
            <pc:docMk/>
            <pc:sldMk cId="3516423276" sldId="301"/>
            <ac:picMk id="10" creationId="{DC1C9705-8514-7D74-F076-7B382119542A}"/>
          </ac:picMkLst>
        </pc:picChg>
        <pc:picChg chg="add del mod">
          <ac:chgData name="Kencin Autry" userId="a6c17a38-3403-4b9b-b01e-849711fc5fbf" providerId="ADAL" clId="{082659E4-D9E0-4610-B4E4-9B8D758FE963}" dt="2023-10-09T15:36:22.064" v="1760" actId="478"/>
          <ac:picMkLst>
            <pc:docMk/>
            <pc:sldMk cId="3516423276" sldId="301"/>
            <ac:picMk id="11" creationId="{6995D5C5-907D-CDFD-7E6A-A614DF7D8616}"/>
          </ac:picMkLst>
        </pc:picChg>
        <pc:picChg chg="add mod modCrop">
          <ac:chgData name="Kencin Autry" userId="a6c17a38-3403-4b9b-b01e-849711fc5fbf" providerId="ADAL" clId="{082659E4-D9E0-4610-B4E4-9B8D758FE963}" dt="2023-10-10T03:47:49.430" v="3246" actId="14100"/>
          <ac:picMkLst>
            <pc:docMk/>
            <pc:sldMk cId="3516423276" sldId="301"/>
            <ac:picMk id="12" creationId="{5C362E8D-2EB5-71B0-0494-1FAF57269687}"/>
          </ac:picMkLst>
        </pc:picChg>
        <pc:picChg chg="add del mod">
          <ac:chgData name="Kencin Autry" userId="a6c17a38-3403-4b9b-b01e-849711fc5fbf" providerId="ADAL" clId="{082659E4-D9E0-4610-B4E4-9B8D758FE963}" dt="2023-10-09T15:36:22.064" v="1760" actId="478"/>
          <ac:picMkLst>
            <pc:docMk/>
            <pc:sldMk cId="3516423276" sldId="301"/>
            <ac:picMk id="13" creationId="{640298EF-0163-3EF9-8ABD-88B25AE596DC}"/>
          </ac:picMkLst>
        </pc:picChg>
        <pc:picChg chg="add mod modCrop">
          <ac:chgData name="Kencin Autry" userId="a6c17a38-3403-4b9b-b01e-849711fc5fbf" providerId="ADAL" clId="{082659E4-D9E0-4610-B4E4-9B8D758FE963}" dt="2023-10-10T03:48:52.319" v="3255" actId="1076"/>
          <ac:picMkLst>
            <pc:docMk/>
            <pc:sldMk cId="3516423276" sldId="301"/>
            <ac:picMk id="14" creationId="{4DA8E5CD-D606-F6DD-6ECB-43D04C418971}"/>
          </ac:picMkLst>
        </pc:picChg>
        <pc:picChg chg="add del mod">
          <ac:chgData name="Kencin Autry" userId="a6c17a38-3403-4b9b-b01e-849711fc5fbf" providerId="ADAL" clId="{082659E4-D9E0-4610-B4E4-9B8D758FE963}" dt="2023-10-09T15:36:22.064" v="1760" actId="478"/>
          <ac:picMkLst>
            <pc:docMk/>
            <pc:sldMk cId="3516423276" sldId="301"/>
            <ac:picMk id="15" creationId="{ABDB6F9B-7BAA-DBEB-B4D1-2D05ECCB4012}"/>
          </ac:picMkLst>
        </pc:picChg>
        <pc:picChg chg="add mod modCrop">
          <ac:chgData name="Kencin Autry" userId="a6c17a38-3403-4b9b-b01e-849711fc5fbf" providerId="ADAL" clId="{082659E4-D9E0-4610-B4E4-9B8D758FE963}" dt="2023-10-10T03:50:36.072" v="3264" actId="1076"/>
          <ac:picMkLst>
            <pc:docMk/>
            <pc:sldMk cId="3516423276" sldId="301"/>
            <ac:picMk id="16" creationId="{9519370A-6B25-6FFC-0D5D-FE6C1CD37067}"/>
          </ac:picMkLst>
        </pc:picChg>
        <pc:picChg chg="add del mod">
          <ac:chgData name="Kencin Autry" userId="a6c17a38-3403-4b9b-b01e-849711fc5fbf" providerId="ADAL" clId="{082659E4-D9E0-4610-B4E4-9B8D758FE963}" dt="2023-10-09T15:36:22.064" v="1760" actId="478"/>
          <ac:picMkLst>
            <pc:docMk/>
            <pc:sldMk cId="3516423276" sldId="301"/>
            <ac:picMk id="17" creationId="{76A0BB31-92EE-40C3-9852-7DE155E489F0}"/>
          </ac:picMkLst>
        </pc:picChg>
        <pc:picChg chg="add mod modCrop">
          <ac:chgData name="Kencin Autry" userId="a6c17a38-3403-4b9b-b01e-849711fc5fbf" providerId="ADAL" clId="{082659E4-D9E0-4610-B4E4-9B8D758FE963}" dt="2023-10-10T03:52:37.813" v="3275" actId="14100"/>
          <ac:picMkLst>
            <pc:docMk/>
            <pc:sldMk cId="3516423276" sldId="301"/>
            <ac:picMk id="18" creationId="{4CBCAABF-5C7C-7644-27DC-4D94F6828F6B}"/>
          </ac:picMkLst>
        </pc:picChg>
        <pc:picChg chg="add del mod">
          <ac:chgData name="Kencin Autry" userId="a6c17a38-3403-4b9b-b01e-849711fc5fbf" providerId="ADAL" clId="{082659E4-D9E0-4610-B4E4-9B8D758FE963}" dt="2023-10-09T15:36:22.064" v="1760" actId="478"/>
          <ac:picMkLst>
            <pc:docMk/>
            <pc:sldMk cId="3516423276" sldId="301"/>
            <ac:picMk id="19" creationId="{660A87E3-28EE-DFA6-62D7-B9847A80DE3C}"/>
          </ac:picMkLst>
        </pc:picChg>
        <pc:picChg chg="add del mod">
          <ac:chgData name="Kencin Autry" userId="a6c17a38-3403-4b9b-b01e-849711fc5fbf" providerId="ADAL" clId="{082659E4-D9E0-4610-B4E4-9B8D758FE963}" dt="2023-10-09T15:36:22.064" v="1760" actId="478"/>
          <ac:picMkLst>
            <pc:docMk/>
            <pc:sldMk cId="3516423276" sldId="301"/>
            <ac:picMk id="21" creationId="{8B7D52A3-C000-FD76-9768-11174043A3CA}"/>
          </ac:picMkLst>
        </pc:picChg>
        <pc:picChg chg="add del mod">
          <ac:chgData name="Kencin Autry" userId="a6c17a38-3403-4b9b-b01e-849711fc5fbf" providerId="ADAL" clId="{082659E4-D9E0-4610-B4E4-9B8D758FE963}" dt="2023-10-09T15:36:22.064" v="1760" actId="478"/>
          <ac:picMkLst>
            <pc:docMk/>
            <pc:sldMk cId="3516423276" sldId="301"/>
            <ac:picMk id="23" creationId="{9DCDA4F9-5192-252B-00B5-AFF92A7A338C}"/>
          </ac:picMkLst>
        </pc:picChg>
        <pc:picChg chg="add del mod">
          <ac:chgData name="Kencin Autry" userId="a6c17a38-3403-4b9b-b01e-849711fc5fbf" providerId="ADAL" clId="{082659E4-D9E0-4610-B4E4-9B8D758FE963}" dt="2023-10-09T15:36:22.064" v="1760" actId="478"/>
          <ac:picMkLst>
            <pc:docMk/>
            <pc:sldMk cId="3516423276" sldId="301"/>
            <ac:picMk id="25" creationId="{C25559DA-34CD-9EAA-4389-C9A0E4C16610}"/>
          </ac:picMkLst>
        </pc:picChg>
        <pc:picChg chg="add del mod">
          <ac:chgData name="Kencin Autry" userId="a6c17a38-3403-4b9b-b01e-849711fc5fbf" providerId="ADAL" clId="{082659E4-D9E0-4610-B4E4-9B8D758FE963}" dt="2023-10-09T15:36:22.064" v="1760" actId="478"/>
          <ac:picMkLst>
            <pc:docMk/>
            <pc:sldMk cId="3516423276" sldId="301"/>
            <ac:picMk id="27" creationId="{93F4FEFC-D783-0762-2417-619D0F47C815}"/>
          </ac:picMkLst>
        </pc:picChg>
        <pc:picChg chg="add del mod">
          <ac:chgData name="Kencin Autry" userId="a6c17a38-3403-4b9b-b01e-849711fc5fbf" providerId="ADAL" clId="{082659E4-D9E0-4610-B4E4-9B8D758FE963}" dt="2023-10-09T15:36:22.064" v="1760" actId="478"/>
          <ac:picMkLst>
            <pc:docMk/>
            <pc:sldMk cId="3516423276" sldId="301"/>
            <ac:picMk id="29" creationId="{993BC2EF-66EE-D6E0-28A1-6B74FFB68EF8}"/>
          </ac:picMkLst>
        </pc:picChg>
        <pc:picChg chg="add del mod">
          <ac:chgData name="Kencin Autry" userId="a6c17a38-3403-4b9b-b01e-849711fc5fbf" providerId="ADAL" clId="{082659E4-D9E0-4610-B4E4-9B8D758FE963}" dt="2023-10-09T15:36:22.064" v="1760" actId="478"/>
          <ac:picMkLst>
            <pc:docMk/>
            <pc:sldMk cId="3516423276" sldId="301"/>
            <ac:picMk id="31" creationId="{99DE12B6-46A3-0A72-08BD-74FA9BF6BF83}"/>
          </ac:picMkLst>
        </pc:picChg>
        <pc:picChg chg="add del mod">
          <ac:chgData name="Kencin Autry" userId="a6c17a38-3403-4b9b-b01e-849711fc5fbf" providerId="ADAL" clId="{082659E4-D9E0-4610-B4E4-9B8D758FE963}" dt="2023-10-09T15:36:22.064" v="1760" actId="478"/>
          <ac:picMkLst>
            <pc:docMk/>
            <pc:sldMk cId="3516423276" sldId="301"/>
            <ac:picMk id="33" creationId="{3E00C0BA-D278-F4ED-D5BF-F7DBC817A318}"/>
          </ac:picMkLst>
        </pc:picChg>
        <pc:picChg chg="add del mod">
          <ac:chgData name="Kencin Autry" userId="a6c17a38-3403-4b9b-b01e-849711fc5fbf" providerId="ADAL" clId="{082659E4-D9E0-4610-B4E4-9B8D758FE963}" dt="2023-10-09T15:36:22.064" v="1760" actId="478"/>
          <ac:picMkLst>
            <pc:docMk/>
            <pc:sldMk cId="3516423276" sldId="301"/>
            <ac:picMk id="35" creationId="{2FB27ADE-3C30-511C-33A2-DDBD89276D01}"/>
          </ac:picMkLst>
        </pc:picChg>
        <pc:picChg chg="add del mod">
          <ac:chgData name="Kencin Autry" userId="a6c17a38-3403-4b9b-b01e-849711fc5fbf" providerId="ADAL" clId="{082659E4-D9E0-4610-B4E4-9B8D758FE963}" dt="2023-10-09T15:36:22.064" v="1760" actId="478"/>
          <ac:picMkLst>
            <pc:docMk/>
            <pc:sldMk cId="3516423276" sldId="301"/>
            <ac:picMk id="37" creationId="{3F5E1D3A-1884-B742-B857-F2B3F630CB6E}"/>
          </ac:picMkLst>
        </pc:picChg>
        <pc:picChg chg="add del mod">
          <ac:chgData name="Kencin Autry" userId="a6c17a38-3403-4b9b-b01e-849711fc5fbf" providerId="ADAL" clId="{082659E4-D9E0-4610-B4E4-9B8D758FE963}" dt="2023-10-09T15:36:22.064" v="1760" actId="478"/>
          <ac:picMkLst>
            <pc:docMk/>
            <pc:sldMk cId="3516423276" sldId="301"/>
            <ac:picMk id="39" creationId="{A84AFD9A-1218-3464-9B5D-69AC1B3A28CE}"/>
          </ac:picMkLst>
        </pc:picChg>
        <pc:picChg chg="add del mod">
          <ac:chgData name="Kencin Autry" userId="a6c17a38-3403-4b9b-b01e-849711fc5fbf" providerId="ADAL" clId="{082659E4-D9E0-4610-B4E4-9B8D758FE963}" dt="2023-10-09T15:36:22.064" v="1760" actId="478"/>
          <ac:picMkLst>
            <pc:docMk/>
            <pc:sldMk cId="3516423276" sldId="301"/>
            <ac:picMk id="41" creationId="{71E9692D-26DE-5986-E2F0-602E875B521D}"/>
          </ac:picMkLst>
        </pc:picChg>
        <pc:picChg chg="add mod">
          <ac:chgData name="Kencin Autry" userId="a6c17a38-3403-4b9b-b01e-849711fc5fbf" providerId="ADAL" clId="{082659E4-D9E0-4610-B4E4-9B8D758FE963}" dt="2023-10-09T15:37:02.933" v="1762" actId="1076"/>
          <ac:picMkLst>
            <pc:docMk/>
            <pc:sldMk cId="3516423276" sldId="301"/>
            <ac:picMk id="45" creationId="{E76A48B5-0BA5-D581-8EDA-D8AE6437EA21}"/>
          </ac:picMkLst>
        </pc:picChg>
        <pc:picChg chg="add del mod">
          <ac:chgData name="Kencin Autry" userId="a6c17a38-3403-4b9b-b01e-849711fc5fbf" providerId="ADAL" clId="{082659E4-D9E0-4610-B4E4-9B8D758FE963}" dt="2023-10-09T15:37:37.569" v="1767" actId="478"/>
          <ac:picMkLst>
            <pc:docMk/>
            <pc:sldMk cId="3516423276" sldId="301"/>
            <ac:picMk id="47" creationId="{DBFFF055-1668-0A41-B1AA-9AB24A609173}"/>
          </ac:picMkLst>
        </pc:picChg>
        <pc:picChg chg="add del mod">
          <ac:chgData name="Kencin Autry" userId="a6c17a38-3403-4b9b-b01e-849711fc5fbf" providerId="ADAL" clId="{082659E4-D9E0-4610-B4E4-9B8D758FE963}" dt="2023-10-09T15:37:37.569" v="1767" actId="478"/>
          <ac:picMkLst>
            <pc:docMk/>
            <pc:sldMk cId="3516423276" sldId="301"/>
            <ac:picMk id="49" creationId="{746B2C20-9A26-E807-2D38-24EE1F4CDA91}"/>
          </ac:picMkLst>
        </pc:picChg>
        <pc:picChg chg="add mod">
          <ac:chgData name="Kencin Autry" userId="a6c17a38-3403-4b9b-b01e-849711fc5fbf" providerId="ADAL" clId="{082659E4-D9E0-4610-B4E4-9B8D758FE963}" dt="2023-10-09T15:37:52.306" v="1769" actId="1076"/>
          <ac:picMkLst>
            <pc:docMk/>
            <pc:sldMk cId="3516423276" sldId="301"/>
            <ac:picMk id="51" creationId="{5C842D80-824C-60CE-4004-C555AFAD25BD}"/>
          </ac:picMkLst>
        </pc:picChg>
        <pc:picChg chg="add mod">
          <ac:chgData name="Kencin Autry" userId="a6c17a38-3403-4b9b-b01e-849711fc5fbf" providerId="ADAL" clId="{082659E4-D9E0-4610-B4E4-9B8D758FE963}" dt="2023-10-09T15:38:06.775" v="1771" actId="1076"/>
          <ac:picMkLst>
            <pc:docMk/>
            <pc:sldMk cId="3516423276" sldId="301"/>
            <ac:picMk id="53" creationId="{4E96A66D-01B2-FAD5-2542-DE78C65F3D72}"/>
          </ac:picMkLst>
        </pc:picChg>
        <pc:picChg chg="add mod">
          <ac:chgData name="Kencin Autry" userId="a6c17a38-3403-4b9b-b01e-849711fc5fbf" providerId="ADAL" clId="{082659E4-D9E0-4610-B4E4-9B8D758FE963}" dt="2023-10-09T16:11:10.016" v="1949" actId="1076"/>
          <ac:picMkLst>
            <pc:docMk/>
            <pc:sldMk cId="3516423276" sldId="301"/>
            <ac:picMk id="55" creationId="{84252014-42B8-C702-5032-EB3D271E1DFF}"/>
          </ac:picMkLst>
        </pc:picChg>
        <pc:picChg chg="add mod">
          <ac:chgData name="Kencin Autry" userId="a6c17a38-3403-4b9b-b01e-849711fc5fbf" providerId="ADAL" clId="{082659E4-D9E0-4610-B4E4-9B8D758FE963}" dt="2023-10-09T15:39:45.265" v="1775" actId="1076"/>
          <ac:picMkLst>
            <pc:docMk/>
            <pc:sldMk cId="3516423276" sldId="301"/>
            <ac:picMk id="57" creationId="{79508A87-CD76-8B23-C674-5380A77A9329}"/>
          </ac:picMkLst>
        </pc:picChg>
        <pc:picChg chg="add mod">
          <ac:chgData name="Kencin Autry" userId="a6c17a38-3403-4b9b-b01e-849711fc5fbf" providerId="ADAL" clId="{082659E4-D9E0-4610-B4E4-9B8D758FE963}" dt="2023-10-09T15:40:51.323" v="1777" actId="1076"/>
          <ac:picMkLst>
            <pc:docMk/>
            <pc:sldMk cId="3516423276" sldId="301"/>
            <ac:picMk id="59" creationId="{8BB8D957-3FCC-4335-744B-A022663A0168}"/>
          </ac:picMkLst>
        </pc:picChg>
        <pc:picChg chg="add del mod">
          <ac:chgData name="Kencin Autry" userId="a6c17a38-3403-4b9b-b01e-849711fc5fbf" providerId="ADAL" clId="{082659E4-D9E0-4610-B4E4-9B8D758FE963}" dt="2023-10-09T15:43:07.592" v="1779" actId="478"/>
          <ac:picMkLst>
            <pc:docMk/>
            <pc:sldMk cId="3516423276" sldId="301"/>
            <ac:picMk id="61" creationId="{3E5EF549-5A69-D43E-70CD-F0313173DCDE}"/>
          </ac:picMkLst>
        </pc:picChg>
        <pc:picChg chg="add mod modCrop">
          <ac:chgData name="Kencin Autry" userId="a6c17a38-3403-4b9b-b01e-849711fc5fbf" providerId="ADAL" clId="{082659E4-D9E0-4610-B4E4-9B8D758FE963}" dt="2023-10-09T15:45:33.054" v="1817" actId="1076"/>
          <ac:picMkLst>
            <pc:docMk/>
            <pc:sldMk cId="3516423276" sldId="301"/>
            <ac:picMk id="63" creationId="{FF89F4E8-1D05-B964-B511-BCA1A6CEB7EE}"/>
          </ac:picMkLst>
        </pc:picChg>
        <pc:picChg chg="add mod modCrop">
          <ac:chgData name="Kencin Autry" userId="a6c17a38-3403-4b9b-b01e-849711fc5fbf" providerId="ADAL" clId="{082659E4-D9E0-4610-B4E4-9B8D758FE963}" dt="2023-10-09T15:47:09.495" v="1843" actId="1076"/>
          <ac:picMkLst>
            <pc:docMk/>
            <pc:sldMk cId="3516423276" sldId="301"/>
            <ac:picMk id="65" creationId="{467013B4-1D59-415F-7958-B61B19C3FAC2}"/>
          </ac:picMkLst>
        </pc:picChg>
        <pc:picChg chg="add mod modCrop">
          <ac:chgData name="Kencin Autry" userId="a6c17a38-3403-4b9b-b01e-849711fc5fbf" providerId="ADAL" clId="{082659E4-D9E0-4610-B4E4-9B8D758FE963}" dt="2023-10-09T15:48:52.962" v="1853" actId="1076"/>
          <ac:picMkLst>
            <pc:docMk/>
            <pc:sldMk cId="3516423276" sldId="301"/>
            <ac:picMk id="67" creationId="{64413AC4-6C84-D598-83C3-ED3AFA0103C8}"/>
          </ac:picMkLst>
        </pc:picChg>
        <pc:picChg chg="add mod modCrop">
          <ac:chgData name="Kencin Autry" userId="a6c17a38-3403-4b9b-b01e-849711fc5fbf" providerId="ADAL" clId="{082659E4-D9E0-4610-B4E4-9B8D758FE963}" dt="2023-10-09T15:49:48.415" v="1862" actId="1076"/>
          <ac:picMkLst>
            <pc:docMk/>
            <pc:sldMk cId="3516423276" sldId="301"/>
            <ac:picMk id="69" creationId="{66F64D7D-6141-53EB-EAD3-9ABA21AA117D}"/>
          </ac:picMkLst>
        </pc:picChg>
        <pc:picChg chg="add mod modCrop">
          <ac:chgData name="Kencin Autry" userId="a6c17a38-3403-4b9b-b01e-849711fc5fbf" providerId="ADAL" clId="{082659E4-D9E0-4610-B4E4-9B8D758FE963}" dt="2023-10-09T15:51:54.363" v="1872" actId="1076"/>
          <ac:picMkLst>
            <pc:docMk/>
            <pc:sldMk cId="3516423276" sldId="301"/>
            <ac:picMk id="71" creationId="{D3E39AB1-64FB-B277-46A3-69E2F6D8307A}"/>
          </ac:picMkLst>
        </pc:picChg>
        <pc:picChg chg="add mod">
          <ac:chgData name="Kencin Autry" userId="a6c17a38-3403-4b9b-b01e-849711fc5fbf" providerId="ADAL" clId="{082659E4-D9E0-4610-B4E4-9B8D758FE963}" dt="2023-10-10T03:43:56.047" v="3218" actId="1076"/>
          <ac:picMkLst>
            <pc:docMk/>
            <pc:sldMk cId="3516423276" sldId="301"/>
            <ac:picMk id="73" creationId="{57111C06-AC48-174F-F373-3A63F4245618}"/>
          </ac:picMkLst>
        </pc:picChg>
        <pc:picChg chg="add mod modCrop">
          <ac:chgData name="Kencin Autry" userId="a6c17a38-3403-4b9b-b01e-849711fc5fbf" providerId="ADAL" clId="{082659E4-D9E0-4610-B4E4-9B8D758FE963}" dt="2023-10-09T15:53:20.599" v="1884" actId="14100"/>
          <ac:picMkLst>
            <pc:docMk/>
            <pc:sldMk cId="3516423276" sldId="301"/>
            <ac:picMk id="75" creationId="{CB8D2EA7-AAE4-D396-3128-E87948DD15FF}"/>
          </ac:picMkLst>
        </pc:picChg>
        <pc:picChg chg="add mod modCrop">
          <ac:chgData name="Kencin Autry" userId="a6c17a38-3403-4b9b-b01e-849711fc5fbf" providerId="ADAL" clId="{082659E4-D9E0-4610-B4E4-9B8D758FE963}" dt="2023-10-09T15:54:12.043" v="1893" actId="1076"/>
          <ac:picMkLst>
            <pc:docMk/>
            <pc:sldMk cId="3516423276" sldId="301"/>
            <ac:picMk id="77" creationId="{02C7624E-45C9-18A9-DFD2-3A94076DD2AB}"/>
          </ac:picMkLst>
        </pc:picChg>
        <pc:picChg chg="add mod modCrop">
          <ac:chgData name="Kencin Autry" userId="a6c17a38-3403-4b9b-b01e-849711fc5fbf" providerId="ADAL" clId="{082659E4-D9E0-4610-B4E4-9B8D758FE963}" dt="2023-10-09T15:57:47.600" v="1906" actId="1076"/>
          <ac:picMkLst>
            <pc:docMk/>
            <pc:sldMk cId="3516423276" sldId="301"/>
            <ac:picMk id="79" creationId="{45DB3693-74A6-13BD-FE78-6F4534EAD0D9}"/>
          </ac:picMkLst>
        </pc:picChg>
        <pc:picChg chg="add mod">
          <ac:chgData name="Kencin Autry" userId="a6c17a38-3403-4b9b-b01e-849711fc5fbf" providerId="ADAL" clId="{082659E4-D9E0-4610-B4E4-9B8D758FE963}" dt="2023-10-09T15:57:48.944" v="1907" actId="1076"/>
          <ac:picMkLst>
            <pc:docMk/>
            <pc:sldMk cId="3516423276" sldId="301"/>
            <ac:picMk id="81" creationId="{734FD9F4-3C51-AD43-4C87-806D7B0B3F6D}"/>
          </ac:picMkLst>
        </pc:picChg>
        <pc:picChg chg="add mod modCrop">
          <ac:chgData name="Kencin Autry" userId="a6c17a38-3403-4b9b-b01e-849711fc5fbf" providerId="ADAL" clId="{082659E4-D9E0-4610-B4E4-9B8D758FE963}" dt="2023-10-09T15:58:48.124" v="1915" actId="1076"/>
          <ac:picMkLst>
            <pc:docMk/>
            <pc:sldMk cId="3516423276" sldId="301"/>
            <ac:picMk id="83" creationId="{0AC9A542-76EC-4F30-947D-062DC65FA416}"/>
          </ac:picMkLst>
        </pc:picChg>
        <pc:picChg chg="add mod modCrop">
          <ac:chgData name="Kencin Autry" userId="a6c17a38-3403-4b9b-b01e-849711fc5fbf" providerId="ADAL" clId="{082659E4-D9E0-4610-B4E4-9B8D758FE963}" dt="2023-10-09T16:00:06.130" v="1925" actId="1076"/>
          <ac:picMkLst>
            <pc:docMk/>
            <pc:sldMk cId="3516423276" sldId="301"/>
            <ac:picMk id="85" creationId="{99931D8C-71BD-FE9A-7E40-D69AC34395E4}"/>
          </ac:picMkLst>
        </pc:picChg>
        <pc:picChg chg="add mod modCrop">
          <ac:chgData name="Kencin Autry" userId="a6c17a38-3403-4b9b-b01e-849711fc5fbf" providerId="ADAL" clId="{082659E4-D9E0-4610-B4E4-9B8D758FE963}" dt="2023-10-09T16:01:56.625" v="1932" actId="1076"/>
          <ac:picMkLst>
            <pc:docMk/>
            <pc:sldMk cId="3516423276" sldId="301"/>
            <ac:picMk id="87" creationId="{D5699355-2A90-5CB7-3689-4A4C1648C15B}"/>
          </ac:picMkLst>
        </pc:picChg>
        <pc:picChg chg="add mod modCrop">
          <ac:chgData name="Kencin Autry" userId="a6c17a38-3403-4b9b-b01e-849711fc5fbf" providerId="ADAL" clId="{082659E4-D9E0-4610-B4E4-9B8D758FE963}" dt="2023-10-09T16:05:30.694" v="1944" actId="1076"/>
          <ac:picMkLst>
            <pc:docMk/>
            <pc:sldMk cId="3516423276" sldId="301"/>
            <ac:picMk id="89" creationId="{AC5835CD-44EA-AF36-BBAE-A1837BF03F51}"/>
          </ac:picMkLst>
        </pc:picChg>
      </pc:sldChg>
      <pc:sldChg chg="delSp modSp add del mod modTransition">
        <pc:chgData name="Kencin Autry" userId="a6c17a38-3403-4b9b-b01e-849711fc5fbf" providerId="ADAL" clId="{082659E4-D9E0-4610-B4E4-9B8D758FE963}" dt="2023-10-12T23:25:56.159" v="11321" actId="2696"/>
        <pc:sldMkLst>
          <pc:docMk/>
          <pc:sldMk cId="915020180" sldId="302"/>
        </pc:sldMkLst>
        <pc:spChg chg="mod">
          <ac:chgData name="Kencin Autry" userId="a6c17a38-3403-4b9b-b01e-849711fc5fbf" providerId="ADAL" clId="{082659E4-D9E0-4610-B4E4-9B8D758FE963}" dt="2023-10-12T17:44:26.078" v="10119" actId="20577"/>
          <ac:spMkLst>
            <pc:docMk/>
            <pc:sldMk cId="915020180" sldId="302"/>
            <ac:spMk id="9" creationId="{76636B5F-E76A-C1CD-EB73-88E5E6137252}"/>
          </ac:spMkLst>
        </pc:spChg>
        <pc:graphicFrameChg chg="del mod">
          <ac:chgData name="Kencin Autry" userId="a6c17a38-3403-4b9b-b01e-849711fc5fbf" providerId="ADAL" clId="{082659E4-D9E0-4610-B4E4-9B8D758FE963}" dt="2023-10-12T17:44:18.343" v="10093" actId="478"/>
          <ac:graphicFrameMkLst>
            <pc:docMk/>
            <pc:sldMk cId="915020180" sldId="302"/>
            <ac:graphicFrameMk id="2" creationId="{C525A411-9780-7AA6-3BA6-9602701DA531}"/>
          </ac:graphicFrameMkLst>
        </pc:graphicFrameChg>
        <pc:picChg chg="mod">
          <ac:chgData name="Kencin Autry" userId="a6c17a38-3403-4b9b-b01e-849711fc5fbf" providerId="ADAL" clId="{082659E4-D9E0-4610-B4E4-9B8D758FE963}" dt="2023-10-12T18:30:16.487" v="10309" actId="1038"/>
          <ac:picMkLst>
            <pc:docMk/>
            <pc:sldMk cId="915020180" sldId="302"/>
            <ac:picMk id="8" creationId="{542A7CEF-22B6-62CA-0B18-2AFDE8448417}"/>
          </ac:picMkLst>
        </pc:picChg>
      </pc:sldChg>
      <pc:sldChg chg="modSp new mod modTransition modShow">
        <pc:chgData name="Kencin Autry" userId="a6c17a38-3403-4b9b-b01e-849711fc5fbf" providerId="ADAL" clId="{082659E4-D9E0-4610-B4E4-9B8D758FE963}" dt="2023-10-13T01:32:35.536" v="12474"/>
        <pc:sldMkLst>
          <pc:docMk/>
          <pc:sldMk cId="9167705" sldId="303"/>
        </pc:sldMkLst>
        <pc:spChg chg="mod">
          <ac:chgData name="Kencin Autry" userId="a6c17a38-3403-4b9b-b01e-849711fc5fbf" providerId="ADAL" clId="{082659E4-D9E0-4610-B4E4-9B8D758FE963}" dt="2023-10-12T02:02:16.179" v="7886"/>
          <ac:spMkLst>
            <pc:docMk/>
            <pc:sldMk cId="9167705" sldId="303"/>
            <ac:spMk id="2" creationId="{480B5E54-3761-8817-7ED9-69AB275AAED5}"/>
          </ac:spMkLst>
        </pc:spChg>
        <pc:spChg chg="mod">
          <ac:chgData name="Kencin Autry" userId="a6c17a38-3403-4b9b-b01e-849711fc5fbf" providerId="ADAL" clId="{082659E4-D9E0-4610-B4E4-9B8D758FE963}" dt="2023-10-09T15:46:47.235" v="1838" actId="20577"/>
          <ac:spMkLst>
            <pc:docMk/>
            <pc:sldMk cId="9167705" sldId="303"/>
            <ac:spMk id="5" creationId="{0C78F445-3A72-C4E2-5347-34E587D48DA7}"/>
          </ac:spMkLst>
        </pc:spChg>
      </pc:sldChg>
      <pc:sldChg chg="addSp delSp modSp add mod ord modTransition modShow">
        <pc:chgData name="Kencin Autry" userId="a6c17a38-3403-4b9b-b01e-849711fc5fbf" providerId="ADAL" clId="{082659E4-D9E0-4610-B4E4-9B8D758FE963}" dt="2023-10-13T01:32:20.897" v="12473"/>
        <pc:sldMkLst>
          <pc:docMk/>
          <pc:sldMk cId="1445155181" sldId="304"/>
        </pc:sldMkLst>
        <pc:spChg chg="add del mod">
          <ac:chgData name="Kencin Autry" userId="a6c17a38-3403-4b9b-b01e-849711fc5fbf" providerId="ADAL" clId="{082659E4-D9E0-4610-B4E4-9B8D758FE963}" dt="2023-10-10T01:55:00.489" v="2064" actId="21"/>
          <ac:spMkLst>
            <pc:docMk/>
            <pc:sldMk cId="1445155181" sldId="304"/>
            <ac:spMk id="3" creationId="{B24BA486-4F47-398D-44B0-57D0914271FC}"/>
          </ac:spMkLst>
        </pc:spChg>
        <pc:spChg chg="del mod">
          <ac:chgData name="Kencin Autry" userId="a6c17a38-3403-4b9b-b01e-849711fc5fbf" providerId="ADAL" clId="{082659E4-D9E0-4610-B4E4-9B8D758FE963}" dt="2023-10-13T01:11:47.503" v="12274" actId="478"/>
          <ac:spMkLst>
            <pc:docMk/>
            <pc:sldMk cId="1445155181" sldId="304"/>
            <ac:spMk id="5" creationId="{1F32D40B-030E-1805-BB6A-719E82FB10D8}"/>
          </ac:spMkLst>
        </pc:spChg>
        <pc:spChg chg="add del mod">
          <ac:chgData name="Kencin Autry" userId="a6c17a38-3403-4b9b-b01e-849711fc5fbf" providerId="ADAL" clId="{082659E4-D9E0-4610-B4E4-9B8D758FE963}" dt="2023-10-10T02:01:42.939" v="2110" actId="478"/>
          <ac:spMkLst>
            <pc:docMk/>
            <pc:sldMk cId="1445155181" sldId="304"/>
            <ac:spMk id="6" creationId="{155E035B-C63C-547A-0740-D070CC7934AC}"/>
          </ac:spMkLst>
        </pc:spChg>
        <pc:spChg chg="add del">
          <ac:chgData name="Kencin Autry" userId="a6c17a38-3403-4b9b-b01e-849711fc5fbf" providerId="ADAL" clId="{082659E4-D9E0-4610-B4E4-9B8D758FE963}" dt="2023-10-10T13:51:50.288" v="3711" actId="478"/>
          <ac:spMkLst>
            <pc:docMk/>
            <pc:sldMk cId="1445155181" sldId="304"/>
            <ac:spMk id="7" creationId="{08502561-E122-135C-50C2-43848E997175}"/>
          </ac:spMkLst>
        </pc:spChg>
        <pc:spChg chg="add del mod">
          <ac:chgData name="Kencin Autry" userId="a6c17a38-3403-4b9b-b01e-849711fc5fbf" providerId="ADAL" clId="{082659E4-D9E0-4610-B4E4-9B8D758FE963}" dt="2023-10-10T02:01:42.939" v="2110" actId="478"/>
          <ac:spMkLst>
            <pc:docMk/>
            <pc:sldMk cId="1445155181" sldId="304"/>
            <ac:spMk id="8" creationId="{CA6256E6-22E9-3D94-9C5B-37A08BE66DC9}"/>
          </ac:spMkLst>
        </pc:spChg>
        <pc:spChg chg="add del mod">
          <ac:chgData name="Kencin Autry" userId="a6c17a38-3403-4b9b-b01e-849711fc5fbf" providerId="ADAL" clId="{082659E4-D9E0-4610-B4E4-9B8D758FE963}" dt="2023-10-10T13:52:59.012" v="3714" actId="478"/>
          <ac:spMkLst>
            <pc:docMk/>
            <pc:sldMk cId="1445155181" sldId="304"/>
            <ac:spMk id="8" creationId="{E70EA4CC-1F4A-AD65-45D6-3EF61C00933E}"/>
          </ac:spMkLst>
        </pc:spChg>
        <pc:spChg chg="add del mod">
          <ac:chgData name="Kencin Autry" userId="a6c17a38-3403-4b9b-b01e-849711fc5fbf" providerId="ADAL" clId="{082659E4-D9E0-4610-B4E4-9B8D758FE963}" dt="2023-10-10T02:01:40.833" v="2109" actId="478"/>
          <ac:spMkLst>
            <pc:docMk/>
            <pc:sldMk cId="1445155181" sldId="304"/>
            <ac:spMk id="9" creationId="{166CEFCC-64EA-E2C1-B51E-93AE02ADFCF3}"/>
          </ac:spMkLst>
        </pc:spChg>
        <pc:spChg chg="add del mod">
          <ac:chgData name="Kencin Autry" userId="a6c17a38-3403-4b9b-b01e-849711fc5fbf" providerId="ADAL" clId="{082659E4-D9E0-4610-B4E4-9B8D758FE963}" dt="2023-10-10T02:01:40.833" v="2109" actId="478"/>
          <ac:spMkLst>
            <pc:docMk/>
            <pc:sldMk cId="1445155181" sldId="304"/>
            <ac:spMk id="10" creationId="{1AED9C40-F09D-91C8-735E-A7487FC53C40}"/>
          </ac:spMkLst>
        </pc:spChg>
        <pc:spChg chg="add del mod">
          <ac:chgData name="Kencin Autry" userId="a6c17a38-3403-4b9b-b01e-849711fc5fbf" providerId="ADAL" clId="{082659E4-D9E0-4610-B4E4-9B8D758FE963}" dt="2023-10-10T01:56:04.915" v="2078" actId="478"/>
          <ac:spMkLst>
            <pc:docMk/>
            <pc:sldMk cId="1445155181" sldId="304"/>
            <ac:spMk id="11" creationId="{002C5333-3A5E-00C8-8731-60B7F3DAD3D3}"/>
          </ac:spMkLst>
        </pc:spChg>
        <pc:spChg chg="add del mod">
          <ac:chgData name="Kencin Autry" userId="a6c17a38-3403-4b9b-b01e-849711fc5fbf" providerId="ADAL" clId="{082659E4-D9E0-4610-B4E4-9B8D758FE963}" dt="2023-10-10T01:56:05.725" v="2080" actId="478"/>
          <ac:spMkLst>
            <pc:docMk/>
            <pc:sldMk cId="1445155181" sldId="304"/>
            <ac:spMk id="12" creationId="{F4E79E15-F9B4-CAE4-CDDF-6EEBBBCEC03A}"/>
          </ac:spMkLst>
        </pc:spChg>
        <pc:spChg chg="add del mod">
          <ac:chgData name="Kencin Autry" userId="a6c17a38-3403-4b9b-b01e-849711fc5fbf" providerId="ADAL" clId="{082659E4-D9E0-4610-B4E4-9B8D758FE963}" dt="2023-10-10T02:01:37.998" v="2108" actId="478"/>
          <ac:spMkLst>
            <pc:docMk/>
            <pc:sldMk cId="1445155181" sldId="304"/>
            <ac:spMk id="13" creationId="{B8B1ED0C-8A56-E3DD-0997-AD8E20CFEA29}"/>
          </ac:spMkLst>
        </pc:spChg>
        <pc:spChg chg="add del mod">
          <ac:chgData name="Kencin Autry" userId="a6c17a38-3403-4b9b-b01e-849711fc5fbf" providerId="ADAL" clId="{082659E4-D9E0-4610-B4E4-9B8D758FE963}" dt="2023-10-10T02:01:37.998" v="2108" actId="478"/>
          <ac:spMkLst>
            <pc:docMk/>
            <pc:sldMk cId="1445155181" sldId="304"/>
            <ac:spMk id="14" creationId="{D0B089CD-1E1A-A48E-6970-733B9947BF9C}"/>
          </ac:spMkLst>
        </pc:spChg>
        <pc:spChg chg="add del mod">
          <ac:chgData name="Kencin Autry" userId="a6c17a38-3403-4b9b-b01e-849711fc5fbf" providerId="ADAL" clId="{082659E4-D9E0-4610-B4E4-9B8D758FE963}" dt="2023-10-10T02:01:44.831" v="2111" actId="478"/>
          <ac:spMkLst>
            <pc:docMk/>
            <pc:sldMk cId="1445155181" sldId="304"/>
            <ac:spMk id="15" creationId="{EFDAD27C-F789-CFDF-0CAE-A0CEF3074D54}"/>
          </ac:spMkLst>
        </pc:spChg>
        <pc:spChg chg="add del mod">
          <ac:chgData name="Kencin Autry" userId="a6c17a38-3403-4b9b-b01e-849711fc5fbf" providerId="ADAL" clId="{082659E4-D9E0-4610-B4E4-9B8D758FE963}" dt="2023-10-10T02:01:44.831" v="2111" actId="478"/>
          <ac:spMkLst>
            <pc:docMk/>
            <pc:sldMk cId="1445155181" sldId="304"/>
            <ac:spMk id="16" creationId="{9CD86D71-CED7-1934-C318-EC6B4F6D097D}"/>
          </ac:spMkLst>
        </pc:spChg>
        <pc:spChg chg="add del mod">
          <ac:chgData name="Kencin Autry" userId="a6c17a38-3403-4b9b-b01e-849711fc5fbf" providerId="ADAL" clId="{082659E4-D9E0-4610-B4E4-9B8D758FE963}" dt="2023-10-10T02:10:47.262" v="2169" actId="478"/>
          <ac:spMkLst>
            <pc:docMk/>
            <pc:sldMk cId="1445155181" sldId="304"/>
            <ac:spMk id="17" creationId="{62842B14-7C6A-AAC0-AC97-2854046A0D20}"/>
          </ac:spMkLst>
        </pc:spChg>
        <pc:spChg chg="add del mod">
          <ac:chgData name="Kencin Autry" userId="a6c17a38-3403-4b9b-b01e-849711fc5fbf" providerId="ADAL" clId="{082659E4-D9E0-4610-B4E4-9B8D758FE963}" dt="2023-10-10T02:10:45.758" v="2168" actId="478"/>
          <ac:spMkLst>
            <pc:docMk/>
            <pc:sldMk cId="1445155181" sldId="304"/>
            <ac:spMk id="18" creationId="{8562487A-7E47-CDE7-E5C9-1A34C50644E8}"/>
          </ac:spMkLst>
        </pc:spChg>
        <pc:spChg chg="add del mod">
          <ac:chgData name="Kencin Autry" userId="a6c17a38-3403-4b9b-b01e-849711fc5fbf" providerId="ADAL" clId="{082659E4-D9E0-4610-B4E4-9B8D758FE963}" dt="2023-10-10T02:10:48.512" v="2170" actId="478"/>
          <ac:spMkLst>
            <pc:docMk/>
            <pc:sldMk cId="1445155181" sldId="304"/>
            <ac:spMk id="19" creationId="{EDE35376-8C74-678E-9649-261FEA7C3F5B}"/>
          </ac:spMkLst>
        </pc:spChg>
        <pc:spChg chg="add del mod">
          <ac:chgData name="Kencin Autry" userId="a6c17a38-3403-4b9b-b01e-849711fc5fbf" providerId="ADAL" clId="{082659E4-D9E0-4610-B4E4-9B8D758FE963}" dt="2023-10-10T02:10:45.758" v="2168" actId="478"/>
          <ac:spMkLst>
            <pc:docMk/>
            <pc:sldMk cId="1445155181" sldId="304"/>
            <ac:spMk id="22" creationId="{D59AF0E6-5EEF-8072-D508-35F0F157415A}"/>
          </ac:spMkLst>
        </pc:spChg>
        <pc:spChg chg="add del mod">
          <ac:chgData name="Kencin Autry" userId="a6c17a38-3403-4b9b-b01e-849711fc5fbf" providerId="ADAL" clId="{082659E4-D9E0-4610-B4E4-9B8D758FE963}" dt="2023-10-10T02:20:24.430" v="2273" actId="478"/>
          <ac:spMkLst>
            <pc:docMk/>
            <pc:sldMk cId="1445155181" sldId="304"/>
            <ac:spMk id="23" creationId="{289D6FC0-EA39-C4DB-ED65-6D82D8F39843}"/>
          </ac:spMkLst>
        </pc:spChg>
        <pc:spChg chg="add del mod">
          <ac:chgData name="Kencin Autry" userId="a6c17a38-3403-4b9b-b01e-849711fc5fbf" providerId="ADAL" clId="{082659E4-D9E0-4610-B4E4-9B8D758FE963}" dt="2023-10-10T02:20:24.430" v="2273" actId="478"/>
          <ac:spMkLst>
            <pc:docMk/>
            <pc:sldMk cId="1445155181" sldId="304"/>
            <ac:spMk id="28" creationId="{3B6FD06F-1F35-273C-C022-CB28D4EFE070}"/>
          </ac:spMkLst>
        </pc:spChg>
        <pc:graphicFrameChg chg="del mod">
          <ac:chgData name="Kencin Autry" userId="a6c17a38-3403-4b9b-b01e-849711fc5fbf" providerId="ADAL" clId="{082659E4-D9E0-4610-B4E4-9B8D758FE963}" dt="2023-10-10T01:52:57.430" v="2061" actId="478"/>
          <ac:graphicFrameMkLst>
            <pc:docMk/>
            <pc:sldMk cId="1445155181" sldId="304"/>
            <ac:graphicFrameMk id="7" creationId="{5F4B019B-B97D-9A6A-E5CE-6B537E5315C5}"/>
          </ac:graphicFrameMkLst>
        </pc:graphicFrameChg>
        <pc:picChg chg="add del mod">
          <ac:chgData name="Kencin Autry" userId="a6c17a38-3403-4b9b-b01e-849711fc5fbf" providerId="ADAL" clId="{082659E4-D9E0-4610-B4E4-9B8D758FE963}" dt="2023-10-10T13:47:51.245" v="3680" actId="478"/>
          <ac:picMkLst>
            <pc:docMk/>
            <pc:sldMk cId="1445155181" sldId="304"/>
            <ac:picMk id="2" creationId="{C0652A01-B768-BB52-7345-C556E55BBE1E}"/>
          </ac:picMkLst>
        </pc:picChg>
        <pc:picChg chg="add del mod">
          <ac:chgData name="Kencin Autry" userId="a6c17a38-3403-4b9b-b01e-849711fc5fbf" providerId="ADAL" clId="{082659E4-D9E0-4610-B4E4-9B8D758FE963}" dt="2023-10-10T13:47:54.003" v="3681" actId="478"/>
          <ac:picMkLst>
            <pc:docMk/>
            <pc:sldMk cId="1445155181" sldId="304"/>
            <ac:picMk id="6" creationId="{E0714BA0-7241-5572-6C57-5AD89FD18032}"/>
          </ac:picMkLst>
        </pc:picChg>
        <pc:picChg chg="add del mod">
          <ac:chgData name="Kencin Autry" userId="a6c17a38-3403-4b9b-b01e-849711fc5fbf" providerId="ADAL" clId="{082659E4-D9E0-4610-B4E4-9B8D758FE963}" dt="2023-10-10T02:10:45.758" v="2168" actId="478"/>
          <ac:picMkLst>
            <pc:docMk/>
            <pc:sldMk cId="1445155181" sldId="304"/>
            <ac:picMk id="21" creationId="{5B348505-944B-62E4-FE51-E38993768B36}"/>
          </ac:picMkLst>
        </pc:picChg>
        <pc:picChg chg="add del mod">
          <ac:chgData name="Kencin Autry" userId="a6c17a38-3403-4b9b-b01e-849711fc5fbf" providerId="ADAL" clId="{082659E4-D9E0-4610-B4E4-9B8D758FE963}" dt="2023-10-10T02:13:28.761" v="2221" actId="478"/>
          <ac:picMkLst>
            <pc:docMk/>
            <pc:sldMk cId="1445155181" sldId="304"/>
            <ac:picMk id="25" creationId="{8791765C-2B80-8498-D94A-249D4A81438A}"/>
          </ac:picMkLst>
        </pc:picChg>
        <pc:picChg chg="add del mod">
          <ac:chgData name="Kencin Autry" userId="a6c17a38-3403-4b9b-b01e-849711fc5fbf" providerId="ADAL" clId="{082659E4-D9E0-4610-B4E4-9B8D758FE963}" dt="2023-10-10T02:20:24.430" v="2273" actId="478"/>
          <ac:picMkLst>
            <pc:docMk/>
            <pc:sldMk cId="1445155181" sldId="304"/>
            <ac:picMk id="27" creationId="{BCCAD1B5-8DBE-4428-27F5-778325C71C0C}"/>
          </ac:picMkLst>
        </pc:picChg>
        <pc:picChg chg="add mod modCrop">
          <ac:chgData name="Kencin Autry" userId="a6c17a38-3403-4b9b-b01e-849711fc5fbf" providerId="ADAL" clId="{082659E4-D9E0-4610-B4E4-9B8D758FE963}" dt="2023-10-10T03:28:30.541" v="3121" actId="207"/>
          <ac:picMkLst>
            <pc:docMk/>
            <pc:sldMk cId="1445155181" sldId="304"/>
            <ac:picMk id="29" creationId="{8469629D-6DFE-260B-724E-10DD4490A468}"/>
          </ac:picMkLst>
        </pc:picChg>
      </pc:sldChg>
      <pc:sldChg chg="addSp delSp modSp add del mod modShow modNotesTx">
        <pc:chgData name="Kencin Autry" userId="a6c17a38-3403-4b9b-b01e-849711fc5fbf" providerId="ADAL" clId="{082659E4-D9E0-4610-B4E4-9B8D758FE963}" dt="2023-10-11T00:29:03.439" v="5161" actId="47"/>
        <pc:sldMkLst>
          <pc:docMk/>
          <pc:sldMk cId="3568483039" sldId="305"/>
        </pc:sldMkLst>
        <pc:spChg chg="add del mod">
          <ac:chgData name="Kencin Autry" userId="a6c17a38-3403-4b9b-b01e-849711fc5fbf" providerId="ADAL" clId="{082659E4-D9E0-4610-B4E4-9B8D758FE963}" dt="2023-10-10T03:17:15.978" v="2750" actId="478"/>
          <ac:spMkLst>
            <pc:docMk/>
            <pc:sldMk cId="3568483039" sldId="305"/>
            <ac:spMk id="2" creationId="{886F1A39-61BE-69C3-8DE6-AE3353EE76F8}"/>
          </ac:spMkLst>
        </pc:spChg>
        <pc:spChg chg="add del mod">
          <ac:chgData name="Kencin Autry" userId="a6c17a38-3403-4b9b-b01e-849711fc5fbf" providerId="ADAL" clId="{082659E4-D9E0-4610-B4E4-9B8D758FE963}" dt="2023-10-10T03:17:40.451" v="2753" actId="478"/>
          <ac:spMkLst>
            <pc:docMk/>
            <pc:sldMk cId="3568483039" sldId="305"/>
            <ac:spMk id="9" creationId="{78A9BFC6-BBB1-4BD4-B3AB-6788091696FD}"/>
          </ac:spMkLst>
        </pc:spChg>
        <pc:spChg chg="add mod">
          <ac:chgData name="Kencin Autry" userId="a6c17a38-3403-4b9b-b01e-849711fc5fbf" providerId="ADAL" clId="{082659E4-D9E0-4610-B4E4-9B8D758FE963}" dt="2023-10-10T03:25:53.593" v="3068" actId="20577"/>
          <ac:spMkLst>
            <pc:docMk/>
            <pc:sldMk cId="3568483039" sldId="305"/>
            <ac:spMk id="19" creationId="{2A6A4F88-E459-B136-5A57-C0B8AC66BB84}"/>
          </ac:spMkLst>
        </pc:spChg>
        <pc:spChg chg="del mod">
          <ac:chgData name="Kencin Autry" userId="a6c17a38-3403-4b9b-b01e-849711fc5fbf" providerId="ADAL" clId="{082659E4-D9E0-4610-B4E4-9B8D758FE963}" dt="2023-10-10T03:11:14.351" v="2562" actId="478"/>
          <ac:spMkLst>
            <pc:docMk/>
            <pc:sldMk cId="3568483039" sldId="305"/>
            <ac:spMk id="78" creationId="{AAE88CCF-9434-72EE-FC61-396371CC3DCD}"/>
          </ac:spMkLst>
        </pc:spChg>
        <pc:inkChg chg="add del mod">
          <ac:chgData name="Kencin Autry" userId="a6c17a38-3403-4b9b-b01e-849711fc5fbf" providerId="ADAL" clId="{082659E4-D9E0-4610-B4E4-9B8D758FE963}" dt="2023-10-10T03:23:59.685" v="2980" actId="478"/>
          <ac:inkMkLst>
            <pc:docMk/>
            <pc:sldMk cId="3568483039" sldId="305"/>
            <ac:inkMk id="11" creationId="{066EB69F-FEF4-3A85-C284-AC7F3593EFE6}"/>
          </ac:inkMkLst>
        </pc:inkChg>
        <pc:inkChg chg="add del">
          <ac:chgData name="Kencin Autry" userId="a6c17a38-3403-4b9b-b01e-849711fc5fbf" providerId="ADAL" clId="{082659E4-D9E0-4610-B4E4-9B8D758FE963}" dt="2023-10-10T03:24:01.887" v="2981" actId="478"/>
          <ac:inkMkLst>
            <pc:docMk/>
            <pc:sldMk cId="3568483039" sldId="305"/>
            <ac:inkMk id="12" creationId="{2A18B299-BA34-994A-62D5-C11E9653083C}"/>
          </ac:inkMkLst>
        </pc:inkChg>
        <pc:inkChg chg="add del mod">
          <ac:chgData name="Kencin Autry" userId="a6c17a38-3403-4b9b-b01e-849711fc5fbf" providerId="ADAL" clId="{082659E4-D9E0-4610-B4E4-9B8D758FE963}" dt="2023-10-10T03:23:57.995" v="2978" actId="478"/>
          <ac:inkMkLst>
            <pc:docMk/>
            <pc:sldMk cId="3568483039" sldId="305"/>
            <ac:inkMk id="13" creationId="{6CCE859D-0F8D-B888-19D8-4A31203CC5FF}"/>
          </ac:inkMkLst>
        </pc:inkChg>
        <pc:inkChg chg="add del">
          <ac:chgData name="Kencin Autry" userId="a6c17a38-3403-4b9b-b01e-849711fc5fbf" providerId="ADAL" clId="{082659E4-D9E0-4610-B4E4-9B8D758FE963}" dt="2023-10-10T03:24:55.314" v="2985"/>
          <ac:inkMkLst>
            <pc:docMk/>
            <pc:sldMk cId="3568483039" sldId="305"/>
            <ac:inkMk id="14" creationId="{B642A9B4-9A03-7EEB-0B47-26E4E5712412}"/>
          </ac:inkMkLst>
        </pc:inkChg>
        <pc:inkChg chg="add del">
          <ac:chgData name="Kencin Autry" userId="a6c17a38-3403-4b9b-b01e-849711fc5fbf" providerId="ADAL" clId="{082659E4-D9E0-4610-B4E4-9B8D758FE963}" dt="2023-10-10T03:24:54.177" v="2984"/>
          <ac:inkMkLst>
            <pc:docMk/>
            <pc:sldMk cId="3568483039" sldId="305"/>
            <ac:inkMk id="15" creationId="{C29E78C8-EBBA-18BF-CFA9-A6C098EFCF2E}"/>
          </ac:inkMkLst>
        </pc:inkChg>
        <pc:inkChg chg="add">
          <ac:chgData name="Kencin Autry" userId="a6c17a38-3403-4b9b-b01e-849711fc5fbf" providerId="ADAL" clId="{082659E4-D9E0-4610-B4E4-9B8D758FE963}" dt="2023-10-10T03:25:00.429" v="2986" actId="9405"/>
          <ac:inkMkLst>
            <pc:docMk/>
            <pc:sldMk cId="3568483039" sldId="305"/>
            <ac:inkMk id="16" creationId="{8F0D9250-4409-6BD3-8501-B31F5862E9E0}"/>
          </ac:inkMkLst>
        </pc:inkChg>
        <pc:inkChg chg="add">
          <ac:chgData name="Kencin Autry" userId="a6c17a38-3403-4b9b-b01e-849711fc5fbf" providerId="ADAL" clId="{082659E4-D9E0-4610-B4E4-9B8D758FE963}" dt="2023-10-10T03:25:05.024" v="2987" actId="9405"/>
          <ac:inkMkLst>
            <pc:docMk/>
            <pc:sldMk cId="3568483039" sldId="305"/>
            <ac:inkMk id="17" creationId="{4A2F4064-FE34-1963-4567-316262BEDB8B}"/>
          </ac:inkMkLst>
        </pc:inkChg>
        <pc:inkChg chg="add">
          <ac:chgData name="Kencin Autry" userId="a6c17a38-3403-4b9b-b01e-849711fc5fbf" providerId="ADAL" clId="{082659E4-D9E0-4610-B4E4-9B8D758FE963}" dt="2023-10-10T03:25:12.074" v="2988" actId="9405"/>
          <ac:inkMkLst>
            <pc:docMk/>
            <pc:sldMk cId="3568483039" sldId="305"/>
            <ac:inkMk id="18" creationId="{B4D2F025-D2EF-2021-459D-09D5BA56FEFC}"/>
          </ac:inkMkLst>
        </pc:inkChg>
      </pc:sldChg>
      <pc:sldChg chg="new del">
        <pc:chgData name="Kencin Autry" userId="a6c17a38-3403-4b9b-b01e-849711fc5fbf" providerId="ADAL" clId="{082659E4-D9E0-4610-B4E4-9B8D758FE963}" dt="2023-10-10T03:21:25.957" v="2819" actId="47"/>
        <pc:sldMkLst>
          <pc:docMk/>
          <pc:sldMk cId="2082452952" sldId="306"/>
        </pc:sldMkLst>
      </pc:sldChg>
      <pc:sldChg chg="new del">
        <pc:chgData name="Kencin Autry" userId="a6c17a38-3403-4b9b-b01e-849711fc5fbf" providerId="ADAL" clId="{082659E4-D9E0-4610-B4E4-9B8D758FE963}" dt="2023-10-10T03:19:50.929" v="2776" actId="47"/>
        <pc:sldMkLst>
          <pc:docMk/>
          <pc:sldMk cId="3830266258" sldId="306"/>
        </pc:sldMkLst>
      </pc:sldChg>
      <pc:sldChg chg="addSp delSp modSp new del mod ord modTransition modShow modNotesTx">
        <pc:chgData name="Kencin Autry" userId="a6c17a38-3403-4b9b-b01e-849711fc5fbf" providerId="ADAL" clId="{082659E4-D9E0-4610-B4E4-9B8D758FE963}" dt="2023-10-17T02:21:55.547" v="16068" actId="2696"/>
        <pc:sldMkLst>
          <pc:docMk/>
          <pc:sldMk cId="3874941703" sldId="306"/>
        </pc:sldMkLst>
        <pc:spChg chg="del">
          <ac:chgData name="Kencin Autry" userId="a6c17a38-3403-4b9b-b01e-849711fc5fbf" providerId="ADAL" clId="{082659E4-D9E0-4610-B4E4-9B8D758FE963}" dt="2023-10-10T03:21:37.136" v="2821" actId="478"/>
          <ac:spMkLst>
            <pc:docMk/>
            <pc:sldMk cId="3874941703" sldId="306"/>
            <ac:spMk id="2" creationId="{22E708FB-D82D-DC8B-588D-3E4AE08B699F}"/>
          </ac:spMkLst>
        </pc:spChg>
        <pc:spChg chg="mod">
          <ac:chgData name="Kencin Autry" userId="a6c17a38-3403-4b9b-b01e-849711fc5fbf" providerId="ADAL" clId="{082659E4-D9E0-4610-B4E4-9B8D758FE963}" dt="2023-10-11T00:25:58.041" v="5126" actId="164"/>
          <ac:spMkLst>
            <pc:docMk/>
            <pc:sldMk cId="3874941703" sldId="306"/>
            <ac:spMk id="6" creationId="{05C889FA-550A-D01F-920F-072A842E9A7D}"/>
          </ac:spMkLst>
        </pc:spChg>
        <pc:spChg chg="mod">
          <ac:chgData name="Kencin Autry" userId="a6c17a38-3403-4b9b-b01e-849711fc5fbf" providerId="ADAL" clId="{082659E4-D9E0-4610-B4E4-9B8D758FE963}" dt="2023-10-11T00:25:58.041" v="5126" actId="164"/>
          <ac:spMkLst>
            <pc:docMk/>
            <pc:sldMk cId="3874941703" sldId="306"/>
            <ac:spMk id="7" creationId="{3932D4B4-01B3-F302-585D-3A5DC50106CF}"/>
          </ac:spMkLst>
        </pc:spChg>
        <pc:spChg chg="mod">
          <ac:chgData name="Kencin Autry" userId="a6c17a38-3403-4b9b-b01e-849711fc5fbf" providerId="ADAL" clId="{082659E4-D9E0-4610-B4E4-9B8D758FE963}" dt="2023-10-10T03:21:39.315" v="2822"/>
          <ac:spMkLst>
            <pc:docMk/>
            <pc:sldMk cId="3874941703" sldId="306"/>
            <ac:spMk id="7" creationId="{FB7D7AC4-6CA0-FAD8-CA09-F7AF4A32CF2F}"/>
          </ac:spMkLst>
        </pc:spChg>
        <pc:spChg chg="mod">
          <ac:chgData name="Kencin Autry" userId="a6c17a38-3403-4b9b-b01e-849711fc5fbf" providerId="ADAL" clId="{082659E4-D9E0-4610-B4E4-9B8D758FE963}" dt="2023-10-10T03:21:39.315" v="2822"/>
          <ac:spMkLst>
            <pc:docMk/>
            <pc:sldMk cId="3874941703" sldId="306"/>
            <ac:spMk id="8" creationId="{40210A7F-8049-47D5-B078-5226A168B65F}"/>
          </ac:spMkLst>
        </pc:spChg>
        <pc:spChg chg="mod">
          <ac:chgData name="Kencin Autry" userId="a6c17a38-3403-4b9b-b01e-849711fc5fbf" providerId="ADAL" clId="{082659E4-D9E0-4610-B4E4-9B8D758FE963}" dt="2023-10-11T00:25:58.041" v="5126" actId="164"/>
          <ac:spMkLst>
            <pc:docMk/>
            <pc:sldMk cId="3874941703" sldId="306"/>
            <ac:spMk id="8" creationId="{A79BE46B-9247-2840-FAE7-17DA0933EADD}"/>
          </ac:spMkLst>
        </pc:spChg>
        <pc:spChg chg="mod">
          <ac:chgData name="Kencin Autry" userId="a6c17a38-3403-4b9b-b01e-849711fc5fbf" providerId="ADAL" clId="{082659E4-D9E0-4610-B4E4-9B8D758FE963}" dt="2023-10-10T03:21:39.315" v="2822"/>
          <ac:spMkLst>
            <pc:docMk/>
            <pc:sldMk cId="3874941703" sldId="306"/>
            <ac:spMk id="9" creationId="{52DF128C-5A26-63C1-CDDD-8379CB937E67}"/>
          </ac:spMkLst>
        </pc:spChg>
        <pc:spChg chg="mod">
          <ac:chgData name="Kencin Autry" userId="a6c17a38-3403-4b9b-b01e-849711fc5fbf" providerId="ADAL" clId="{082659E4-D9E0-4610-B4E4-9B8D758FE963}" dt="2023-10-11T00:25:58.041" v="5126" actId="164"/>
          <ac:spMkLst>
            <pc:docMk/>
            <pc:sldMk cId="3874941703" sldId="306"/>
            <ac:spMk id="12" creationId="{C1E1C629-4763-C65F-6854-1D8273F38D66}"/>
          </ac:spMkLst>
        </pc:spChg>
        <pc:spChg chg="mod">
          <ac:chgData name="Kencin Autry" userId="a6c17a38-3403-4b9b-b01e-849711fc5fbf" providerId="ADAL" clId="{082659E4-D9E0-4610-B4E4-9B8D758FE963}" dt="2023-10-11T00:25:58.041" v="5126" actId="164"/>
          <ac:spMkLst>
            <pc:docMk/>
            <pc:sldMk cId="3874941703" sldId="306"/>
            <ac:spMk id="13" creationId="{13DE62A8-E899-21F5-5EF8-D38ED1E960E8}"/>
          </ac:spMkLst>
        </pc:spChg>
        <pc:spChg chg="mod">
          <ac:chgData name="Kencin Autry" userId="a6c17a38-3403-4b9b-b01e-849711fc5fbf" providerId="ADAL" clId="{082659E4-D9E0-4610-B4E4-9B8D758FE963}" dt="2023-10-11T00:25:58.041" v="5126" actId="164"/>
          <ac:spMkLst>
            <pc:docMk/>
            <pc:sldMk cId="3874941703" sldId="306"/>
            <ac:spMk id="14" creationId="{FA9B0D9B-7639-3C9B-74E7-7042012C5650}"/>
          </ac:spMkLst>
        </pc:spChg>
        <pc:spChg chg="mod">
          <ac:chgData name="Kencin Autry" userId="a6c17a38-3403-4b9b-b01e-849711fc5fbf" providerId="ADAL" clId="{082659E4-D9E0-4610-B4E4-9B8D758FE963}" dt="2023-10-11T00:25:58.041" v="5126" actId="164"/>
          <ac:spMkLst>
            <pc:docMk/>
            <pc:sldMk cId="3874941703" sldId="306"/>
            <ac:spMk id="15" creationId="{66D80596-DBF3-CFFF-4086-592734E94DE6}"/>
          </ac:spMkLst>
        </pc:spChg>
        <pc:spChg chg="mod">
          <ac:chgData name="Kencin Autry" userId="a6c17a38-3403-4b9b-b01e-849711fc5fbf" providerId="ADAL" clId="{082659E4-D9E0-4610-B4E4-9B8D758FE963}" dt="2023-10-11T00:25:58.041" v="5126" actId="164"/>
          <ac:spMkLst>
            <pc:docMk/>
            <pc:sldMk cId="3874941703" sldId="306"/>
            <ac:spMk id="18" creationId="{7DAD1CBC-8FE5-2E8C-C242-62F4B418DEF6}"/>
          </ac:spMkLst>
        </pc:spChg>
        <pc:spChg chg="mod">
          <ac:chgData name="Kencin Autry" userId="a6c17a38-3403-4b9b-b01e-849711fc5fbf" providerId="ADAL" clId="{082659E4-D9E0-4610-B4E4-9B8D758FE963}" dt="2023-10-11T00:25:58.041" v="5126" actId="164"/>
          <ac:spMkLst>
            <pc:docMk/>
            <pc:sldMk cId="3874941703" sldId="306"/>
            <ac:spMk id="19" creationId="{A2E8EB58-A9EC-C019-61C9-FD992A961DA7}"/>
          </ac:spMkLst>
        </pc:spChg>
        <pc:spChg chg="mod">
          <ac:chgData name="Kencin Autry" userId="a6c17a38-3403-4b9b-b01e-849711fc5fbf" providerId="ADAL" clId="{082659E4-D9E0-4610-B4E4-9B8D758FE963}" dt="2023-10-11T00:25:58.041" v="5126" actId="164"/>
          <ac:spMkLst>
            <pc:docMk/>
            <pc:sldMk cId="3874941703" sldId="306"/>
            <ac:spMk id="20" creationId="{91437821-E025-51B8-D44D-192EFF32C306}"/>
          </ac:spMkLst>
        </pc:spChg>
        <pc:spChg chg="mod">
          <ac:chgData name="Kencin Autry" userId="a6c17a38-3403-4b9b-b01e-849711fc5fbf" providerId="ADAL" clId="{082659E4-D9E0-4610-B4E4-9B8D758FE963}" dt="2023-10-11T00:25:58.041" v="5126" actId="164"/>
          <ac:spMkLst>
            <pc:docMk/>
            <pc:sldMk cId="3874941703" sldId="306"/>
            <ac:spMk id="21" creationId="{181EBC65-3A71-1FDC-FA24-FA9553C28898}"/>
          </ac:spMkLst>
        </pc:spChg>
        <pc:spChg chg="add del mod">
          <ac:chgData name="Kencin Autry" userId="a6c17a38-3403-4b9b-b01e-849711fc5fbf" providerId="ADAL" clId="{082659E4-D9E0-4610-B4E4-9B8D758FE963}" dt="2023-10-11T00:26:02.926" v="5127" actId="478"/>
          <ac:spMkLst>
            <pc:docMk/>
            <pc:sldMk cId="3874941703" sldId="306"/>
            <ac:spMk id="27" creationId="{1A4FCEBC-58E4-AC1C-ABAF-DA3D4EB8D9F0}"/>
          </ac:spMkLst>
        </pc:spChg>
        <pc:spChg chg="add del mod">
          <ac:chgData name="Kencin Autry" userId="a6c17a38-3403-4b9b-b01e-849711fc5fbf" providerId="ADAL" clId="{082659E4-D9E0-4610-B4E4-9B8D758FE963}" dt="2023-10-11T00:26:05.716" v="5128" actId="478"/>
          <ac:spMkLst>
            <pc:docMk/>
            <pc:sldMk cId="3874941703" sldId="306"/>
            <ac:spMk id="28" creationId="{5B97F9B2-7AB7-EFB4-E23A-0BA0D7A29D1A}"/>
          </ac:spMkLst>
        </pc:spChg>
        <pc:spChg chg="add del mod">
          <ac:chgData name="Kencin Autry" userId="a6c17a38-3403-4b9b-b01e-849711fc5fbf" providerId="ADAL" clId="{082659E4-D9E0-4610-B4E4-9B8D758FE963}" dt="2023-10-11T00:26:09.183" v="5130" actId="478"/>
          <ac:spMkLst>
            <pc:docMk/>
            <pc:sldMk cId="3874941703" sldId="306"/>
            <ac:spMk id="29" creationId="{78E0B349-1D96-911B-FA5E-D7448F1D35F1}"/>
          </ac:spMkLst>
        </pc:spChg>
        <pc:spChg chg="mod">
          <ac:chgData name="Kencin Autry" userId="a6c17a38-3403-4b9b-b01e-849711fc5fbf" providerId="ADAL" clId="{082659E4-D9E0-4610-B4E4-9B8D758FE963}" dt="2023-10-11T00:13:21.442" v="5011"/>
          <ac:spMkLst>
            <pc:docMk/>
            <pc:sldMk cId="3874941703" sldId="306"/>
            <ac:spMk id="30" creationId="{1F900496-C16F-7A97-9275-3C075996A19B}"/>
          </ac:spMkLst>
        </pc:spChg>
        <pc:spChg chg="mod">
          <ac:chgData name="Kencin Autry" userId="a6c17a38-3403-4b9b-b01e-849711fc5fbf" providerId="ADAL" clId="{082659E4-D9E0-4610-B4E4-9B8D758FE963}" dt="2023-10-11T00:13:21.442" v="5011"/>
          <ac:spMkLst>
            <pc:docMk/>
            <pc:sldMk cId="3874941703" sldId="306"/>
            <ac:spMk id="31" creationId="{A70B1411-9715-A701-5706-6E71EF63ED66}"/>
          </ac:spMkLst>
        </pc:spChg>
        <pc:spChg chg="mod">
          <ac:chgData name="Kencin Autry" userId="a6c17a38-3403-4b9b-b01e-849711fc5fbf" providerId="ADAL" clId="{082659E4-D9E0-4610-B4E4-9B8D758FE963}" dt="2023-10-11T00:13:21.442" v="5011"/>
          <ac:spMkLst>
            <pc:docMk/>
            <pc:sldMk cId="3874941703" sldId="306"/>
            <ac:spMk id="32" creationId="{3F0C2EBA-E396-DA6B-6C80-8947C78BD762}"/>
          </ac:spMkLst>
        </pc:spChg>
        <pc:spChg chg="add mod">
          <ac:chgData name="Kencin Autry" userId="a6c17a38-3403-4b9b-b01e-849711fc5fbf" providerId="ADAL" clId="{082659E4-D9E0-4610-B4E4-9B8D758FE963}" dt="2023-10-11T00:25:58.041" v="5126" actId="164"/>
          <ac:spMkLst>
            <pc:docMk/>
            <pc:sldMk cId="3874941703" sldId="306"/>
            <ac:spMk id="33" creationId="{901D039F-23B9-9846-7031-C725ADDB9F84}"/>
          </ac:spMkLst>
        </pc:spChg>
        <pc:spChg chg="add mod">
          <ac:chgData name="Kencin Autry" userId="a6c17a38-3403-4b9b-b01e-849711fc5fbf" providerId="ADAL" clId="{082659E4-D9E0-4610-B4E4-9B8D758FE963}" dt="2023-10-11T00:25:58.041" v="5126" actId="164"/>
          <ac:spMkLst>
            <pc:docMk/>
            <pc:sldMk cId="3874941703" sldId="306"/>
            <ac:spMk id="34" creationId="{BA605C32-BFBB-96AF-E562-42CCCCB18C1D}"/>
          </ac:spMkLst>
        </pc:spChg>
        <pc:spChg chg="add del">
          <ac:chgData name="Kencin Autry" userId="a6c17a38-3403-4b9b-b01e-849711fc5fbf" providerId="ADAL" clId="{082659E4-D9E0-4610-B4E4-9B8D758FE963}" dt="2023-10-11T00:21:25" v="5085" actId="478"/>
          <ac:spMkLst>
            <pc:docMk/>
            <pc:sldMk cId="3874941703" sldId="306"/>
            <ac:spMk id="36" creationId="{51000AC2-F72A-4374-9B79-A2BC6E401F21}"/>
          </ac:spMkLst>
        </pc:spChg>
        <pc:spChg chg="mod">
          <ac:chgData name="Kencin Autry" userId="a6c17a38-3403-4b9b-b01e-849711fc5fbf" providerId="ADAL" clId="{082659E4-D9E0-4610-B4E4-9B8D758FE963}" dt="2023-10-11T00:25:58.041" v="5126" actId="164"/>
          <ac:spMkLst>
            <pc:docMk/>
            <pc:sldMk cId="3874941703" sldId="306"/>
            <ac:spMk id="38" creationId="{F6212923-5B84-1879-03EB-88F7C7D6ECAC}"/>
          </ac:spMkLst>
        </pc:spChg>
        <pc:spChg chg="mod">
          <ac:chgData name="Kencin Autry" userId="a6c17a38-3403-4b9b-b01e-849711fc5fbf" providerId="ADAL" clId="{082659E4-D9E0-4610-B4E4-9B8D758FE963}" dt="2023-10-11T00:25:58.041" v="5126" actId="164"/>
          <ac:spMkLst>
            <pc:docMk/>
            <pc:sldMk cId="3874941703" sldId="306"/>
            <ac:spMk id="39" creationId="{1BF13B82-7AB7-0195-B52A-B6B3EB849F4E}"/>
          </ac:spMkLst>
        </pc:spChg>
        <pc:spChg chg="mod">
          <ac:chgData name="Kencin Autry" userId="a6c17a38-3403-4b9b-b01e-849711fc5fbf" providerId="ADAL" clId="{082659E4-D9E0-4610-B4E4-9B8D758FE963}" dt="2023-10-11T00:25:58.041" v="5126" actId="164"/>
          <ac:spMkLst>
            <pc:docMk/>
            <pc:sldMk cId="3874941703" sldId="306"/>
            <ac:spMk id="41" creationId="{44E43D03-281D-E2D3-B554-63DD890BE09E}"/>
          </ac:spMkLst>
        </pc:spChg>
        <pc:spChg chg="mod">
          <ac:chgData name="Kencin Autry" userId="a6c17a38-3403-4b9b-b01e-849711fc5fbf" providerId="ADAL" clId="{082659E4-D9E0-4610-B4E4-9B8D758FE963}" dt="2023-10-11T00:25:58.041" v="5126" actId="164"/>
          <ac:spMkLst>
            <pc:docMk/>
            <pc:sldMk cId="3874941703" sldId="306"/>
            <ac:spMk id="42" creationId="{A9DF2B63-995A-A136-DBAA-5E5D7FD72E2A}"/>
          </ac:spMkLst>
        </pc:spChg>
        <pc:spChg chg="add del mod">
          <ac:chgData name="Kencin Autry" userId="a6c17a38-3403-4b9b-b01e-849711fc5fbf" providerId="ADAL" clId="{082659E4-D9E0-4610-B4E4-9B8D758FE963}" dt="2023-10-11T00:26:49.122" v="5137"/>
          <ac:spMkLst>
            <pc:docMk/>
            <pc:sldMk cId="3874941703" sldId="306"/>
            <ac:spMk id="46" creationId="{7B41595B-96FA-CBB9-F78A-BB44BE1906CA}"/>
          </ac:spMkLst>
        </pc:spChg>
        <pc:grpChg chg="add mod ord">
          <ac:chgData name="Kencin Autry" userId="a6c17a38-3403-4b9b-b01e-849711fc5fbf" providerId="ADAL" clId="{082659E4-D9E0-4610-B4E4-9B8D758FE963}" dt="2023-10-11T00:26:16.616" v="5131" actId="164"/>
          <ac:grpSpMkLst>
            <pc:docMk/>
            <pc:sldMk cId="3874941703" sldId="306"/>
            <ac:grpSpMk id="2" creationId="{21AB2DBB-76E2-1E87-7F2E-F1176182944D}"/>
          </ac:grpSpMkLst>
        </pc:grpChg>
        <pc:grpChg chg="add del mod">
          <ac:chgData name="Kencin Autry" userId="a6c17a38-3403-4b9b-b01e-849711fc5fbf" providerId="ADAL" clId="{082659E4-D9E0-4610-B4E4-9B8D758FE963}" dt="2023-10-10T03:21:41.578" v="2823" actId="478"/>
          <ac:grpSpMkLst>
            <pc:docMk/>
            <pc:sldMk cId="3874941703" sldId="306"/>
            <ac:grpSpMk id="6" creationId="{7AE0C585-799F-A33D-4521-FF71E3BAD434}"/>
          </ac:grpSpMkLst>
        </pc:grpChg>
        <pc:grpChg chg="add mod ord">
          <ac:chgData name="Kencin Autry" userId="a6c17a38-3403-4b9b-b01e-849711fc5fbf" providerId="ADAL" clId="{082659E4-D9E0-4610-B4E4-9B8D758FE963}" dt="2023-10-11T00:26:16.616" v="5131" actId="164"/>
          <ac:grpSpMkLst>
            <pc:docMk/>
            <pc:sldMk cId="3874941703" sldId="306"/>
            <ac:grpSpMk id="9" creationId="{AD44C6B2-043B-3473-67E2-7024D70CB99F}"/>
          </ac:grpSpMkLst>
        </pc:grpChg>
        <pc:grpChg chg="add mod">
          <ac:chgData name="Kencin Autry" userId="a6c17a38-3403-4b9b-b01e-849711fc5fbf" providerId="ADAL" clId="{082659E4-D9E0-4610-B4E4-9B8D758FE963}" dt="2023-10-11T00:26:16.616" v="5131" actId="164"/>
          <ac:grpSpMkLst>
            <pc:docMk/>
            <pc:sldMk cId="3874941703" sldId="306"/>
            <ac:grpSpMk id="10" creationId="{9E9F7C3B-967C-0D55-0B52-598D16D17FAA}"/>
          </ac:grpSpMkLst>
        </pc:grpChg>
        <pc:grpChg chg="mod">
          <ac:chgData name="Kencin Autry" userId="a6c17a38-3403-4b9b-b01e-849711fc5fbf" providerId="ADAL" clId="{082659E4-D9E0-4610-B4E4-9B8D758FE963}" dt="2023-10-11T00:25:58.041" v="5126" actId="164"/>
          <ac:grpSpMkLst>
            <pc:docMk/>
            <pc:sldMk cId="3874941703" sldId="306"/>
            <ac:grpSpMk id="11" creationId="{7A61A1FA-856B-AA8D-0839-4D669991F73E}"/>
          </ac:grpSpMkLst>
        </pc:grpChg>
        <pc:grpChg chg="add mod">
          <ac:chgData name="Kencin Autry" userId="a6c17a38-3403-4b9b-b01e-849711fc5fbf" providerId="ADAL" clId="{082659E4-D9E0-4610-B4E4-9B8D758FE963}" dt="2023-10-11T00:26:16.616" v="5131" actId="164"/>
          <ac:grpSpMkLst>
            <pc:docMk/>
            <pc:sldMk cId="3874941703" sldId="306"/>
            <ac:grpSpMk id="16" creationId="{7C801257-9218-FF4C-0BD0-E2918512B46D}"/>
          </ac:grpSpMkLst>
        </pc:grpChg>
        <pc:grpChg chg="mod">
          <ac:chgData name="Kencin Autry" userId="a6c17a38-3403-4b9b-b01e-849711fc5fbf" providerId="ADAL" clId="{082659E4-D9E0-4610-B4E4-9B8D758FE963}" dt="2023-10-11T00:25:58.041" v="5126" actId="164"/>
          <ac:grpSpMkLst>
            <pc:docMk/>
            <pc:sldMk cId="3874941703" sldId="306"/>
            <ac:grpSpMk id="17" creationId="{53405A5C-6BAC-46F3-F0DD-83F6EFDEB80C}"/>
          </ac:grpSpMkLst>
        </pc:grpChg>
        <pc:grpChg chg="add mod ord">
          <ac:chgData name="Kencin Autry" userId="a6c17a38-3403-4b9b-b01e-849711fc5fbf" providerId="ADAL" clId="{082659E4-D9E0-4610-B4E4-9B8D758FE963}" dt="2023-10-11T00:25:58.041" v="5126" actId="164"/>
          <ac:grpSpMkLst>
            <pc:docMk/>
            <pc:sldMk cId="3874941703" sldId="306"/>
            <ac:grpSpMk id="35" creationId="{B9739A81-7FB5-C9A5-C639-B7D43E9E985A}"/>
          </ac:grpSpMkLst>
        </pc:grpChg>
        <pc:grpChg chg="add mod ord">
          <ac:chgData name="Kencin Autry" userId="a6c17a38-3403-4b9b-b01e-849711fc5fbf" providerId="ADAL" clId="{082659E4-D9E0-4610-B4E4-9B8D758FE963}" dt="2023-10-11T00:25:58.041" v="5126" actId="164"/>
          <ac:grpSpMkLst>
            <pc:docMk/>
            <pc:sldMk cId="3874941703" sldId="306"/>
            <ac:grpSpMk id="37" creationId="{2C01FA2F-685B-FE55-0D10-71941C5C8CB4}"/>
          </ac:grpSpMkLst>
        </pc:grpChg>
        <pc:grpChg chg="add mod ord">
          <ac:chgData name="Kencin Autry" userId="a6c17a38-3403-4b9b-b01e-849711fc5fbf" providerId="ADAL" clId="{082659E4-D9E0-4610-B4E4-9B8D758FE963}" dt="2023-10-11T00:25:58.041" v="5126" actId="164"/>
          <ac:grpSpMkLst>
            <pc:docMk/>
            <pc:sldMk cId="3874941703" sldId="306"/>
            <ac:grpSpMk id="40" creationId="{5963D36E-AAE1-827D-6513-9E762E0DDE83}"/>
          </ac:grpSpMkLst>
        </pc:grpChg>
        <pc:grpChg chg="add mod">
          <ac:chgData name="Kencin Autry" userId="a6c17a38-3403-4b9b-b01e-849711fc5fbf" providerId="ADAL" clId="{082659E4-D9E0-4610-B4E4-9B8D758FE963}" dt="2023-10-11T00:26:16.616" v="5131" actId="164"/>
          <ac:grpSpMkLst>
            <pc:docMk/>
            <pc:sldMk cId="3874941703" sldId="306"/>
            <ac:grpSpMk id="43" creationId="{919C65C6-C81B-78DB-0150-23E114068B1C}"/>
          </ac:grpSpMkLst>
        </pc:grpChg>
        <pc:grpChg chg="add mod">
          <ac:chgData name="Kencin Autry" userId="a6c17a38-3403-4b9b-b01e-849711fc5fbf" providerId="ADAL" clId="{082659E4-D9E0-4610-B4E4-9B8D758FE963}" dt="2023-10-11T00:25:58.041" v="5126" actId="164"/>
          <ac:grpSpMkLst>
            <pc:docMk/>
            <pc:sldMk cId="3874941703" sldId="306"/>
            <ac:grpSpMk id="44" creationId="{B3AD89A8-3D63-A13A-AD2E-EAF6E6AE5901}"/>
          </ac:grpSpMkLst>
        </pc:grpChg>
        <pc:grpChg chg="add mod">
          <ac:chgData name="Kencin Autry" userId="a6c17a38-3403-4b9b-b01e-849711fc5fbf" providerId="ADAL" clId="{082659E4-D9E0-4610-B4E4-9B8D758FE963}" dt="2023-10-11T00:27:28.610" v="5148" actId="1076"/>
          <ac:grpSpMkLst>
            <pc:docMk/>
            <pc:sldMk cId="3874941703" sldId="306"/>
            <ac:grpSpMk id="45" creationId="{B4207A65-0BF6-86B1-6E2E-45CC93214B12}"/>
          </ac:grpSpMkLst>
        </pc:grpChg>
        <pc:picChg chg="add mod">
          <ac:chgData name="Kencin Autry" userId="a6c17a38-3403-4b9b-b01e-849711fc5fbf" providerId="ADAL" clId="{082659E4-D9E0-4610-B4E4-9B8D758FE963}" dt="2023-10-11T00:27:10.898" v="5139" actId="1076"/>
          <ac:picMkLst>
            <pc:docMk/>
            <pc:sldMk cId="3874941703" sldId="306"/>
            <ac:picMk id="47" creationId="{A3B3EAF0-DE63-E7FF-2932-6A1266426EC3}"/>
          </ac:picMkLst>
        </pc:picChg>
        <pc:picChg chg="add mod">
          <ac:chgData name="Kencin Autry" userId="a6c17a38-3403-4b9b-b01e-849711fc5fbf" providerId="ADAL" clId="{082659E4-D9E0-4610-B4E4-9B8D758FE963}" dt="2023-10-11T00:27:15.028" v="5141" actId="1076"/>
          <ac:picMkLst>
            <pc:docMk/>
            <pc:sldMk cId="3874941703" sldId="306"/>
            <ac:picMk id="48" creationId="{4290A299-3336-ED0A-44FA-D070576D8221}"/>
          </ac:picMkLst>
        </pc:picChg>
        <pc:picChg chg="add mod">
          <ac:chgData name="Kencin Autry" userId="a6c17a38-3403-4b9b-b01e-849711fc5fbf" providerId="ADAL" clId="{082659E4-D9E0-4610-B4E4-9B8D758FE963}" dt="2023-10-11T00:27:20.242" v="5143" actId="1076"/>
          <ac:picMkLst>
            <pc:docMk/>
            <pc:sldMk cId="3874941703" sldId="306"/>
            <ac:picMk id="49" creationId="{6109076A-06AA-94EC-51BE-C23214500D21}"/>
          </ac:picMkLst>
        </pc:picChg>
        <pc:picChg chg="add mod">
          <ac:chgData name="Kencin Autry" userId="a6c17a38-3403-4b9b-b01e-849711fc5fbf" providerId="ADAL" clId="{082659E4-D9E0-4610-B4E4-9B8D758FE963}" dt="2023-10-11T00:27:33.957" v="5149" actId="1076"/>
          <ac:picMkLst>
            <pc:docMk/>
            <pc:sldMk cId="3874941703" sldId="306"/>
            <ac:picMk id="50" creationId="{D33538A9-420B-5200-0FA7-9652FE209CCB}"/>
          </ac:picMkLst>
        </pc:picChg>
        <pc:picChg chg="add mod">
          <ac:chgData name="Kencin Autry" userId="a6c17a38-3403-4b9b-b01e-849711fc5fbf" providerId="ADAL" clId="{082659E4-D9E0-4610-B4E4-9B8D758FE963}" dt="2023-10-11T00:27:42.840" v="5151" actId="1076"/>
          <ac:picMkLst>
            <pc:docMk/>
            <pc:sldMk cId="3874941703" sldId="306"/>
            <ac:picMk id="51" creationId="{94C65D28-A359-AF9F-978D-1BAEB773A51B}"/>
          </ac:picMkLst>
        </pc:picChg>
        <pc:inkChg chg="add del">
          <ac:chgData name="Kencin Autry" userId="a6c17a38-3403-4b9b-b01e-849711fc5fbf" providerId="ADAL" clId="{082659E4-D9E0-4610-B4E4-9B8D758FE963}" dt="2023-10-11T00:12:39.143" v="5007" actId="478"/>
          <ac:inkMkLst>
            <pc:docMk/>
            <pc:sldMk cId="3874941703" sldId="306"/>
            <ac:inkMk id="22" creationId="{4F8DBEBA-A0D7-B191-589B-422451B0DB49}"/>
          </ac:inkMkLst>
        </pc:inkChg>
        <pc:inkChg chg="add del">
          <ac:chgData name="Kencin Autry" userId="a6c17a38-3403-4b9b-b01e-849711fc5fbf" providerId="ADAL" clId="{082659E4-D9E0-4610-B4E4-9B8D758FE963}" dt="2023-10-11T00:20:15.908" v="5070" actId="478"/>
          <ac:inkMkLst>
            <pc:docMk/>
            <pc:sldMk cId="3874941703" sldId="306"/>
            <ac:inkMk id="23" creationId="{06D9E9C0-53B6-5BFC-70D7-EBFA0013C084}"/>
          </ac:inkMkLst>
        </pc:inkChg>
        <pc:inkChg chg="add del">
          <ac:chgData name="Kencin Autry" userId="a6c17a38-3403-4b9b-b01e-849711fc5fbf" providerId="ADAL" clId="{082659E4-D9E0-4610-B4E4-9B8D758FE963}" dt="2023-10-11T00:13:34.575" v="5015" actId="478"/>
          <ac:inkMkLst>
            <pc:docMk/>
            <pc:sldMk cId="3874941703" sldId="306"/>
            <ac:inkMk id="24" creationId="{CD407056-F27E-B800-002A-AB7DE7C1B61B}"/>
          </ac:inkMkLst>
        </pc:inkChg>
        <pc:inkChg chg="add del mod">
          <ac:chgData name="Kencin Autry" userId="a6c17a38-3403-4b9b-b01e-849711fc5fbf" providerId="ADAL" clId="{082659E4-D9E0-4610-B4E4-9B8D758FE963}" dt="2023-10-11T00:21:24.434" v="5084" actId="34122"/>
          <ac:inkMkLst>
            <pc:docMk/>
            <pc:sldMk cId="3874941703" sldId="306"/>
            <ac:inkMk id="25" creationId="{C04AE756-CA76-23A2-C2EE-1E4409E9CDD9}"/>
          </ac:inkMkLst>
        </pc:inkChg>
        <pc:inkChg chg="add del">
          <ac:chgData name="Kencin Autry" userId="a6c17a38-3403-4b9b-b01e-849711fc5fbf" providerId="ADAL" clId="{082659E4-D9E0-4610-B4E4-9B8D758FE963}" dt="2023-10-11T00:20:49.743" v="5075" actId="478"/>
          <ac:inkMkLst>
            <pc:docMk/>
            <pc:sldMk cId="3874941703" sldId="306"/>
            <ac:inkMk id="26" creationId="{C0BDFE9C-EF52-ACDB-41C6-347D1E9A2C8C}"/>
          </ac:inkMkLst>
        </pc:inkChg>
        <pc:cxnChg chg="add del">
          <ac:chgData name="Kencin Autry" userId="a6c17a38-3403-4b9b-b01e-849711fc5fbf" providerId="ADAL" clId="{082659E4-D9E0-4610-B4E4-9B8D758FE963}" dt="2023-10-11T00:27:59.780" v="5153" actId="478"/>
          <ac:cxnSpMkLst>
            <pc:docMk/>
            <pc:sldMk cId="3874941703" sldId="306"/>
            <ac:cxnSpMk id="53" creationId="{AE9D2183-763A-71C7-566C-90A93232379C}"/>
          </ac:cxnSpMkLst>
        </pc:cxnChg>
        <pc:cxnChg chg="add del mod">
          <ac:chgData name="Kencin Autry" userId="a6c17a38-3403-4b9b-b01e-849711fc5fbf" providerId="ADAL" clId="{082659E4-D9E0-4610-B4E4-9B8D758FE963}" dt="2023-10-11T00:28:33.281" v="5160" actId="478"/>
          <ac:cxnSpMkLst>
            <pc:docMk/>
            <pc:sldMk cId="3874941703" sldId="306"/>
            <ac:cxnSpMk id="55" creationId="{4BF40BA7-F319-25DE-DD07-3FBFFCABD1ED}"/>
          </ac:cxnSpMkLst>
        </pc:cxnChg>
      </pc:sldChg>
      <pc:sldChg chg="addSp delSp modSp add del mod modShow modNotesTx">
        <pc:chgData name="Kencin Autry" userId="a6c17a38-3403-4b9b-b01e-849711fc5fbf" providerId="ADAL" clId="{082659E4-D9E0-4610-B4E4-9B8D758FE963}" dt="2023-10-12T17:21:30.722" v="9777" actId="47"/>
        <pc:sldMkLst>
          <pc:docMk/>
          <pc:sldMk cId="2781248558" sldId="307"/>
        </pc:sldMkLst>
        <pc:spChg chg="add del mod">
          <ac:chgData name="Kencin Autry" userId="a6c17a38-3403-4b9b-b01e-849711fc5fbf" providerId="ADAL" clId="{082659E4-D9E0-4610-B4E4-9B8D758FE963}" dt="2023-10-10T03:30:05.611" v="3131" actId="478"/>
          <ac:spMkLst>
            <pc:docMk/>
            <pc:sldMk cId="2781248558" sldId="307"/>
            <ac:spMk id="2" creationId="{ECDA1999-5535-68CF-78CC-E5F4CFB74DE2}"/>
          </ac:spMkLst>
        </pc:spChg>
        <pc:spChg chg="add mod">
          <ac:chgData name="Kencin Autry" userId="a6c17a38-3403-4b9b-b01e-849711fc5fbf" providerId="ADAL" clId="{082659E4-D9E0-4610-B4E4-9B8D758FE963}" dt="2023-10-12T00:18:04.915" v="6616" actId="1076"/>
          <ac:spMkLst>
            <pc:docMk/>
            <pc:sldMk cId="2781248558" sldId="307"/>
            <ac:spMk id="3" creationId="{7EF0FC9B-9794-0B1E-379F-7B7FFBA11D90}"/>
          </ac:spMkLst>
        </pc:spChg>
        <pc:spChg chg="mod">
          <ac:chgData name="Kencin Autry" userId="a6c17a38-3403-4b9b-b01e-849711fc5fbf" providerId="ADAL" clId="{082659E4-D9E0-4610-B4E4-9B8D758FE963}" dt="2023-10-10T03:31:59.138" v="3141" actId="6549"/>
          <ac:spMkLst>
            <pc:docMk/>
            <pc:sldMk cId="2781248558" sldId="307"/>
            <ac:spMk id="5" creationId="{F15CE329-2467-11BA-6941-E43CFE8A151E}"/>
          </ac:spMkLst>
        </pc:spChg>
        <pc:spChg chg="add mod">
          <ac:chgData name="Kencin Autry" userId="a6c17a38-3403-4b9b-b01e-849711fc5fbf" providerId="ADAL" clId="{082659E4-D9E0-4610-B4E4-9B8D758FE963}" dt="2023-10-12T00:18:06.284" v="6621" actId="1076"/>
          <ac:spMkLst>
            <pc:docMk/>
            <pc:sldMk cId="2781248558" sldId="307"/>
            <ac:spMk id="6" creationId="{AF95B970-1A1B-A263-55D7-2CC788785C3C}"/>
          </ac:spMkLst>
        </pc:spChg>
        <pc:spChg chg="add mod">
          <ac:chgData name="Kencin Autry" userId="a6c17a38-3403-4b9b-b01e-849711fc5fbf" providerId="ADAL" clId="{082659E4-D9E0-4610-B4E4-9B8D758FE963}" dt="2023-10-12T00:18:03.897" v="6612" actId="1076"/>
          <ac:spMkLst>
            <pc:docMk/>
            <pc:sldMk cId="2781248558" sldId="307"/>
            <ac:spMk id="7" creationId="{2ACA802E-C522-33FE-1DD7-E8B6C2B92951}"/>
          </ac:spMkLst>
        </pc:spChg>
        <pc:spChg chg="add mod">
          <ac:chgData name="Kencin Autry" userId="a6c17a38-3403-4b9b-b01e-849711fc5fbf" providerId="ADAL" clId="{082659E4-D9E0-4610-B4E4-9B8D758FE963}" dt="2023-10-12T00:18:05.498" v="6618" actId="1076"/>
          <ac:spMkLst>
            <pc:docMk/>
            <pc:sldMk cId="2781248558" sldId="307"/>
            <ac:spMk id="8" creationId="{928BB526-D143-6C45-8D37-3E73BE3A36D3}"/>
          </ac:spMkLst>
        </pc:spChg>
        <pc:spChg chg="add mod">
          <ac:chgData name="Kencin Autry" userId="a6c17a38-3403-4b9b-b01e-849711fc5fbf" providerId="ADAL" clId="{082659E4-D9E0-4610-B4E4-9B8D758FE963}" dt="2023-10-12T00:18:04.199" v="6613" actId="1076"/>
          <ac:spMkLst>
            <pc:docMk/>
            <pc:sldMk cId="2781248558" sldId="307"/>
            <ac:spMk id="9" creationId="{38B166A6-82A4-B7F1-1D13-7E393BCC0225}"/>
          </ac:spMkLst>
        </pc:spChg>
        <pc:spChg chg="add del">
          <ac:chgData name="Kencin Autry" userId="a6c17a38-3403-4b9b-b01e-849711fc5fbf" providerId="ADAL" clId="{082659E4-D9E0-4610-B4E4-9B8D758FE963}" dt="2023-10-10T03:36:36.111" v="3192" actId="478"/>
          <ac:spMkLst>
            <pc:docMk/>
            <pc:sldMk cId="2781248558" sldId="307"/>
            <ac:spMk id="10" creationId="{7EB52279-F7A4-F6B3-D469-AA88F551C792}"/>
          </ac:spMkLst>
        </pc:spChg>
        <pc:spChg chg="add del">
          <ac:chgData name="Kencin Autry" userId="a6c17a38-3403-4b9b-b01e-849711fc5fbf" providerId="ADAL" clId="{082659E4-D9E0-4610-B4E4-9B8D758FE963}" dt="2023-10-10T03:42:47.438" v="3209" actId="478"/>
          <ac:spMkLst>
            <pc:docMk/>
            <pc:sldMk cId="2781248558" sldId="307"/>
            <ac:spMk id="17" creationId="{C70D90B5-D4F4-9927-1FA8-EE161FD2B870}"/>
          </ac:spMkLst>
        </pc:spChg>
        <pc:graphicFrameChg chg="add del modGraphic">
          <ac:chgData name="Kencin Autry" userId="a6c17a38-3403-4b9b-b01e-849711fc5fbf" providerId="ADAL" clId="{082659E4-D9E0-4610-B4E4-9B8D758FE963}" dt="2023-10-12T00:18:03.705" v="6611" actId="1032"/>
          <ac:graphicFrameMkLst>
            <pc:docMk/>
            <pc:sldMk cId="2781248558" sldId="307"/>
            <ac:graphicFrameMk id="10" creationId="{BC41234D-4F6D-24BE-5CD6-8584C53A33B0}"/>
          </ac:graphicFrameMkLst>
        </pc:graphicFrameChg>
        <pc:picChg chg="add mod">
          <ac:chgData name="Kencin Autry" userId="a6c17a38-3403-4b9b-b01e-849711fc5fbf" providerId="ADAL" clId="{082659E4-D9E0-4610-B4E4-9B8D758FE963}" dt="2023-10-12T00:18:07.050" v="6624" actId="1076"/>
          <ac:picMkLst>
            <pc:docMk/>
            <pc:sldMk cId="2781248558" sldId="307"/>
            <ac:picMk id="2" creationId="{10E3810E-6E48-A89F-6120-1783B345BB97}"/>
          </ac:picMkLst>
        </pc:picChg>
        <pc:picChg chg="add mod">
          <ac:chgData name="Kencin Autry" userId="a6c17a38-3403-4b9b-b01e-849711fc5fbf" providerId="ADAL" clId="{082659E4-D9E0-4610-B4E4-9B8D758FE963}" dt="2023-10-12T00:18:06.005" v="6620" actId="1076"/>
          <ac:picMkLst>
            <pc:docMk/>
            <pc:sldMk cId="2781248558" sldId="307"/>
            <ac:picMk id="11" creationId="{3702A4EB-9789-31D0-1297-3BB35C06997A}"/>
          </ac:picMkLst>
        </pc:picChg>
        <pc:picChg chg="add del mod">
          <ac:chgData name="Kencin Autry" userId="a6c17a38-3403-4b9b-b01e-849711fc5fbf" providerId="ADAL" clId="{082659E4-D9E0-4610-B4E4-9B8D758FE963}" dt="2023-10-10T03:37:40.431" v="3196" actId="931"/>
          <ac:picMkLst>
            <pc:docMk/>
            <pc:sldMk cId="2781248558" sldId="307"/>
            <ac:picMk id="12" creationId="{F5B4257D-E4DA-8BA2-334D-B3412397BCFE}"/>
          </ac:picMkLst>
        </pc:picChg>
        <pc:picChg chg="add mod">
          <ac:chgData name="Kencin Autry" userId="a6c17a38-3403-4b9b-b01e-849711fc5fbf" providerId="ADAL" clId="{082659E4-D9E0-4610-B4E4-9B8D758FE963}" dt="2023-10-12T00:18:05.082" v="6617" actId="1076"/>
          <ac:picMkLst>
            <pc:docMk/>
            <pc:sldMk cId="2781248558" sldId="307"/>
            <ac:picMk id="13" creationId="{05E1C694-6063-F249-E5DC-3BFE8F533F80}"/>
          </ac:picMkLst>
        </pc:picChg>
        <pc:picChg chg="add del mod modCrop">
          <ac:chgData name="Kencin Autry" userId="a6c17a38-3403-4b9b-b01e-849711fc5fbf" providerId="ADAL" clId="{082659E4-D9E0-4610-B4E4-9B8D758FE963}" dt="2023-10-10T03:39:03.957" v="3204" actId="478"/>
          <ac:picMkLst>
            <pc:docMk/>
            <pc:sldMk cId="2781248558" sldId="307"/>
            <ac:picMk id="14" creationId="{4187FCB7-2D8C-C5E4-F130-32A90D7D0C23}"/>
          </ac:picMkLst>
        </pc:picChg>
        <pc:picChg chg="add mod modCrop">
          <ac:chgData name="Kencin Autry" userId="a6c17a38-3403-4b9b-b01e-849711fc5fbf" providerId="ADAL" clId="{082659E4-D9E0-4610-B4E4-9B8D758FE963}" dt="2023-10-12T00:18:05.730" v="6619" actId="1076"/>
          <ac:picMkLst>
            <pc:docMk/>
            <pc:sldMk cId="2781248558" sldId="307"/>
            <ac:picMk id="15" creationId="{049A57E7-A707-C635-6954-4AC7070056A9}"/>
          </ac:picMkLst>
        </pc:picChg>
        <pc:picChg chg="add del mod">
          <ac:chgData name="Kencin Autry" userId="a6c17a38-3403-4b9b-b01e-849711fc5fbf" providerId="ADAL" clId="{082659E4-D9E0-4610-B4E4-9B8D758FE963}" dt="2023-10-10T03:39:48.234" v="3206" actId="478"/>
          <ac:picMkLst>
            <pc:docMk/>
            <pc:sldMk cId="2781248558" sldId="307"/>
            <ac:picMk id="16" creationId="{812C0084-47E7-1556-63A0-720163F094C5}"/>
          </ac:picMkLst>
        </pc:picChg>
        <pc:picChg chg="del mod">
          <ac:chgData name="Kencin Autry" userId="a6c17a38-3403-4b9b-b01e-849711fc5fbf" providerId="ADAL" clId="{082659E4-D9E0-4610-B4E4-9B8D758FE963}" dt="2023-10-10T03:29:58.346" v="3128" actId="478"/>
          <ac:picMkLst>
            <pc:docMk/>
            <pc:sldMk cId="2781248558" sldId="307"/>
            <ac:picMk id="1026" creationId="{35D6155F-96F1-EF0D-DAEF-68116B3B5C8D}"/>
          </ac:picMkLst>
        </pc:picChg>
        <pc:picChg chg="del">
          <ac:chgData name="Kencin Autry" userId="a6c17a38-3403-4b9b-b01e-849711fc5fbf" providerId="ADAL" clId="{082659E4-D9E0-4610-B4E4-9B8D758FE963}" dt="2023-10-10T03:30:06.781" v="3132" actId="478"/>
          <ac:picMkLst>
            <pc:docMk/>
            <pc:sldMk cId="2781248558" sldId="307"/>
            <ac:picMk id="1028" creationId="{ADBC9338-C960-F849-AB9A-978D3A72BEE3}"/>
          </ac:picMkLst>
        </pc:picChg>
        <pc:picChg chg="del">
          <ac:chgData name="Kencin Autry" userId="a6c17a38-3403-4b9b-b01e-849711fc5fbf" providerId="ADAL" clId="{082659E4-D9E0-4610-B4E4-9B8D758FE963}" dt="2023-10-10T03:30:08.080" v="3133" actId="478"/>
          <ac:picMkLst>
            <pc:docMk/>
            <pc:sldMk cId="2781248558" sldId="307"/>
            <ac:picMk id="1030" creationId="{6CA51A17-BFAA-7053-D807-14131D731B00}"/>
          </ac:picMkLst>
        </pc:picChg>
      </pc:sldChg>
      <pc:sldChg chg="addSp delSp modSp add del mod delAnim modAnim modNotesTx">
        <pc:chgData name="Kencin Autry" userId="a6c17a38-3403-4b9b-b01e-849711fc5fbf" providerId="ADAL" clId="{082659E4-D9E0-4610-B4E4-9B8D758FE963}" dt="2023-10-12T17:30:10.853" v="9947" actId="47"/>
        <pc:sldMkLst>
          <pc:docMk/>
          <pc:sldMk cId="2204745495" sldId="308"/>
        </pc:sldMkLst>
        <pc:spChg chg="add mod">
          <ac:chgData name="Kencin Autry" userId="a6c17a38-3403-4b9b-b01e-849711fc5fbf" providerId="ADAL" clId="{082659E4-D9E0-4610-B4E4-9B8D758FE963}" dt="2023-10-12T15:45:17.252" v="8967" actId="1076"/>
          <ac:spMkLst>
            <pc:docMk/>
            <pc:sldMk cId="2204745495" sldId="308"/>
            <ac:spMk id="2" creationId="{01CACF66-A4D7-AD98-3B97-AA42A0ED9EF3}"/>
          </ac:spMkLst>
        </pc:spChg>
        <pc:spChg chg="add del mod">
          <ac:chgData name="Kencin Autry" userId="a6c17a38-3403-4b9b-b01e-849711fc5fbf" providerId="ADAL" clId="{082659E4-D9E0-4610-B4E4-9B8D758FE963}" dt="2023-10-12T00:18:39.732" v="6633" actId="478"/>
          <ac:spMkLst>
            <pc:docMk/>
            <pc:sldMk cId="2204745495" sldId="308"/>
            <ac:spMk id="2" creationId="{0328DD03-DBED-F42C-C101-FA73EB237EF1}"/>
          </ac:spMkLst>
        </pc:spChg>
        <pc:spChg chg="del mod">
          <ac:chgData name="Kencin Autry" userId="a6c17a38-3403-4b9b-b01e-849711fc5fbf" providerId="ADAL" clId="{082659E4-D9E0-4610-B4E4-9B8D758FE963}" dt="2023-10-10T13:53:12.538" v="3715" actId="478"/>
          <ac:spMkLst>
            <pc:docMk/>
            <pc:sldMk cId="2204745495" sldId="308"/>
            <ac:spMk id="2" creationId="{3E3B7733-DAC9-03F7-2FDF-A1135972E852}"/>
          </ac:spMkLst>
        </pc:spChg>
        <pc:spChg chg="add del mod">
          <ac:chgData name="Kencin Autry" userId="a6c17a38-3403-4b9b-b01e-849711fc5fbf" providerId="ADAL" clId="{082659E4-D9E0-4610-B4E4-9B8D758FE963}" dt="2023-10-11T01:26:19.283" v="5782"/>
          <ac:spMkLst>
            <pc:docMk/>
            <pc:sldMk cId="2204745495" sldId="308"/>
            <ac:spMk id="2" creationId="{90A9BAF8-95F9-5C69-29B6-D03F0C787894}"/>
          </ac:spMkLst>
        </pc:spChg>
        <pc:spChg chg="del">
          <ac:chgData name="Kencin Autry" userId="a6c17a38-3403-4b9b-b01e-849711fc5fbf" providerId="ADAL" clId="{082659E4-D9E0-4610-B4E4-9B8D758FE963}" dt="2023-10-11T01:39:41.207" v="5852" actId="478"/>
          <ac:spMkLst>
            <pc:docMk/>
            <pc:sldMk cId="2204745495" sldId="308"/>
            <ac:spMk id="3" creationId="{9A76D32E-BF87-9DA8-312F-093591062099}"/>
          </ac:spMkLst>
        </pc:spChg>
        <pc:spChg chg="add mod">
          <ac:chgData name="Kencin Autry" userId="a6c17a38-3403-4b9b-b01e-849711fc5fbf" providerId="ADAL" clId="{082659E4-D9E0-4610-B4E4-9B8D758FE963}" dt="2023-10-12T00:20:03.520" v="6639" actId="208"/>
          <ac:spMkLst>
            <pc:docMk/>
            <pc:sldMk cId="2204745495" sldId="308"/>
            <ac:spMk id="3" creationId="{EE267E1C-419D-F0CF-A747-3D4674144C2C}"/>
          </ac:spMkLst>
        </pc:spChg>
        <pc:spChg chg="add del mod">
          <ac:chgData name="Kencin Autry" userId="a6c17a38-3403-4b9b-b01e-849711fc5fbf" providerId="ADAL" clId="{082659E4-D9E0-4610-B4E4-9B8D758FE963}" dt="2023-10-11T02:01:36.056" v="6071" actId="1076"/>
          <ac:spMkLst>
            <pc:docMk/>
            <pc:sldMk cId="2204745495" sldId="308"/>
            <ac:spMk id="5" creationId="{FEAF16AC-5E8B-D736-2B10-837C5B81A2C7}"/>
          </ac:spMkLst>
        </pc:spChg>
        <pc:spChg chg="add del mod">
          <ac:chgData name="Kencin Autry" userId="a6c17a38-3403-4b9b-b01e-849711fc5fbf" providerId="ADAL" clId="{082659E4-D9E0-4610-B4E4-9B8D758FE963}" dt="2023-10-10T13:53:25.641" v="3721" actId="478"/>
          <ac:spMkLst>
            <pc:docMk/>
            <pc:sldMk cId="2204745495" sldId="308"/>
            <ac:spMk id="6" creationId="{1D4139B4-A10A-CB60-2586-4E3F393D5AC7}"/>
          </ac:spMkLst>
        </pc:spChg>
        <pc:spChg chg="add del mod">
          <ac:chgData name="Kencin Autry" userId="a6c17a38-3403-4b9b-b01e-849711fc5fbf" providerId="ADAL" clId="{082659E4-D9E0-4610-B4E4-9B8D758FE963}" dt="2023-10-11T01:22:57.062" v="5747"/>
          <ac:spMkLst>
            <pc:docMk/>
            <pc:sldMk cId="2204745495" sldId="308"/>
            <ac:spMk id="6" creationId="{C6F7CAEE-BA0A-4BC8-77CC-54BDA51860AD}"/>
          </ac:spMkLst>
        </pc:spChg>
        <pc:spChg chg="add mod">
          <ac:chgData name="Kencin Autry" userId="a6c17a38-3403-4b9b-b01e-849711fc5fbf" providerId="ADAL" clId="{082659E4-D9E0-4610-B4E4-9B8D758FE963}" dt="2023-10-12T15:45:20.286" v="8968" actId="1076"/>
          <ac:spMkLst>
            <pc:docMk/>
            <pc:sldMk cId="2204745495" sldId="308"/>
            <ac:spMk id="6" creationId="{F5067E6A-F7AC-1FA3-2538-6112E9FCA2DF}"/>
          </ac:spMkLst>
        </pc:spChg>
        <pc:spChg chg="add del mod">
          <ac:chgData name="Kencin Autry" userId="a6c17a38-3403-4b9b-b01e-849711fc5fbf" providerId="ADAL" clId="{082659E4-D9E0-4610-B4E4-9B8D758FE963}" dt="2023-10-11T01:22:57.062" v="5747"/>
          <ac:spMkLst>
            <pc:docMk/>
            <pc:sldMk cId="2204745495" sldId="308"/>
            <ac:spMk id="7" creationId="{52AD7A2A-E4EC-9A3E-CBBA-C2E3EC32A154}"/>
          </ac:spMkLst>
        </pc:spChg>
        <pc:spChg chg="mod">
          <ac:chgData name="Kencin Autry" userId="a6c17a38-3403-4b9b-b01e-849711fc5fbf" providerId="ADAL" clId="{082659E4-D9E0-4610-B4E4-9B8D758FE963}" dt="2023-10-11T01:22:47.983" v="5746"/>
          <ac:spMkLst>
            <pc:docMk/>
            <pc:sldMk cId="2204745495" sldId="308"/>
            <ac:spMk id="8" creationId="{DD14D3EE-CC31-FEEF-6998-B42599BF1191}"/>
          </ac:spMkLst>
        </pc:spChg>
        <pc:spChg chg="add del mod">
          <ac:chgData name="Kencin Autry" userId="a6c17a38-3403-4b9b-b01e-849711fc5fbf" providerId="ADAL" clId="{082659E4-D9E0-4610-B4E4-9B8D758FE963}" dt="2023-10-11T01:34:37.629" v="5833" actId="208"/>
          <ac:spMkLst>
            <pc:docMk/>
            <pc:sldMk cId="2204745495" sldId="308"/>
            <ac:spMk id="9" creationId="{BD309A05-E72F-6462-6285-495D18AA4465}"/>
          </ac:spMkLst>
        </pc:spChg>
        <pc:spChg chg="add del mod">
          <ac:chgData name="Kencin Autry" userId="a6c17a38-3403-4b9b-b01e-849711fc5fbf" providerId="ADAL" clId="{082659E4-D9E0-4610-B4E4-9B8D758FE963}" dt="2023-10-10T14:06:41.906" v="4012" actId="478"/>
          <ac:spMkLst>
            <pc:docMk/>
            <pc:sldMk cId="2204745495" sldId="308"/>
            <ac:spMk id="9" creationId="{FACD8D1D-1A79-A5D4-421E-A8E8BC046153}"/>
          </ac:spMkLst>
        </pc:spChg>
        <pc:spChg chg="add del mod ord">
          <ac:chgData name="Kencin Autry" userId="a6c17a38-3403-4b9b-b01e-849711fc5fbf" providerId="ADAL" clId="{082659E4-D9E0-4610-B4E4-9B8D758FE963}" dt="2023-10-11T01:26:19.283" v="5782"/>
          <ac:spMkLst>
            <pc:docMk/>
            <pc:sldMk cId="2204745495" sldId="308"/>
            <ac:spMk id="10" creationId="{A835E535-2EA1-0644-8B05-2C63D12B93F6}"/>
          </ac:spMkLst>
        </pc:spChg>
        <pc:spChg chg="mod">
          <ac:chgData name="Kencin Autry" userId="a6c17a38-3403-4b9b-b01e-849711fc5fbf" providerId="ADAL" clId="{082659E4-D9E0-4610-B4E4-9B8D758FE963}" dt="2023-10-11T01:26:04.031" v="5780"/>
          <ac:spMkLst>
            <pc:docMk/>
            <pc:sldMk cId="2204745495" sldId="308"/>
            <ac:spMk id="11" creationId="{25734088-3D3E-146A-4FD5-F47F5C1A5F5B}"/>
          </ac:spMkLst>
        </pc:spChg>
        <pc:spChg chg="mod">
          <ac:chgData name="Kencin Autry" userId="a6c17a38-3403-4b9b-b01e-849711fc5fbf" providerId="ADAL" clId="{082659E4-D9E0-4610-B4E4-9B8D758FE963}" dt="2023-10-11T01:34:37.629" v="5833" actId="208"/>
          <ac:spMkLst>
            <pc:docMk/>
            <pc:sldMk cId="2204745495" sldId="308"/>
            <ac:spMk id="12" creationId="{9103628C-7E25-2DC9-11BE-56AF5C1DDE26}"/>
          </ac:spMkLst>
        </pc:spChg>
        <pc:spChg chg="add mod">
          <ac:chgData name="Kencin Autry" userId="a6c17a38-3403-4b9b-b01e-849711fc5fbf" providerId="ADAL" clId="{082659E4-D9E0-4610-B4E4-9B8D758FE963}" dt="2023-10-11T01:35:50.699" v="5839" actId="208"/>
          <ac:spMkLst>
            <pc:docMk/>
            <pc:sldMk cId="2204745495" sldId="308"/>
            <ac:spMk id="13" creationId="{33DD9C66-12BD-FF3C-7755-5A393EABA87B}"/>
          </ac:spMkLst>
        </pc:spChg>
        <pc:spChg chg="add mod ord">
          <ac:chgData name="Kencin Autry" userId="a6c17a38-3403-4b9b-b01e-849711fc5fbf" providerId="ADAL" clId="{082659E4-D9E0-4610-B4E4-9B8D758FE963}" dt="2023-10-11T01:35:55.283" v="5840" actId="208"/>
          <ac:spMkLst>
            <pc:docMk/>
            <pc:sldMk cId="2204745495" sldId="308"/>
            <ac:spMk id="14" creationId="{F6758655-46A8-FFAF-81A2-91FD1058A6FD}"/>
          </ac:spMkLst>
        </pc:spChg>
        <pc:spChg chg="add del mod">
          <ac:chgData name="Kencin Autry" userId="a6c17a38-3403-4b9b-b01e-849711fc5fbf" providerId="ADAL" clId="{082659E4-D9E0-4610-B4E4-9B8D758FE963}" dt="2023-10-11T01:29:28.258" v="5803" actId="478"/>
          <ac:spMkLst>
            <pc:docMk/>
            <pc:sldMk cId="2204745495" sldId="308"/>
            <ac:spMk id="15" creationId="{68D92A92-3289-D9AE-8679-3FAEBD5AD3C2}"/>
          </ac:spMkLst>
        </pc:spChg>
        <pc:spChg chg="add mod">
          <ac:chgData name="Kencin Autry" userId="a6c17a38-3403-4b9b-b01e-849711fc5fbf" providerId="ADAL" clId="{082659E4-D9E0-4610-B4E4-9B8D758FE963}" dt="2023-10-12T00:18:26.894" v="6628" actId="14100"/>
          <ac:spMkLst>
            <pc:docMk/>
            <pc:sldMk cId="2204745495" sldId="308"/>
            <ac:spMk id="16" creationId="{0706BF3C-D0FB-807B-0C76-CC8658641BB3}"/>
          </ac:spMkLst>
        </pc:spChg>
        <pc:spChg chg="add del mod">
          <ac:chgData name="Kencin Autry" userId="a6c17a38-3403-4b9b-b01e-849711fc5fbf" providerId="ADAL" clId="{082659E4-D9E0-4610-B4E4-9B8D758FE963}" dt="2023-10-11T01:30:36.801" v="5817" actId="21"/>
          <ac:spMkLst>
            <pc:docMk/>
            <pc:sldMk cId="2204745495" sldId="308"/>
            <ac:spMk id="18" creationId="{FC317C8F-74ED-1289-C478-E8218321BA50}"/>
          </ac:spMkLst>
        </pc:spChg>
        <pc:spChg chg="add del mod">
          <ac:chgData name="Kencin Autry" userId="a6c17a38-3403-4b9b-b01e-849711fc5fbf" providerId="ADAL" clId="{082659E4-D9E0-4610-B4E4-9B8D758FE963}" dt="2023-10-11T01:40:22.319" v="5858" actId="478"/>
          <ac:spMkLst>
            <pc:docMk/>
            <pc:sldMk cId="2204745495" sldId="308"/>
            <ac:spMk id="20" creationId="{39BF8D0D-A467-AAF9-887C-9FCDF07BDDB9}"/>
          </ac:spMkLst>
        </pc:spChg>
        <pc:spChg chg="add del mod ord">
          <ac:chgData name="Kencin Autry" userId="a6c17a38-3403-4b9b-b01e-849711fc5fbf" providerId="ADAL" clId="{082659E4-D9E0-4610-B4E4-9B8D758FE963}" dt="2023-10-11T01:48:57.952" v="5940"/>
          <ac:spMkLst>
            <pc:docMk/>
            <pc:sldMk cId="2204745495" sldId="308"/>
            <ac:spMk id="21" creationId="{F9A0BA25-A0C4-61A5-93D7-3D180C45E7F2}"/>
          </ac:spMkLst>
        </pc:spChg>
        <pc:spChg chg="add del mod">
          <ac:chgData name="Kencin Autry" userId="a6c17a38-3403-4b9b-b01e-849711fc5fbf" providerId="ADAL" clId="{082659E4-D9E0-4610-B4E4-9B8D758FE963}" dt="2023-10-11T01:49:13.254" v="5943"/>
          <ac:spMkLst>
            <pc:docMk/>
            <pc:sldMk cId="2204745495" sldId="308"/>
            <ac:spMk id="22" creationId="{C6E284BF-DB3E-8AEC-EA76-412061D75F42}"/>
          </ac:spMkLst>
        </pc:spChg>
        <pc:spChg chg="add del mod">
          <ac:chgData name="Kencin Autry" userId="a6c17a38-3403-4b9b-b01e-849711fc5fbf" providerId="ADAL" clId="{082659E4-D9E0-4610-B4E4-9B8D758FE963}" dt="2023-10-11T01:44:03.569" v="5907" actId="478"/>
          <ac:spMkLst>
            <pc:docMk/>
            <pc:sldMk cId="2204745495" sldId="308"/>
            <ac:spMk id="23" creationId="{9FA73975-0C4E-3AF0-56F4-AF42F9E271B8}"/>
          </ac:spMkLst>
        </pc:spChg>
        <pc:spChg chg="add del mod">
          <ac:chgData name="Kencin Autry" userId="a6c17a38-3403-4b9b-b01e-849711fc5fbf" providerId="ADAL" clId="{082659E4-D9E0-4610-B4E4-9B8D758FE963}" dt="2023-10-11T01:48:57.952" v="5940"/>
          <ac:spMkLst>
            <pc:docMk/>
            <pc:sldMk cId="2204745495" sldId="308"/>
            <ac:spMk id="24" creationId="{2BA17299-75BE-3C61-417D-558E157252CF}"/>
          </ac:spMkLst>
        </pc:spChg>
        <pc:spChg chg="add del mod">
          <ac:chgData name="Kencin Autry" userId="a6c17a38-3403-4b9b-b01e-849711fc5fbf" providerId="ADAL" clId="{082659E4-D9E0-4610-B4E4-9B8D758FE963}" dt="2023-10-11T01:48:57.952" v="5940"/>
          <ac:spMkLst>
            <pc:docMk/>
            <pc:sldMk cId="2204745495" sldId="308"/>
            <ac:spMk id="25" creationId="{696FA2EA-2F9F-291A-260D-F47E6AAC1398}"/>
          </ac:spMkLst>
        </pc:spChg>
        <pc:spChg chg="del mod">
          <ac:chgData name="Kencin Autry" userId="a6c17a38-3403-4b9b-b01e-849711fc5fbf" providerId="ADAL" clId="{082659E4-D9E0-4610-B4E4-9B8D758FE963}" dt="2023-10-11T01:49:13.254" v="5943"/>
          <ac:spMkLst>
            <pc:docMk/>
            <pc:sldMk cId="2204745495" sldId="308"/>
            <ac:spMk id="26" creationId="{48C1E03A-7A0A-63EF-8EA3-AC4842DE731C}"/>
          </ac:spMkLst>
        </pc:spChg>
        <pc:spChg chg="add del mod ord">
          <ac:chgData name="Kencin Autry" userId="a6c17a38-3403-4b9b-b01e-849711fc5fbf" providerId="ADAL" clId="{082659E4-D9E0-4610-B4E4-9B8D758FE963}" dt="2023-10-11T01:55:16.590" v="5988" actId="1076"/>
          <ac:spMkLst>
            <pc:docMk/>
            <pc:sldMk cId="2204745495" sldId="308"/>
            <ac:spMk id="27" creationId="{FFA43034-ABFB-C05F-8536-3B3D7131CD35}"/>
          </ac:spMkLst>
        </pc:spChg>
        <pc:spChg chg="add del mod">
          <ac:chgData name="Kencin Autry" userId="a6c17a38-3403-4b9b-b01e-849711fc5fbf" providerId="ADAL" clId="{082659E4-D9E0-4610-B4E4-9B8D758FE963}" dt="2023-10-11T01:53:17.029" v="5979" actId="478"/>
          <ac:spMkLst>
            <pc:docMk/>
            <pc:sldMk cId="2204745495" sldId="308"/>
            <ac:spMk id="28" creationId="{17C40469-8A6F-848E-AD22-978A8F61121F}"/>
          </ac:spMkLst>
        </pc:spChg>
        <pc:spChg chg="add del mod">
          <ac:chgData name="Kencin Autry" userId="a6c17a38-3403-4b9b-b01e-849711fc5fbf" providerId="ADAL" clId="{082659E4-D9E0-4610-B4E4-9B8D758FE963}" dt="2023-10-11T01:54:40.998" v="5983" actId="478"/>
          <ac:spMkLst>
            <pc:docMk/>
            <pc:sldMk cId="2204745495" sldId="308"/>
            <ac:spMk id="29" creationId="{D319DD2E-8EA0-CB3E-0368-CAAD9FD84652}"/>
          </ac:spMkLst>
        </pc:spChg>
        <pc:spChg chg="add mod">
          <ac:chgData name="Kencin Autry" userId="a6c17a38-3403-4b9b-b01e-849711fc5fbf" providerId="ADAL" clId="{082659E4-D9E0-4610-B4E4-9B8D758FE963}" dt="2023-10-12T01:26:28.545" v="7469" actId="14100"/>
          <ac:spMkLst>
            <pc:docMk/>
            <pc:sldMk cId="2204745495" sldId="308"/>
            <ac:spMk id="29" creationId="{D8DF7848-7D9C-E7CD-2046-93A3F0A59A1D}"/>
          </ac:spMkLst>
        </pc:spChg>
        <pc:spChg chg="add mod">
          <ac:chgData name="Kencin Autry" userId="a6c17a38-3403-4b9b-b01e-849711fc5fbf" providerId="ADAL" clId="{082659E4-D9E0-4610-B4E4-9B8D758FE963}" dt="2023-10-11T01:56:50.783" v="6007" actId="14100"/>
          <ac:spMkLst>
            <pc:docMk/>
            <pc:sldMk cId="2204745495" sldId="308"/>
            <ac:spMk id="30" creationId="{DDE3BD94-94CC-A9CE-6483-EB73E671D2D4}"/>
          </ac:spMkLst>
        </pc:spChg>
        <pc:spChg chg="add del">
          <ac:chgData name="Kencin Autry" userId="a6c17a38-3403-4b9b-b01e-849711fc5fbf" providerId="ADAL" clId="{082659E4-D9E0-4610-B4E4-9B8D758FE963}" dt="2023-10-12T00:39:20.267" v="6729" actId="478"/>
          <ac:spMkLst>
            <pc:docMk/>
            <pc:sldMk cId="2204745495" sldId="308"/>
            <ac:spMk id="31" creationId="{510433AB-92A2-BF15-A79B-B56CA7BE7808}"/>
          </ac:spMkLst>
        </pc:spChg>
        <pc:spChg chg="add del mod">
          <ac:chgData name="Kencin Autry" userId="a6c17a38-3403-4b9b-b01e-849711fc5fbf" providerId="ADAL" clId="{082659E4-D9E0-4610-B4E4-9B8D758FE963}" dt="2023-10-11T01:57:43.934" v="6011" actId="478"/>
          <ac:spMkLst>
            <pc:docMk/>
            <pc:sldMk cId="2204745495" sldId="308"/>
            <ac:spMk id="31" creationId="{AFE0FD1F-5F32-AAD8-4BDD-D2EFAEDFD6E7}"/>
          </ac:spMkLst>
        </pc:spChg>
        <pc:spChg chg="add del">
          <ac:chgData name="Kencin Autry" userId="a6c17a38-3403-4b9b-b01e-849711fc5fbf" providerId="ADAL" clId="{082659E4-D9E0-4610-B4E4-9B8D758FE963}" dt="2023-10-12T00:41:02.044" v="6738" actId="478"/>
          <ac:spMkLst>
            <pc:docMk/>
            <pc:sldMk cId="2204745495" sldId="308"/>
            <ac:spMk id="32" creationId="{5C87756B-CBA5-5C97-1528-FF48AFC3639A}"/>
          </ac:spMkLst>
        </pc:spChg>
        <pc:spChg chg="add del mod">
          <ac:chgData name="Kencin Autry" userId="a6c17a38-3403-4b9b-b01e-849711fc5fbf" providerId="ADAL" clId="{082659E4-D9E0-4610-B4E4-9B8D758FE963}" dt="2023-10-11T01:59:04.732" v="6031" actId="478"/>
          <ac:spMkLst>
            <pc:docMk/>
            <pc:sldMk cId="2204745495" sldId="308"/>
            <ac:spMk id="32" creationId="{7712D143-6ADF-E9C5-475E-61C4AB7468F9}"/>
          </ac:spMkLst>
        </pc:spChg>
        <pc:spChg chg="add del mod">
          <ac:chgData name="Kencin Autry" userId="a6c17a38-3403-4b9b-b01e-849711fc5fbf" providerId="ADAL" clId="{082659E4-D9E0-4610-B4E4-9B8D758FE963}" dt="2023-10-11T01:59:02.219" v="6030" actId="478"/>
          <ac:spMkLst>
            <pc:docMk/>
            <pc:sldMk cId="2204745495" sldId="308"/>
            <ac:spMk id="33" creationId="{56C83E12-2A16-133C-4806-C27780C4912A}"/>
          </ac:spMkLst>
        </pc:spChg>
        <pc:spChg chg="add mod">
          <ac:chgData name="Kencin Autry" userId="a6c17a38-3403-4b9b-b01e-849711fc5fbf" providerId="ADAL" clId="{082659E4-D9E0-4610-B4E4-9B8D758FE963}" dt="2023-10-11T02:01:35.611" v="6070" actId="1037"/>
          <ac:spMkLst>
            <pc:docMk/>
            <pc:sldMk cId="2204745495" sldId="308"/>
            <ac:spMk id="34" creationId="{F7DE9B5B-8662-9D7A-D8D8-C6FBBD98D555}"/>
          </ac:spMkLst>
        </pc:spChg>
        <pc:spChg chg="add del mod">
          <ac:chgData name="Kencin Autry" userId="a6c17a38-3403-4b9b-b01e-849711fc5fbf" providerId="ADAL" clId="{082659E4-D9E0-4610-B4E4-9B8D758FE963}" dt="2023-10-11T02:03:15.612" v="6078" actId="478"/>
          <ac:spMkLst>
            <pc:docMk/>
            <pc:sldMk cId="2204745495" sldId="308"/>
            <ac:spMk id="35" creationId="{64FA47DD-C496-73B6-69D5-F58D7281C855}"/>
          </ac:spMkLst>
        </pc:spChg>
        <pc:spChg chg="add del">
          <ac:chgData name="Kencin Autry" userId="a6c17a38-3403-4b9b-b01e-849711fc5fbf" providerId="ADAL" clId="{082659E4-D9E0-4610-B4E4-9B8D758FE963}" dt="2023-10-12T00:41:07.418" v="6740" actId="478"/>
          <ac:spMkLst>
            <pc:docMk/>
            <pc:sldMk cId="2204745495" sldId="308"/>
            <ac:spMk id="35" creationId="{B13B772B-2497-2E1F-B779-94F2B447D94B}"/>
          </ac:spMkLst>
        </pc:spChg>
        <pc:spChg chg="add del mod">
          <ac:chgData name="Kencin Autry" userId="a6c17a38-3403-4b9b-b01e-849711fc5fbf" providerId="ADAL" clId="{082659E4-D9E0-4610-B4E4-9B8D758FE963}" dt="2023-10-12T01:01:25.088" v="7059" actId="478"/>
          <ac:spMkLst>
            <pc:docMk/>
            <pc:sldMk cId="2204745495" sldId="308"/>
            <ac:spMk id="36" creationId="{F7FF66D8-6A46-7D19-3F3B-96B11C623DE9}"/>
          </ac:spMkLst>
        </pc:spChg>
        <pc:spChg chg="add del">
          <ac:chgData name="Kencin Autry" userId="a6c17a38-3403-4b9b-b01e-849711fc5fbf" providerId="ADAL" clId="{082659E4-D9E0-4610-B4E4-9B8D758FE963}" dt="2023-10-12T00:52:25.407" v="7017" actId="22"/>
          <ac:spMkLst>
            <pc:docMk/>
            <pc:sldMk cId="2204745495" sldId="308"/>
            <ac:spMk id="38" creationId="{2A18037F-B0DF-EA20-C1FB-DD0FA72E62F7}"/>
          </ac:spMkLst>
        </pc:spChg>
        <pc:spChg chg="add del mod">
          <ac:chgData name="Kencin Autry" userId="a6c17a38-3403-4b9b-b01e-849711fc5fbf" providerId="ADAL" clId="{082659E4-D9E0-4610-B4E4-9B8D758FE963}" dt="2023-10-12T01:01:32.734" v="7061" actId="478"/>
          <ac:spMkLst>
            <pc:docMk/>
            <pc:sldMk cId="2204745495" sldId="308"/>
            <ac:spMk id="39" creationId="{3947DEE2-1AFE-17A4-F21F-7819531A720F}"/>
          </ac:spMkLst>
        </pc:spChg>
        <pc:spChg chg="add del mod">
          <ac:chgData name="Kencin Autry" userId="a6c17a38-3403-4b9b-b01e-849711fc5fbf" providerId="ADAL" clId="{082659E4-D9E0-4610-B4E4-9B8D758FE963}" dt="2023-10-12T00:52:43.278" v="7022" actId="478"/>
          <ac:spMkLst>
            <pc:docMk/>
            <pc:sldMk cId="2204745495" sldId="308"/>
            <ac:spMk id="40" creationId="{2836594F-8173-0B71-A386-885A9ADB5E3F}"/>
          </ac:spMkLst>
        </pc:spChg>
        <pc:spChg chg="add del mod">
          <ac:chgData name="Kencin Autry" userId="a6c17a38-3403-4b9b-b01e-849711fc5fbf" providerId="ADAL" clId="{082659E4-D9E0-4610-B4E4-9B8D758FE963}" dt="2023-10-12T00:52:48.291" v="7024" actId="478"/>
          <ac:spMkLst>
            <pc:docMk/>
            <pc:sldMk cId="2204745495" sldId="308"/>
            <ac:spMk id="41" creationId="{64911081-A4E3-A233-7B16-FB01589EDD1C}"/>
          </ac:spMkLst>
        </pc:spChg>
        <pc:spChg chg="add del mod">
          <ac:chgData name="Kencin Autry" userId="a6c17a38-3403-4b9b-b01e-849711fc5fbf" providerId="ADAL" clId="{082659E4-D9E0-4610-B4E4-9B8D758FE963}" dt="2023-10-12T01:01:33.991" v="7062" actId="478"/>
          <ac:spMkLst>
            <pc:docMk/>
            <pc:sldMk cId="2204745495" sldId="308"/>
            <ac:spMk id="42" creationId="{56CC5B07-973A-54BB-4C02-3BF79FEBE53B}"/>
          </ac:spMkLst>
        </pc:spChg>
        <pc:spChg chg="add mod">
          <ac:chgData name="Kencin Autry" userId="a6c17a38-3403-4b9b-b01e-849711fc5fbf" providerId="ADAL" clId="{082659E4-D9E0-4610-B4E4-9B8D758FE963}" dt="2023-10-12T01:26:30.805" v="7470" actId="14100"/>
          <ac:spMkLst>
            <pc:docMk/>
            <pc:sldMk cId="2204745495" sldId="308"/>
            <ac:spMk id="49" creationId="{00EB4AAE-42B2-C2F2-4955-29B1C48F642A}"/>
          </ac:spMkLst>
        </pc:spChg>
        <pc:spChg chg="add del mod">
          <ac:chgData name="Kencin Autry" userId="a6c17a38-3403-4b9b-b01e-849711fc5fbf" providerId="ADAL" clId="{082659E4-D9E0-4610-B4E4-9B8D758FE963}" dt="2023-10-12T01:03:09.754" v="7174" actId="478"/>
          <ac:spMkLst>
            <pc:docMk/>
            <pc:sldMk cId="2204745495" sldId="308"/>
            <ac:spMk id="50" creationId="{71E28C70-FDC2-B049-6231-DA8E913955F5}"/>
          </ac:spMkLst>
        </pc:spChg>
        <pc:spChg chg="add mod">
          <ac:chgData name="Kencin Autry" userId="a6c17a38-3403-4b9b-b01e-849711fc5fbf" providerId="ADAL" clId="{082659E4-D9E0-4610-B4E4-9B8D758FE963}" dt="2023-10-12T01:26:32.829" v="7471" actId="14100"/>
          <ac:spMkLst>
            <pc:docMk/>
            <pc:sldMk cId="2204745495" sldId="308"/>
            <ac:spMk id="53" creationId="{5ADFB923-AD90-BF3D-24A0-208502AC820B}"/>
          </ac:spMkLst>
        </pc:spChg>
        <pc:grpChg chg="add mod ord">
          <ac:chgData name="Kencin Autry" userId="a6c17a38-3403-4b9b-b01e-849711fc5fbf" providerId="ADAL" clId="{082659E4-D9E0-4610-B4E4-9B8D758FE963}" dt="2023-10-11T01:53:22.773" v="5980" actId="1076"/>
          <ac:grpSpMkLst>
            <pc:docMk/>
            <pc:sldMk cId="2204745495" sldId="308"/>
            <ac:grpSpMk id="19" creationId="{AF481AFC-B034-68A9-B5C9-25E10500C2FD}"/>
          </ac:grpSpMkLst>
        </pc:grpChg>
        <pc:graphicFrameChg chg="add del mod modGraphic">
          <ac:chgData name="Kencin Autry" userId="a6c17a38-3403-4b9b-b01e-849711fc5fbf" providerId="ADAL" clId="{082659E4-D9E0-4610-B4E4-9B8D758FE963}" dt="2023-10-10T14:15:05.461" v="4121" actId="478"/>
          <ac:graphicFrameMkLst>
            <pc:docMk/>
            <pc:sldMk cId="2204745495" sldId="308"/>
            <ac:graphicFrameMk id="10" creationId="{14B0FBD1-8C1D-310C-91C2-2F30F4CC7340}"/>
          </ac:graphicFrameMkLst>
        </pc:graphicFrameChg>
        <pc:picChg chg="add del mod">
          <ac:chgData name="Kencin Autry" userId="a6c17a38-3403-4b9b-b01e-849711fc5fbf" providerId="ADAL" clId="{082659E4-D9E0-4610-B4E4-9B8D758FE963}" dt="2023-10-10T13:59:11.785" v="3804" actId="478"/>
          <ac:picMkLst>
            <pc:docMk/>
            <pc:sldMk cId="2204745495" sldId="308"/>
            <ac:picMk id="8" creationId="{43C729EB-191A-D7FB-6B8B-707B14DEA767}"/>
          </ac:picMkLst>
        </pc:picChg>
        <pc:cxnChg chg="add mod">
          <ac:chgData name="Kencin Autry" userId="a6c17a38-3403-4b9b-b01e-849711fc5fbf" providerId="ADAL" clId="{082659E4-D9E0-4610-B4E4-9B8D758FE963}" dt="2023-10-12T00:22:21.266" v="6670" actId="553"/>
          <ac:cxnSpMkLst>
            <pc:docMk/>
            <pc:sldMk cId="2204745495" sldId="308"/>
            <ac:cxnSpMk id="7" creationId="{010476E2-2D09-1596-EEAA-4891DB81A056}"/>
          </ac:cxnSpMkLst>
        </pc:cxnChg>
        <pc:cxnChg chg="add mod">
          <ac:chgData name="Kencin Autry" userId="a6c17a38-3403-4b9b-b01e-849711fc5fbf" providerId="ADAL" clId="{082659E4-D9E0-4610-B4E4-9B8D758FE963}" dt="2023-10-12T00:22:22.908" v="6671" actId="465"/>
          <ac:cxnSpMkLst>
            <pc:docMk/>
            <pc:sldMk cId="2204745495" sldId="308"/>
            <ac:cxnSpMk id="10" creationId="{8A14D81B-365D-F7A9-6349-A420967EC81A}"/>
          </ac:cxnSpMkLst>
        </pc:cxnChg>
        <pc:cxnChg chg="add mod">
          <ac:chgData name="Kencin Autry" userId="a6c17a38-3403-4b9b-b01e-849711fc5fbf" providerId="ADAL" clId="{082659E4-D9E0-4610-B4E4-9B8D758FE963}" dt="2023-10-12T00:22:22.908" v="6671" actId="465"/>
          <ac:cxnSpMkLst>
            <pc:docMk/>
            <pc:sldMk cId="2204745495" sldId="308"/>
            <ac:cxnSpMk id="11" creationId="{738B06F3-1B41-7E14-4F6C-E5C747DC63D1}"/>
          </ac:cxnSpMkLst>
        </pc:cxnChg>
        <pc:cxnChg chg="add mod">
          <ac:chgData name="Kencin Autry" userId="a6c17a38-3403-4b9b-b01e-849711fc5fbf" providerId="ADAL" clId="{082659E4-D9E0-4610-B4E4-9B8D758FE963}" dt="2023-10-12T00:22:22.908" v="6671" actId="465"/>
          <ac:cxnSpMkLst>
            <pc:docMk/>
            <pc:sldMk cId="2204745495" sldId="308"/>
            <ac:cxnSpMk id="17" creationId="{BF02A29F-FCF6-7112-8BA1-B8B719713D6F}"/>
          </ac:cxnSpMkLst>
        </pc:cxnChg>
        <pc:cxnChg chg="add mod">
          <ac:chgData name="Kencin Autry" userId="a6c17a38-3403-4b9b-b01e-849711fc5fbf" providerId="ADAL" clId="{082659E4-D9E0-4610-B4E4-9B8D758FE963}" dt="2023-10-12T00:22:22.908" v="6671" actId="465"/>
          <ac:cxnSpMkLst>
            <pc:docMk/>
            <pc:sldMk cId="2204745495" sldId="308"/>
            <ac:cxnSpMk id="18" creationId="{522DFBB8-DEA6-C9E3-ED1F-EE62BD7DD0B2}"/>
          </ac:cxnSpMkLst>
        </pc:cxnChg>
        <pc:cxnChg chg="add mod">
          <ac:chgData name="Kencin Autry" userId="a6c17a38-3403-4b9b-b01e-849711fc5fbf" providerId="ADAL" clId="{082659E4-D9E0-4610-B4E4-9B8D758FE963}" dt="2023-10-12T00:22:22.908" v="6671" actId="465"/>
          <ac:cxnSpMkLst>
            <pc:docMk/>
            <pc:sldMk cId="2204745495" sldId="308"/>
            <ac:cxnSpMk id="20" creationId="{448016BB-4631-F3D1-C319-06692893F059}"/>
          </ac:cxnSpMkLst>
        </pc:cxnChg>
        <pc:cxnChg chg="add mod">
          <ac:chgData name="Kencin Autry" userId="a6c17a38-3403-4b9b-b01e-849711fc5fbf" providerId="ADAL" clId="{082659E4-D9E0-4610-B4E4-9B8D758FE963}" dt="2023-10-12T00:22:21.266" v="6670" actId="553"/>
          <ac:cxnSpMkLst>
            <pc:docMk/>
            <pc:sldMk cId="2204745495" sldId="308"/>
            <ac:cxnSpMk id="21" creationId="{AFFC29B1-CD81-50A2-DC0B-C8EDE4983676}"/>
          </ac:cxnSpMkLst>
        </pc:cxnChg>
      </pc:sldChg>
      <pc:sldChg chg="addSp delSp modSp add mod ord modTransition modAnim modShow modNotesTx">
        <pc:chgData name="Kencin Autry" userId="a6c17a38-3403-4b9b-b01e-849711fc5fbf" providerId="ADAL" clId="{082659E4-D9E0-4610-B4E4-9B8D758FE963}" dt="2023-10-13T01:32:20.897" v="12473"/>
        <pc:sldMkLst>
          <pc:docMk/>
          <pc:sldMk cId="216582665" sldId="309"/>
        </pc:sldMkLst>
        <pc:spChg chg="add del mod">
          <ac:chgData name="Kencin Autry" userId="a6c17a38-3403-4b9b-b01e-849711fc5fbf" providerId="ADAL" clId="{082659E4-D9E0-4610-B4E4-9B8D758FE963}" dt="2023-10-10T14:02:04.852" v="3916" actId="478"/>
          <ac:spMkLst>
            <pc:docMk/>
            <pc:sldMk cId="216582665" sldId="309"/>
            <ac:spMk id="2" creationId="{26487EC0-AC40-7B0A-931F-DAFB935F5501}"/>
          </ac:spMkLst>
        </pc:spChg>
        <pc:spChg chg="add del mod">
          <ac:chgData name="Kencin Autry" userId="a6c17a38-3403-4b9b-b01e-849711fc5fbf" providerId="ADAL" clId="{082659E4-D9E0-4610-B4E4-9B8D758FE963}" dt="2023-10-10T16:23:04.217" v="4469"/>
          <ac:spMkLst>
            <pc:docMk/>
            <pc:sldMk cId="216582665" sldId="309"/>
            <ac:spMk id="3" creationId="{2227FA4C-0592-3B0A-F195-998A6FF11C84}"/>
          </ac:spMkLst>
        </pc:spChg>
        <pc:spChg chg="add del mod">
          <ac:chgData name="Kencin Autry" userId="a6c17a38-3403-4b9b-b01e-849711fc5fbf" providerId="ADAL" clId="{082659E4-D9E0-4610-B4E4-9B8D758FE963}" dt="2023-10-10T03:43:32.842" v="3217" actId="478"/>
          <ac:spMkLst>
            <pc:docMk/>
            <pc:sldMk cId="216582665" sldId="309"/>
            <ac:spMk id="3" creationId="{AE0D04C0-62AE-96B2-77AE-0CA6555CB55D}"/>
          </ac:spMkLst>
        </pc:spChg>
        <pc:spChg chg="mod">
          <ac:chgData name="Kencin Autry" userId="a6c17a38-3403-4b9b-b01e-849711fc5fbf" providerId="ADAL" clId="{082659E4-D9E0-4610-B4E4-9B8D758FE963}" dt="2023-10-10T14:03:25.473" v="3947" actId="408"/>
          <ac:spMkLst>
            <pc:docMk/>
            <pc:sldMk cId="216582665" sldId="309"/>
            <ac:spMk id="4" creationId="{FA966B90-DD4F-FFC9-4849-619D735EFD7F}"/>
          </ac:spMkLst>
        </pc:spChg>
        <pc:spChg chg="mod">
          <ac:chgData name="Kencin Autry" userId="a6c17a38-3403-4b9b-b01e-849711fc5fbf" providerId="ADAL" clId="{082659E4-D9E0-4610-B4E4-9B8D758FE963}" dt="2023-10-11T00:14:34.704" v="5030" actId="20577"/>
          <ac:spMkLst>
            <pc:docMk/>
            <pc:sldMk cId="216582665" sldId="309"/>
            <ac:spMk id="9" creationId="{76636B5F-E76A-C1CD-EB73-88E5E6137252}"/>
          </ac:spMkLst>
        </pc:spChg>
        <pc:spChg chg="mod">
          <ac:chgData name="Kencin Autry" userId="a6c17a38-3403-4b9b-b01e-849711fc5fbf" providerId="ADAL" clId="{082659E4-D9E0-4610-B4E4-9B8D758FE963}" dt="2023-10-10T14:03:25.473" v="3947" actId="408"/>
          <ac:spMkLst>
            <pc:docMk/>
            <pc:sldMk cId="216582665" sldId="309"/>
            <ac:spMk id="18" creationId="{07B05A51-65DA-91D0-581D-C09F6EF21338}"/>
          </ac:spMkLst>
        </pc:spChg>
        <pc:spChg chg="add mod">
          <ac:chgData name="Kencin Autry" userId="a6c17a38-3403-4b9b-b01e-849711fc5fbf" providerId="ADAL" clId="{082659E4-D9E0-4610-B4E4-9B8D758FE963}" dt="2023-10-10T04:14:54.049" v="3526" actId="164"/>
          <ac:spMkLst>
            <pc:docMk/>
            <pc:sldMk cId="216582665" sldId="309"/>
            <ac:spMk id="20" creationId="{3A3BD76F-2994-4928-8F57-0BA1D29C6A95}"/>
          </ac:spMkLst>
        </pc:spChg>
        <pc:spChg chg="add del">
          <ac:chgData name="Kencin Autry" userId="a6c17a38-3403-4b9b-b01e-849711fc5fbf" providerId="ADAL" clId="{082659E4-D9E0-4610-B4E4-9B8D758FE963}" dt="2023-10-10T04:01:10.345" v="3325" actId="478"/>
          <ac:spMkLst>
            <pc:docMk/>
            <pc:sldMk cId="216582665" sldId="309"/>
            <ac:spMk id="30" creationId="{FD31849D-2796-F124-6FD8-3339E0090990}"/>
          </ac:spMkLst>
        </pc:spChg>
        <pc:spChg chg="add mod">
          <ac:chgData name="Kencin Autry" userId="a6c17a38-3403-4b9b-b01e-849711fc5fbf" providerId="ADAL" clId="{082659E4-D9E0-4610-B4E4-9B8D758FE963}" dt="2023-10-10T04:14:54.049" v="3526" actId="164"/>
          <ac:spMkLst>
            <pc:docMk/>
            <pc:sldMk cId="216582665" sldId="309"/>
            <ac:spMk id="31" creationId="{0966CA3C-8459-8D39-3816-1A9BBBB4463E}"/>
          </ac:spMkLst>
        </pc:spChg>
        <pc:spChg chg="add del">
          <ac:chgData name="Kencin Autry" userId="a6c17a38-3403-4b9b-b01e-849711fc5fbf" providerId="ADAL" clId="{082659E4-D9E0-4610-B4E4-9B8D758FE963}" dt="2023-10-10T04:01:56.551" v="3329" actId="478"/>
          <ac:spMkLst>
            <pc:docMk/>
            <pc:sldMk cId="216582665" sldId="309"/>
            <ac:spMk id="32" creationId="{1CE5BCC1-A832-44F8-7AF1-64484328E4FF}"/>
          </ac:spMkLst>
        </pc:spChg>
        <pc:spChg chg="add del mod">
          <ac:chgData name="Kencin Autry" userId="a6c17a38-3403-4b9b-b01e-849711fc5fbf" providerId="ADAL" clId="{082659E4-D9E0-4610-B4E4-9B8D758FE963}" dt="2023-10-10T04:02:33.527" v="3334" actId="478"/>
          <ac:spMkLst>
            <pc:docMk/>
            <pc:sldMk cId="216582665" sldId="309"/>
            <ac:spMk id="33" creationId="{797A540D-F9F7-3FE9-24C8-5A2B52F93854}"/>
          </ac:spMkLst>
        </pc:spChg>
        <pc:spChg chg="add del mod">
          <ac:chgData name="Kencin Autry" userId="a6c17a38-3403-4b9b-b01e-849711fc5fbf" providerId="ADAL" clId="{082659E4-D9E0-4610-B4E4-9B8D758FE963}" dt="2023-10-10T04:02:51.113" v="3337" actId="478"/>
          <ac:spMkLst>
            <pc:docMk/>
            <pc:sldMk cId="216582665" sldId="309"/>
            <ac:spMk id="34" creationId="{E05B14C7-F981-850C-75F5-24CD2842C53B}"/>
          </ac:spMkLst>
        </pc:spChg>
        <pc:spChg chg="add mod">
          <ac:chgData name="Kencin Autry" userId="a6c17a38-3403-4b9b-b01e-849711fc5fbf" providerId="ADAL" clId="{082659E4-D9E0-4610-B4E4-9B8D758FE963}" dt="2023-10-10T04:14:54.049" v="3526" actId="164"/>
          <ac:spMkLst>
            <pc:docMk/>
            <pc:sldMk cId="216582665" sldId="309"/>
            <ac:spMk id="35" creationId="{7EE38862-7458-5D68-1AFF-5B22FC9D3B78}"/>
          </ac:spMkLst>
        </pc:spChg>
        <pc:spChg chg="add mod">
          <ac:chgData name="Kencin Autry" userId="a6c17a38-3403-4b9b-b01e-849711fc5fbf" providerId="ADAL" clId="{082659E4-D9E0-4610-B4E4-9B8D758FE963}" dt="2023-10-10T04:14:54.049" v="3526" actId="164"/>
          <ac:spMkLst>
            <pc:docMk/>
            <pc:sldMk cId="216582665" sldId="309"/>
            <ac:spMk id="39" creationId="{441040A0-ADD7-059C-2925-B0D8AAB4E05F}"/>
          </ac:spMkLst>
        </pc:spChg>
        <pc:spChg chg="add mod">
          <ac:chgData name="Kencin Autry" userId="a6c17a38-3403-4b9b-b01e-849711fc5fbf" providerId="ADAL" clId="{082659E4-D9E0-4610-B4E4-9B8D758FE963}" dt="2023-10-10T04:14:54.049" v="3526" actId="164"/>
          <ac:spMkLst>
            <pc:docMk/>
            <pc:sldMk cId="216582665" sldId="309"/>
            <ac:spMk id="40" creationId="{7AFA2FDB-E970-62EB-D3EB-833FAE4855A0}"/>
          </ac:spMkLst>
        </pc:spChg>
        <pc:spChg chg="add mod">
          <ac:chgData name="Kencin Autry" userId="a6c17a38-3403-4b9b-b01e-849711fc5fbf" providerId="ADAL" clId="{082659E4-D9E0-4610-B4E4-9B8D758FE963}" dt="2023-10-10T04:14:54.049" v="3526" actId="164"/>
          <ac:spMkLst>
            <pc:docMk/>
            <pc:sldMk cId="216582665" sldId="309"/>
            <ac:spMk id="47" creationId="{136E4A73-3EE8-B71A-C99D-2C4872E5F9DA}"/>
          </ac:spMkLst>
        </pc:spChg>
        <pc:spChg chg="add mod">
          <ac:chgData name="Kencin Autry" userId="a6c17a38-3403-4b9b-b01e-849711fc5fbf" providerId="ADAL" clId="{082659E4-D9E0-4610-B4E4-9B8D758FE963}" dt="2023-10-10T04:14:54.049" v="3526" actId="164"/>
          <ac:spMkLst>
            <pc:docMk/>
            <pc:sldMk cId="216582665" sldId="309"/>
            <ac:spMk id="48" creationId="{39FEF405-52C1-3A84-B04D-FCEAE714D74A}"/>
          </ac:spMkLst>
        </pc:spChg>
        <pc:spChg chg="add mod">
          <ac:chgData name="Kencin Autry" userId="a6c17a38-3403-4b9b-b01e-849711fc5fbf" providerId="ADAL" clId="{082659E4-D9E0-4610-B4E4-9B8D758FE963}" dt="2023-10-10T04:14:54.049" v="3526" actId="164"/>
          <ac:spMkLst>
            <pc:docMk/>
            <pc:sldMk cId="216582665" sldId="309"/>
            <ac:spMk id="49" creationId="{2BA3F5E7-A447-E2FA-1AE6-AF3E7451C38B}"/>
          </ac:spMkLst>
        </pc:spChg>
        <pc:spChg chg="add mod">
          <ac:chgData name="Kencin Autry" userId="a6c17a38-3403-4b9b-b01e-849711fc5fbf" providerId="ADAL" clId="{082659E4-D9E0-4610-B4E4-9B8D758FE963}" dt="2023-10-10T04:14:54.049" v="3526" actId="164"/>
          <ac:spMkLst>
            <pc:docMk/>
            <pc:sldMk cId="216582665" sldId="309"/>
            <ac:spMk id="50" creationId="{201FD8C7-BCDE-21AD-1E72-B01464BD7839}"/>
          </ac:spMkLst>
        </pc:spChg>
        <pc:spChg chg="add mod">
          <ac:chgData name="Kencin Autry" userId="a6c17a38-3403-4b9b-b01e-849711fc5fbf" providerId="ADAL" clId="{082659E4-D9E0-4610-B4E4-9B8D758FE963}" dt="2023-10-10T04:14:54.049" v="3526" actId="164"/>
          <ac:spMkLst>
            <pc:docMk/>
            <pc:sldMk cId="216582665" sldId="309"/>
            <ac:spMk id="51" creationId="{92BD7470-C702-48C9-C838-09F153050BDB}"/>
          </ac:spMkLst>
        </pc:spChg>
        <pc:spChg chg="add mod">
          <ac:chgData name="Kencin Autry" userId="a6c17a38-3403-4b9b-b01e-849711fc5fbf" providerId="ADAL" clId="{082659E4-D9E0-4610-B4E4-9B8D758FE963}" dt="2023-10-10T04:14:54.049" v="3526" actId="164"/>
          <ac:spMkLst>
            <pc:docMk/>
            <pc:sldMk cId="216582665" sldId="309"/>
            <ac:spMk id="52" creationId="{FDC866F7-2DA7-CE05-DE04-5CC390D9B11D}"/>
          </ac:spMkLst>
        </pc:spChg>
        <pc:spChg chg="mod">
          <ac:chgData name="Kencin Autry" userId="a6c17a38-3403-4b9b-b01e-849711fc5fbf" providerId="ADAL" clId="{082659E4-D9E0-4610-B4E4-9B8D758FE963}" dt="2023-10-10T04:16:20.344" v="3534"/>
          <ac:spMkLst>
            <pc:docMk/>
            <pc:sldMk cId="216582665" sldId="309"/>
            <ac:spMk id="56" creationId="{BAC79F36-C0A8-0C2C-8914-6242AFF1447D}"/>
          </ac:spMkLst>
        </pc:spChg>
        <pc:spChg chg="mod">
          <ac:chgData name="Kencin Autry" userId="a6c17a38-3403-4b9b-b01e-849711fc5fbf" providerId="ADAL" clId="{082659E4-D9E0-4610-B4E4-9B8D758FE963}" dt="2023-10-10T04:16:20.344" v="3534"/>
          <ac:spMkLst>
            <pc:docMk/>
            <pc:sldMk cId="216582665" sldId="309"/>
            <ac:spMk id="57" creationId="{F0351D22-BC02-58FD-5B4F-E3013591CA02}"/>
          </ac:spMkLst>
        </pc:spChg>
        <pc:spChg chg="mod">
          <ac:chgData name="Kencin Autry" userId="a6c17a38-3403-4b9b-b01e-849711fc5fbf" providerId="ADAL" clId="{082659E4-D9E0-4610-B4E4-9B8D758FE963}" dt="2023-10-10T04:16:20.344" v="3534"/>
          <ac:spMkLst>
            <pc:docMk/>
            <pc:sldMk cId="216582665" sldId="309"/>
            <ac:spMk id="58" creationId="{316E76A6-F3A2-52E7-93C8-7BF6A4623C90}"/>
          </ac:spMkLst>
        </pc:spChg>
        <pc:spChg chg="mod">
          <ac:chgData name="Kencin Autry" userId="a6c17a38-3403-4b9b-b01e-849711fc5fbf" providerId="ADAL" clId="{082659E4-D9E0-4610-B4E4-9B8D758FE963}" dt="2023-10-10T04:16:20.344" v="3534"/>
          <ac:spMkLst>
            <pc:docMk/>
            <pc:sldMk cId="216582665" sldId="309"/>
            <ac:spMk id="59" creationId="{6C648029-6FA8-61B2-75FE-2778E687FF68}"/>
          </ac:spMkLst>
        </pc:spChg>
        <pc:spChg chg="mod">
          <ac:chgData name="Kencin Autry" userId="a6c17a38-3403-4b9b-b01e-849711fc5fbf" providerId="ADAL" clId="{082659E4-D9E0-4610-B4E4-9B8D758FE963}" dt="2023-10-10T04:16:20.344" v="3534"/>
          <ac:spMkLst>
            <pc:docMk/>
            <pc:sldMk cId="216582665" sldId="309"/>
            <ac:spMk id="60" creationId="{996A2908-5E96-305D-A7A7-D3C61D158540}"/>
          </ac:spMkLst>
        </pc:spChg>
        <pc:spChg chg="mod">
          <ac:chgData name="Kencin Autry" userId="a6c17a38-3403-4b9b-b01e-849711fc5fbf" providerId="ADAL" clId="{082659E4-D9E0-4610-B4E4-9B8D758FE963}" dt="2023-10-10T04:16:20.344" v="3534"/>
          <ac:spMkLst>
            <pc:docMk/>
            <pc:sldMk cId="216582665" sldId="309"/>
            <ac:spMk id="61" creationId="{FC2F2844-7914-FE38-3F68-DFAC371FFCC3}"/>
          </ac:spMkLst>
        </pc:spChg>
        <pc:spChg chg="mod">
          <ac:chgData name="Kencin Autry" userId="a6c17a38-3403-4b9b-b01e-849711fc5fbf" providerId="ADAL" clId="{082659E4-D9E0-4610-B4E4-9B8D758FE963}" dt="2023-10-10T04:16:20.344" v="3534"/>
          <ac:spMkLst>
            <pc:docMk/>
            <pc:sldMk cId="216582665" sldId="309"/>
            <ac:spMk id="62" creationId="{69577EE7-11C8-5339-DFAE-D6E2667DC20A}"/>
          </ac:spMkLst>
        </pc:spChg>
        <pc:spChg chg="mod">
          <ac:chgData name="Kencin Autry" userId="a6c17a38-3403-4b9b-b01e-849711fc5fbf" providerId="ADAL" clId="{082659E4-D9E0-4610-B4E4-9B8D758FE963}" dt="2023-10-10T04:16:20.344" v="3534"/>
          <ac:spMkLst>
            <pc:docMk/>
            <pc:sldMk cId="216582665" sldId="309"/>
            <ac:spMk id="63" creationId="{3F6A3929-617A-99A3-2192-CBD5DEFDFE9F}"/>
          </ac:spMkLst>
        </pc:spChg>
        <pc:spChg chg="mod">
          <ac:chgData name="Kencin Autry" userId="a6c17a38-3403-4b9b-b01e-849711fc5fbf" providerId="ADAL" clId="{082659E4-D9E0-4610-B4E4-9B8D758FE963}" dt="2023-10-10T04:16:20.344" v="3534"/>
          <ac:spMkLst>
            <pc:docMk/>
            <pc:sldMk cId="216582665" sldId="309"/>
            <ac:spMk id="64" creationId="{5F3F2E15-1693-2CCD-0750-8F24165765B9}"/>
          </ac:spMkLst>
        </pc:spChg>
        <pc:spChg chg="mod">
          <ac:chgData name="Kencin Autry" userId="a6c17a38-3403-4b9b-b01e-849711fc5fbf" providerId="ADAL" clId="{082659E4-D9E0-4610-B4E4-9B8D758FE963}" dt="2023-10-10T04:16:20.344" v="3534"/>
          <ac:spMkLst>
            <pc:docMk/>
            <pc:sldMk cId="216582665" sldId="309"/>
            <ac:spMk id="65" creationId="{EB783D77-BCDB-7E03-BB03-9A6F100ABC5D}"/>
          </ac:spMkLst>
        </pc:spChg>
        <pc:spChg chg="mod">
          <ac:chgData name="Kencin Autry" userId="a6c17a38-3403-4b9b-b01e-849711fc5fbf" providerId="ADAL" clId="{082659E4-D9E0-4610-B4E4-9B8D758FE963}" dt="2023-10-10T04:16:20.344" v="3534"/>
          <ac:spMkLst>
            <pc:docMk/>
            <pc:sldMk cId="216582665" sldId="309"/>
            <ac:spMk id="66" creationId="{22CD6384-A6D3-7250-8D89-6A3E21C4DFDF}"/>
          </ac:spMkLst>
        </pc:spChg>
        <pc:spChg chg="add del mod">
          <ac:chgData name="Kencin Autry" userId="a6c17a38-3403-4b9b-b01e-849711fc5fbf" providerId="ADAL" clId="{082659E4-D9E0-4610-B4E4-9B8D758FE963}" dt="2023-10-10T04:17:21.491" v="3549" actId="478"/>
          <ac:spMkLst>
            <pc:docMk/>
            <pc:sldMk cId="216582665" sldId="309"/>
            <ac:spMk id="72" creationId="{040D3F5C-BD95-2F0B-AB37-27660EC24387}"/>
          </ac:spMkLst>
        </pc:spChg>
        <pc:spChg chg="add del">
          <ac:chgData name="Kencin Autry" userId="a6c17a38-3403-4b9b-b01e-849711fc5fbf" providerId="ADAL" clId="{082659E4-D9E0-4610-B4E4-9B8D758FE963}" dt="2023-10-10T04:27:32.208" v="3601" actId="478"/>
          <ac:spMkLst>
            <pc:docMk/>
            <pc:sldMk cId="216582665" sldId="309"/>
            <ac:spMk id="73" creationId="{4F130ACD-95B9-0F93-BFDC-C250542A9571}"/>
          </ac:spMkLst>
        </pc:spChg>
        <pc:spChg chg="add del">
          <ac:chgData name="Kencin Autry" userId="a6c17a38-3403-4b9b-b01e-849711fc5fbf" providerId="ADAL" clId="{082659E4-D9E0-4610-B4E4-9B8D758FE963}" dt="2023-10-10T04:19:15.015" v="3559" actId="11529"/>
          <ac:spMkLst>
            <pc:docMk/>
            <pc:sldMk cId="216582665" sldId="309"/>
            <ac:spMk id="74" creationId="{4899DDF4-E7B6-B870-BCEE-DD91BA8C123F}"/>
          </ac:spMkLst>
        </pc:spChg>
        <pc:spChg chg="add mod topLvl">
          <ac:chgData name="Kencin Autry" userId="a6c17a38-3403-4b9b-b01e-849711fc5fbf" providerId="ADAL" clId="{082659E4-D9E0-4610-B4E4-9B8D758FE963}" dt="2023-10-10T04:30:27.096" v="3645" actId="164"/>
          <ac:spMkLst>
            <pc:docMk/>
            <pc:sldMk cId="216582665" sldId="309"/>
            <ac:spMk id="75" creationId="{97FA80C9-F20C-695B-FB3C-3974B17B4D3D}"/>
          </ac:spMkLst>
        </pc:spChg>
        <pc:spChg chg="add mod topLvl">
          <ac:chgData name="Kencin Autry" userId="a6c17a38-3403-4b9b-b01e-849711fc5fbf" providerId="ADAL" clId="{082659E4-D9E0-4610-B4E4-9B8D758FE963}" dt="2023-10-10T04:30:27.096" v="3645" actId="164"/>
          <ac:spMkLst>
            <pc:docMk/>
            <pc:sldMk cId="216582665" sldId="309"/>
            <ac:spMk id="76" creationId="{5576C8B8-8AC8-181C-463A-B8FD90CED06B}"/>
          </ac:spMkLst>
        </pc:spChg>
        <pc:spChg chg="add mod topLvl">
          <ac:chgData name="Kencin Autry" userId="a6c17a38-3403-4b9b-b01e-849711fc5fbf" providerId="ADAL" clId="{082659E4-D9E0-4610-B4E4-9B8D758FE963}" dt="2023-10-10T04:30:27.096" v="3645" actId="164"/>
          <ac:spMkLst>
            <pc:docMk/>
            <pc:sldMk cId="216582665" sldId="309"/>
            <ac:spMk id="77" creationId="{E91F736C-D219-DB28-2FB7-F39DACA18B24}"/>
          </ac:spMkLst>
        </pc:spChg>
        <pc:spChg chg="add del mod topLvl">
          <ac:chgData name="Kencin Autry" userId="a6c17a38-3403-4b9b-b01e-849711fc5fbf" providerId="ADAL" clId="{082659E4-D9E0-4610-B4E4-9B8D758FE963}" dt="2023-10-10T04:30:21.409" v="3644" actId="478"/>
          <ac:spMkLst>
            <pc:docMk/>
            <pc:sldMk cId="216582665" sldId="309"/>
            <ac:spMk id="78" creationId="{3B6099DA-DCB9-A294-C6F5-E00BBDAE5068}"/>
          </ac:spMkLst>
        </pc:spChg>
        <pc:spChg chg="add mod topLvl">
          <ac:chgData name="Kencin Autry" userId="a6c17a38-3403-4b9b-b01e-849711fc5fbf" providerId="ADAL" clId="{082659E4-D9E0-4610-B4E4-9B8D758FE963}" dt="2023-10-10T04:30:27.096" v="3645" actId="164"/>
          <ac:spMkLst>
            <pc:docMk/>
            <pc:sldMk cId="216582665" sldId="309"/>
            <ac:spMk id="79" creationId="{5B3B9B7B-F4F8-AC1A-4BE9-43DF822CF4FF}"/>
          </ac:spMkLst>
        </pc:spChg>
        <pc:spChg chg="add mod topLvl">
          <ac:chgData name="Kencin Autry" userId="a6c17a38-3403-4b9b-b01e-849711fc5fbf" providerId="ADAL" clId="{082659E4-D9E0-4610-B4E4-9B8D758FE963}" dt="2023-10-10T04:30:27.096" v="3645" actId="164"/>
          <ac:spMkLst>
            <pc:docMk/>
            <pc:sldMk cId="216582665" sldId="309"/>
            <ac:spMk id="80" creationId="{530BF5CD-D4F8-9AE1-EFF3-FAF57430C82C}"/>
          </ac:spMkLst>
        </pc:spChg>
        <pc:spChg chg="add mod topLvl">
          <ac:chgData name="Kencin Autry" userId="a6c17a38-3403-4b9b-b01e-849711fc5fbf" providerId="ADAL" clId="{082659E4-D9E0-4610-B4E4-9B8D758FE963}" dt="2023-10-10T04:30:27.096" v="3645" actId="164"/>
          <ac:spMkLst>
            <pc:docMk/>
            <pc:sldMk cId="216582665" sldId="309"/>
            <ac:spMk id="81" creationId="{7DE7BC5E-E876-0FCD-943B-3C11738770FC}"/>
          </ac:spMkLst>
        </pc:spChg>
        <pc:spChg chg="add mod topLvl">
          <ac:chgData name="Kencin Autry" userId="a6c17a38-3403-4b9b-b01e-849711fc5fbf" providerId="ADAL" clId="{082659E4-D9E0-4610-B4E4-9B8D758FE963}" dt="2023-10-10T04:30:27.096" v="3645" actId="164"/>
          <ac:spMkLst>
            <pc:docMk/>
            <pc:sldMk cId="216582665" sldId="309"/>
            <ac:spMk id="82" creationId="{AB6A721D-B5C7-1C08-02D5-A9F4056959CC}"/>
          </ac:spMkLst>
        </pc:spChg>
        <pc:spChg chg="add mod topLvl">
          <ac:chgData name="Kencin Autry" userId="a6c17a38-3403-4b9b-b01e-849711fc5fbf" providerId="ADAL" clId="{082659E4-D9E0-4610-B4E4-9B8D758FE963}" dt="2023-10-10T04:30:27.096" v="3645" actId="164"/>
          <ac:spMkLst>
            <pc:docMk/>
            <pc:sldMk cId="216582665" sldId="309"/>
            <ac:spMk id="83" creationId="{57CD84F9-60C4-B3CA-09A3-102D7713AA3D}"/>
          </ac:spMkLst>
        </pc:spChg>
        <pc:spChg chg="add del mod">
          <ac:chgData name="Kencin Autry" userId="a6c17a38-3403-4b9b-b01e-849711fc5fbf" providerId="ADAL" clId="{082659E4-D9E0-4610-B4E4-9B8D758FE963}" dt="2023-10-10T04:25:18.587" v="3591" actId="478"/>
          <ac:spMkLst>
            <pc:docMk/>
            <pc:sldMk cId="216582665" sldId="309"/>
            <ac:spMk id="84" creationId="{E495BFD8-D363-660F-AE5F-03F4294EA667}"/>
          </ac:spMkLst>
        </pc:spChg>
        <pc:spChg chg="add mod topLvl">
          <ac:chgData name="Kencin Autry" userId="a6c17a38-3403-4b9b-b01e-849711fc5fbf" providerId="ADAL" clId="{082659E4-D9E0-4610-B4E4-9B8D758FE963}" dt="2023-10-10T04:30:27.096" v="3645" actId="164"/>
          <ac:spMkLst>
            <pc:docMk/>
            <pc:sldMk cId="216582665" sldId="309"/>
            <ac:spMk id="85" creationId="{4AC275C2-9102-C3E9-729C-80024A5752A7}"/>
          </ac:spMkLst>
        </pc:spChg>
        <pc:grpChg chg="del mod">
          <ac:chgData name="Kencin Autry" userId="a6c17a38-3403-4b9b-b01e-849711fc5fbf" providerId="ADAL" clId="{082659E4-D9E0-4610-B4E4-9B8D758FE963}" dt="2023-10-10T03:58:30.847" v="3292"/>
          <ac:grpSpMkLst>
            <pc:docMk/>
            <pc:sldMk cId="216582665" sldId="309"/>
            <ac:grpSpMk id="13" creationId="{F8B4F70F-EADF-AEAB-6787-5B1BC5DCE8C0}"/>
          </ac:grpSpMkLst>
        </pc:grpChg>
        <pc:grpChg chg="del mod">
          <ac:chgData name="Kencin Autry" userId="a6c17a38-3403-4b9b-b01e-849711fc5fbf" providerId="ADAL" clId="{082659E4-D9E0-4610-B4E4-9B8D758FE963}" dt="2023-10-10T04:00:05.423" v="3305"/>
          <ac:grpSpMkLst>
            <pc:docMk/>
            <pc:sldMk cId="216582665" sldId="309"/>
            <ac:grpSpMk id="23" creationId="{F351DE6D-2D59-2D0D-ABD4-99C6E2947C4A}"/>
          </ac:grpSpMkLst>
        </pc:grpChg>
        <pc:grpChg chg="del mod">
          <ac:chgData name="Kencin Autry" userId="a6c17a38-3403-4b9b-b01e-849711fc5fbf" providerId="ADAL" clId="{082659E4-D9E0-4610-B4E4-9B8D758FE963}" dt="2023-10-10T04:00:11.396" v="3307"/>
          <ac:grpSpMkLst>
            <pc:docMk/>
            <pc:sldMk cId="216582665" sldId="309"/>
            <ac:grpSpMk id="25" creationId="{553D2355-F716-01E0-43C6-971C680F92E5}"/>
          </ac:grpSpMkLst>
        </pc:grpChg>
        <pc:grpChg chg="del mod">
          <ac:chgData name="Kencin Autry" userId="a6c17a38-3403-4b9b-b01e-849711fc5fbf" providerId="ADAL" clId="{082659E4-D9E0-4610-B4E4-9B8D758FE963}" dt="2023-10-10T04:00:19.392" v="3309"/>
          <ac:grpSpMkLst>
            <pc:docMk/>
            <pc:sldMk cId="216582665" sldId="309"/>
            <ac:grpSpMk id="27" creationId="{EFDA5399-C77E-438A-FD5B-53ECD779196C}"/>
          </ac:grpSpMkLst>
        </pc:grpChg>
        <pc:grpChg chg="del mod">
          <ac:chgData name="Kencin Autry" userId="a6c17a38-3403-4b9b-b01e-849711fc5fbf" providerId="ADAL" clId="{082659E4-D9E0-4610-B4E4-9B8D758FE963}" dt="2023-10-10T04:00:46.149" v="3320" actId="478"/>
          <ac:grpSpMkLst>
            <pc:docMk/>
            <pc:sldMk cId="216582665" sldId="309"/>
            <ac:grpSpMk id="29" creationId="{0EBF9EEF-7E21-67C3-6DC0-5D11E76D31A6}"/>
          </ac:grpSpMkLst>
        </pc:grpChg>
        <pc:grpChg chg="del mod">
          <ac:chgData name="Kencin Autry" userId="a6c17a38-3403-4b9b-b01e-849711fc5fbf" providerId="ADAL" clId="{082659E4-D9E0-4610-B4E4-9B8D758FE963}" dt="2023-10-10T04:07:53.055" v="3426"/>
          <ac:grpSpMkLst>
            <pc:docMk/>
            <pc:sldMk cId="216582665" sldId="309"/>
            <ac:grpSpMk id="44" creationId="{3D4E8E3B-8432-4181-2667-A59F9C81ACDE}"/>
          </ac:grpSpMkLst>
        </pc:grpChg>
        <pc:grpChg chg="add del mod">
          <ac:chgData name="Kencin Autry" userId="a6c17a38-3403-4b9b-b01e-849711fc5fbf" providerId="ADAL" clId="{082659E4-D9E0-4610-B4E4-9B8D758FE963}" dt="2023-10-10T04:16:17.981" v="3533" actId="478"/>
          <ac:grpSpMkLst>
            <pc:docMk/>
            <pc:sldMk cId="216582665" sldId="309"/>
            <ac:grpSpMk id="53" creationId="{1D7D41FF-3E2E-3979-23EA-A2DB58F84604}"/>
          </ac:grpSpMkLst>
        </pc:grpChg>
        <pc:grpChg chg="add del mod">
          <ac:chgData name="Kencin Autry" userId="a6c17a38-3403-4b9b-b01e-849711fc5fbf" providerId="ADAL" clId="{082659E4-D9E0-4610-B4E4-9B8D758FE963}" dt="2023-10-10T04:26:11.655" v="3594" actId="478"/>
          <ac:grpSpMkLst>
            <pc:docMk/>
            <pc:sldMk cId="216582665" sldId="309"/>
            <ac:grpSpMk id="55" creationId="{80BA4DDB-2AFD-45A8-458E-3D6773FEB7A9}"/>
          </ac:grpSpMkLst>
        </pc:grpChg>
        <pc:grpChg chg="add del mod">
          <ac:chgData name="Kencin Autry" userId="a6c17a38-3403-4b9b-b01e-849711fc5fbf" providerId="ADAL" clId="{082659E4-D9E0-4610-B4E4-9B8D758FE963}" dt="2023-10-10T04:27:25.824" v="3600" actId="165"/>
          <ac:grpSpMkLst>
            <pc:docMk/>
            <pc:sldMk cId="216582665" sldId="309"/>
            <ac:grpSpMk id="86" creationId="{D8E0FB7C-9061-28B6-DFF6-6E03EDEA6C44}"/>
          </ac:grpSpMkLst>
        </pc:grpChg>
        <pc:grpChg chg="add del mod">
          <ac:chgData name="Kencin Autry" userId="a6c17a38-3403-4b9b-b01e-849711fc5fbf" providerId="ADAL" clId="{082659E4-D9E0-4610-B4E4-9B8D758FE963}" dt="2023-10-10T04:27:57.524" v="3603" actId="165"/>
          <ac:grpSpMkLst>
            <pc:docMk/>
            <pc:sldMk cId="216582665" sldId="309"/>
            <ac:grpSpMk id="87" creationId="{880C323E-50A7-871A-60B2-1A765ED0C655}"/>
          </ac:grpSpMkLst>
        </pc:grpChg>
        <pc:grpChg chg="add del mod topLvl">
          <ac:chgData name="Kencin Autry" userId="a6c17a38-3403-4b9b-b01e-849711fc5fbf" providerId="ADAL" clId="{082659E4-D9E0-4610-B4E4-9B8D758FE963}" dt="2023-10-10T04:29:58.509" v="3637" actId="165"/>
          <ac:grpSpMkLst>
            <pc:docMk/>
            <pc:sldMk cId="216582665" sldId="309"/>
            <ac:grpSpMk id="88" creationId="{7DA9A659-C775-8B53-8EFA-D19779E21F82}"/>
          </ac:grpSpMkLst>
        </pc:grpChg>
        <pc:grpChg chg="add del mod">
          <ac:chgData name="Kencin Autry" userId="a6c17a38-3403-4b9b-b01e-849711fc5fbf" providerId="ADAL" clId="{082659E4-D9E0-4610-B4E4-9B8D758FE963}" dt="2023-10-10T04:28:51.400" v="3620" actId="165"/>
          <ac:grpSpMkLst>
            <pc:docMk/>
            <pc:sldMk cId="216582665" sldId="309"/>
            <ac:grpSpMk id="89" creationId="{3C244146-AADE-5B13-2CDB-68DED805093E}"/>
          </ac:grpSpMkLst>
        </pc:grpChg>
        <pc:grpChg chg="add del mod topLvl">
          <ac:chgData name="Kencin Autry" userId="a6c17a38-3403-4b9b-b01e-849711fc5fbf" providerId="ADAL" clId="{082659E4-D9E0-4610-B4E4-9B8D758FE963}" dt="2023-10-10T04:29:58.509" v="3637" actId="165"/>
          <ac:grpSpMkLst>
            <pc:docMk/>
            <pc:sldMk cId="216582665" sldId="309"/>
            <ac:grpSpMk id="90" creationId="{967811D4-86A8-5E17-7AB9-8AB05B183D0B}"/>
          </ac:grpSpMkLst>
        </pc:grpChg>
        <pc:grpChg chg="add del mod">
          <ac:chgData name="Kencin Autry" userId="a6c17a38-3403-4b9b-b01e-849711fc5fbf" providerId="ADAL" clId="{082659E4-D9E0-4610-B4E4-9B8D758FE963}" dt="2023-10-10T04:29:53.714" v="3635" actId="165"/>
          <ac:grpSpMkLst>
            <pc:docMk/>
            <pc:sldMk cId="216582665" sldId="309"/>
            <ac:grpSpMk id="91" creationId="{3BBAF213-D5A8-3E78-7663-DD3F3492076E}"/>
          </ac:grpSpMkLst>
        </pc:grpChg>
        <pc:grpChg chg="add mod">
          <ac:chgData name="Kencin Autry" userId="a6c17a38-3403-4b9b-b01e-849711fc5fbf" providerId="ADAL" clId="{082659E4-D9E0-4610-B4E4-9B8D758FE963}" dt="2023-10-10T04:30:39.647" v="3646" actId="1076"/>
          <ac:grpSpMkLst>
            <pc:docMk/>
            <pc:sldMk cId="216582665" sldId="309"/>
            <ac:grpSpMk id="92" creationId="{C5A9C1AF-FC4F-2997-6422-729706FF0EF4}"/>
          </ac:grpSpMkLst>
        </pc:grpChg>
        <pc:graphicFrameChg chg="del">
          <ac:chgData name="Kencin Autry" userId="a6c17a38-3403-4b9b-b01e-849711fc5fbf" providerId="ADAL" clId="{082659E4-D9E0-4610-B4E4-9B8D758FE963}" dt="2023-10-10T03:43:31.101" v="3216" actId="478"/>
          <ac:graphicFrameMkLst>
            <pc:docMk/>
            <pc:sldMk cId="216582665" sldId="309"/>
            <ac:graphicFrameMk id="7" creationId="{05EA409F-4FDE-7F59-6CAA-3310A4CF31FE}"/>
          </ac:graphicFrameMkLst>
        </pc:graphicFrameChg>
        <pc:picChg chg="add del mod">
          <ac:chgData name="Kencin Autry" userId="a6c17a38-3403-4b9b-b01e-849711fc5fbf" providerId="ADAL" clId="{082659E4-D9E0-4610-B4E4-9B8D758FE963}" dt="2023-10-10T03:44:28.697" v="3224" actId="478"/>
          <ac:picMkLst>
            <pc:docMk/>
            <pc:sldMk cId="216582665" sldId="309"/>
            <ac:picMk id="5" creationId="{93409B29-0CFB-E4CA-DB27-04DF9E3ADC1A}"/>
          </ac:picMkLst>
        </pc:picChg>
        <pc:picChg chg="add del mod ord">
          <ac:chgData name="Kencin Autry" userId="a6c17a38-3403-4b9b-b01e-849711fc5fbf" providerId="ADAL" clId="{082659E4-D9E0-4610-B4E4-9B8D758FE963}" dt="2023-10-10T04:15:02.326" v="3528" actId="478"/>
          <ac:picMkLst>
            <pc:docMk/>
            <pc:sldMk cId="216582665" sldId="309"/>
            <ac:picMk id="6" creationId="{026E0856-6DEF-DEC2-C109-BF0C2F59C42D}"/>
          </ac:picMkLst>
        </pc:picChg>
        <pc:picChg chg="add del mod">
          <ac:chgData name="Kencin Autry" userId="a6c17a38-3403-4b9b-b01e-849711fc5fbf" providerId="ADAL" clId="{082659E4-D9E0-4610-B4E4-9B8D758FE963}" dt="2023-10-10T03:57:12.540" v="3288" actId="478"/>
          <ac:picMkLst>
            <pc:docMk/>
            <pc:sldMk cId="216582665" sldId="309"/>
            <ac:picMk id="10" creationId="{DF97069F-0C89-8B9D-8F30-D58D5781A4E0}"/>
          </ac:picMkLst>
        </pc:picChg>
        <pc:picChg chg="add del mod">
          <ac:chgData name="Kencin Autry" userId="a6c17a38-3403-4b9b-b01e-849711fc5fbf" providerId="ADAL" clId="{082659E4-D9E0-4610-B4E4-9B8D758FE963}" dt="2023-10-10T04:26:14.830" v="3595" actId="478"/>
          <ac:picMkLst>
            <pc:docMk/>
            <pc:sldMk cId="216582665" sldId="309"/>
            <ac:picMk id="54" creationId="{810A7DAA-22CC-849E-0ED2-A5E70DAEB94B}"/>
          </ac:picMkLst>
        </pc:picChg>
        <pc:picChg chg="add del mod">
          <ac:chgData name="Kencin Autry" userId="a6c17a38-3403-4b9b-b01e-849711fc5fbf" providerId="ADAL" clId="{082659E4-D9E0-4610-B4E4-9B8D758FE963}" dt="2023-10-10T04:31:06.063" v="3648" actId="478"/>
          <ac:picMkLst>
            <pc:docMk/>
            <pc:sldMk cId="216582665" sldId="309"/>
            <ac:picMk id="94" creationId="{D02F1527-6F1E-C782-E486-8965A1EDA5C3}"/>
          </ac:picMkLst>
        </pc:picChg>
        <pc:picChg chg="add del mod">
          <ac:chgData name="Kencin Autry" userId="a6c17a38-3403-4b9b-b01e-849711fc5fbf" providerId="ADAL" clId="{082659E4-D9E0-4610-B4E4-9B8D758FE963}" dt="2023-10-10T04:31:35.579" v="3655" actId="478"/>
          <ac:picMkLst>
            <pc:docMk/>
            <pc:sldMk cId="216582665" sldId="309"/>
            <ac:picMk id="96" creationId="{DC165853-FC02-5F88-EB18-B11E260BA239}"/>
          </ac:picMkLst>
        </pc:picChg>
        <pc:picChg chg="add mod">
          <ac:chgData name="Kencin Autry" userId="a6c17a38-3403-4b9b-b01e-849711fc5fbf" providerId="ADAL" clId="{082659E4-D9E0-4610-B4E4-9B8D758FE963}" dt="2023-10-10T14:03:52.603" v="3983" actId="1076"/>
          <ac:picMkLst>
            <pc:docMk/>
            <pc:sldMk cId="216582665" sldId="309"/>
            <ac:picMk id="98" creationId="{6FA16ECC-3298-1029-B466-85C0FA6A014D}"/>
          </ac:picMkLst>
        </pc:picChg>
        <pc:picChg chg="add mod">
          <ac:chgData name="Kencin Autry" userId="a6c17a38-3403-4b9b-b01e-849711fc5fbf" providerId="ADAL" clId="{082659E4-D9E0-4610-B4E4-9B8D758FE963}" dt="2023-10-10T14:03:41.898" v="3950" actId="1076"/>
          <ac:picMkLst>
            <pc:docMk/>
            <pc:sldMk cId="216582665" sldId="309"/>
            <ac:picMk id="99" creationId="{677BA142-A132-178E-420F-B7703787A1D1}"/>
          </ac:picMkLst>
        </pc:picChg>
        <pc:picChg chg="add mod">
          <ac:chgData name="Kencin Autry" userId="a6c17a38-3403-4b9b-b01e-849711fc5fbf" providerId="ADAL" clId="{082659E4-D9E0-4610-B4E4-9B8D758FE963}" dt="2023-10-10T16:24:24.620" v="4477" actId="207"/>
          <ac:picMkLst>
            <pc:docMk/>
            <pc:sldMk cId="216582665" sldId="309"/>
            <ac:picMk id="100" creationId="{8A47A10A-B3E6-4E05-AA3C-B3E7945AC153}"/>
          </ac:picMkLst>
        </pc:picChg>
        <pc:inkChg chg="add del mod">
          <ac:chgData name="Kencin Autry" userId="a6c17a38-3403-4b9b-b01e-849711fc5fbf" providerId="ADAL" clId="{082659E4-D9E0-4610-B4E4-9B8D758FE963}" dt="2023-10-10T03:58:51.219" v="3295"/>
          <ac:inkMkLst>
            <pc:docMk/>
            <pc:sldMk cId="216582665" sldId="309"/>
            <ac:inkMk id="11" creationId="{E72BE3D8-E7DD-4036-BC1E-C94B4CF121BB}"/>
          </ac:inkMkLst>
        </pc:inkChg>
        <pc:inkChg chg="add del mod">
          <ac:chgData name="Kencin Autry" userId="a6c17a38-3403-4b9b-b01e-849711fc5fbf" providerId="ADAL" clId="{082659E4-D9E0-4610-B4E4-9B8D758FE963}" dt="2023-10-10T03:58:30.847" v="3292"/>
          <ac:inkMkLst>
            <pc:docMk/>
            <pc:sldMk cId="216582665" sldId="309"/>
            <ac:inkMk id="12" creationId="{33B5C4E7-3CF8-2B63-FB38-8FCC22E90FE3}"/>
          </ac:inkMkLst>
        </pc:inkChg>
        <pc:inkChg chg="add del mod">
          <ac:chgData name="Kencin Autry" userId="a6c17a38-3403-4b9b-b01e-849711fc5fbf" providerId="ADAL" clId="{082659E4-D9E0-4610-B4E4-9B8D758FE963}" dt="2023-10-10T04:00:48.890" v="3322"/>
          <ac:inkMkLst>
            <pc:docMk/>
            <pc:sldMk cId="216582665" sldId="309"/>
            <ac:inkMk id="16" creationId="{DDB9546A-1485-067B-1DF7-8E443EF5D733}"/>
          </ac:inkMkLst>
        </pc:inkChg>
        <pc:inkChg chg="add del">
          <ac:chgData name="Kencin Autry" userId="a6c17a38-3403-4b9b-b01e-849711fc5fbf" providerId="ADAL" clId="{082659E4-D9E0-4610-B4E4-9B8D758FE963}" dt="2023-10-10T03:59:23.474" v="3298"/>
          <ac:inkMkLst>
            <pc:docMk/>
            <pc:sldMk cId="216582665" sldId="309"/>
            <ac:inkMk id="17" creationId="{85B71786-64AC-4690-AF40-DCDE8525B023}"/>
          </ac:inkMkLst>
        </pc:inkChg>
        <pc:inkChg chg="add del mod">
          <ac:chgData name="Kencin Autry" userId="a6c17a38-3403-4b9b-b01e-849711fc5fbf" providerId="ADAL" clId="{082659E4-D9E0-4610-B4E4-9B8D758FE963}" dt="2023-10-10T04:00:45.353" v="3319" actId="478"/>
          <ac:inkMkLst>
            <pc:docMk/>
            <pc:sldMk cId="216582665" sldId="309"/>
            <ac:inkMk id="19" creationId="{A513A647-99E3-BEF5-4C77-2AAE3D64B6C5}"/>
          </ac:inkMkLst>
        </pc:inkChg>
        <pc:inkChg chg="add del mod">
          <ac:chgData name="Kencin Autry" userId="a6c17a38-3403-4b9b-b01e-849711fc5fbf" providerId="ADAL" clId="{082659E4-D9E0-4610-B4E4-9B8D758FE963}" dt="2023-10-10T04:00:44.303" v="3318" actId="478"/>
          <ac:inkMkLst>
            <pc:docMk/>
            <pc:sldMk cId="216582665" sldId="309"/>
            <ac:inkMk id="20" creationId="{CAC11E51-E692-A3F3-79E0-5314E6DCD4A9}"/>
          </ac:inkMkLst>
        </pc:inkChg>
        <pc:inkChg chg="add del mod">
          <ac:chgData name="Kencin Autry" userId="a6c17a38-3403-4b9b-b01e-849711fc5fbf" providerId="ADAL" clId="{082659E4-D9E0-4610-B4E4-9B8D758FE963}" dt="2023-10-10T04:00:36.161" v="3312" actId="478"/>
          <ac:inkMkLst>
            <pc:docMk/>
            <pc:sldMk cId="216582665" sldId="309"/>
            <ac:inkMk id="21" creationId="{7BE1103E-314E-1C1F-ACB5-4930DAE69915}"/>
          </ac:inkMkLst>
        </pc:inkChg>
        <pc:inkChg chg="add mod">
          <ac:chgData name="Kencin Autry" userId="a6c17a38-3403-4b9b-b01e-849711fc5fbf" providerId="ADAL" clId="{082659E4-D9E0-4610-B4E4-9B8D758FE963}" dt="2023-10-10T04:00:31.995" v="3311" actId="1076"/>
          <ac:inkMkLst>
            <pc:docMk/>
            <pc:sldMk cId="216582665" sldId="309"/>
            <ac:inkMk id="22" creationId="{907BFE87-1DAD-3B69-04E8-9C2FDB322FDE}"/>
          </ac:inkMkLst>
        </pc:inkChg>
        <pc:inkChg chg="add del mod">
          <ac:chgData name="Kencin Autry" userId="a6c17a38-3403-4b9b-b01e-849711fc5fbf" providerId="ADAL" clId="{082659E4-D9E0-4610-B4E4-9B8D758FE963}" dt="2023-10-10T04:00:52.512" v="3323"/>
          <ac:inkMkLst>
            <pc:docMk/>
            <pc:sldMk cId="216582665" sldId="309"/>
            <ac:inkMk id="24" creationId="{B58D66EC-3E45-2CC5-ACF9-EA8A86B7DC53}"/>
          </ac:inkMkLst>
        </pc:inkChg>
        <pc:inkChg chg="add del mod">
          <ac:chgData name="Kencin Autry" userId="a6c17a38-3403-4b9b-b01e-849711fc5fbf" providerId="ADAL" clId="{082659E4-D9E0-4610-B4E4-9B8D758FE963}" dt="2023-10-10T04:00:48.062" v="3321"/>
          <ac:inkMkLst>
            <pc:docMk/>
            <pc:sldMk cId="216582665" sldId="309"/>
            <ac:inkMk id="26" creationId="{85ECC105-3E49-D1F8-8724-ACE5856A33B8}"/>
          </ac:inkMkLst>
        </pc:inkChg>
        <pc:inkChg chg="add mod">
          <ac:chgData name="Kencin Autry" userId="a6c17a38-3403-4b9b-b01e-849711fc5fbf" providerId="ADAL" clId="{082659E4-D9E0-4610-B4E4-9B8D758FE963}" dt="2023-10-10T04:00:31.995" v="3311" actId="1076"/>
          <ac:inkMkLst>
            <pc:docMk/>
            <pc:sldMk cId="216582665" sldId="309"/>
            <ac:inkMk id="28" creationId="{89922B65-C17E-B76E-A165-8E852280F6BF}"/>
          </ac:inkMkLst>
        </pc:inkChg>
        <pc:inkChg chg="add del mod">
          <ac:chgData name="Kencin Autry" userId="a6c17a38-3403-4b9b-b01e-849711fc5fbf" providerId="ADAL" clId="{082659E4-D9E0-4610-B4E4-9B8D758FE963}" dt="2023-10-10T04:08:00.672" v="3427"/>
          <ac:inkMkLst>
            <pc:docMk/>
            <pc:sldMk cId="216582665" sldId="309"/>
            <ac:inkMk id="41" creationId="{99C1853E-2C6C-323B-4F84-21715833A5B4}"/>
          </ac:inkMkLst>
        </pc:inkChg>
        <pc:inkChg chg="add del mod">
          <ac:chgData name="Kencin Autry" userId="a6c17a38-3403-4b9b-b01e-849711fc5fbf" providerId="ADAL" clId="{082659E4-D9E0-4610-B4E4-9B8D758FE963}" dt="2023-10-10T04:07:53.055" v="3426"/>
          <ac:inkMkLst>
            <pc:docMk/>
            <pc:sldMk cId="216582665" sldId="309"/>
            <ac:inkMk id="42" creationId="{EC6AD450-B921-6439-D7B0-61EE36AD559C}"/>
          </ac:inkMkLst>
        </pc:inkChg>
        <pc:inkChg chg="add del mod">
          <ac:chgData name="Kencin Autry" userId="a6c17a38-3403-4b9b-b01e-849711fc5fbf" providerId="ADAL" clId="{082659E4-D9E0-4610-B4E4-9B8D758FE963}" dt="2023-10-10T04:07:53.054" v="3425"/>
          <ac:inkMkLst>
            <pc:docMk/>
            <pc:sldMk cId="216582665" sldId="309"/>
            <ac:inkMk id="43" creationId="{3A13B31C-DB99-67F4-59EC-5CE8B8F69FB9}"/>
          </ac:inkMkLst>
        </pc:inkChg>
        <pc:inkChg chg="add del">
          <ac:chgData name="Kencin Autry" userId="a6c17a38-3403-4b9b-b01e-849711fc5fbf" providerId="ADAL" clId="{082659E4-D9E0-4610-B4E4-9B8D758FE963}" dt="2023-10-10T04:07:41.254" v="3424" actId="34122"/>
          <ac:inkMkLst>
            <pc:docMk/>
            <pc:sldMk cId="216582665" sldId="309"/>
            <ac:inkMk id="45" creationId="{FF3D9F46-D26F-9B3E-83CA-5BE4C5A62191}"/>
          </ac:inkMkLst>
        </pc:inkChg>
        <pc:inkChg chg="add del">
          <ac:chgData name="Kencin Autry" userId="a6c17a38-3403-4b9b-b01e-849711fc5fbf" providerId="ADAL" clId="{082659E4-D9E0-4610-B4E4-9B8D758FE963}" dt="2023-10-10T04:07:41.254" v="3424" actId="34122"/>
          <ac:inkMkLst>
            <pc:docMk/>
            <pc:sldMk cId="216582665" sldId="309"/>
            <ac:inkMk id="46" creationId="{C09FE91D-D329-41F4-F7AF-24213C20BB1F}"/>
          </ac:inkMkLst>
        </pc:inkChg>
        <pc:cxnChg chg="add del">
          <ac:chgData name="Kencin Autry" userId="a6c17a38-3403-4b9b-b01e-849711fc5fbf" providerId="ADAL" clId="{082659E4-D9E0-4610-B4E4-9B8D758FE963}" dt="2023-10-10T03:58:40.562" v="3294" actId="11529"/>
          <ac:cxnSpMkLst>
            <pc:docMk/>
            <pc:sldMk cId="216582665" sldId="309"/>
            <ac:cxnSpMk id="15" creationId="{B3A325D2-0783-CEFF-8EA6-30C4C7AA0035}"/>
          </ac:cxnSpMkLst>
        </pc:cxnChg>
        <pc:cxnChg chg="add del mod">
          <ac:chgData name="Kencin Autry" userId="a6c17a38-3403-4b9b-b01e-849711fc5fbf" providerId="ADAL" clId="{082659E4-D9E0-4610-B4E4-9B8D758FE963}" dt="2023-10-10T04:03:36.870" v="3346" actId="478"/>
          <ac:cxnSpMkLst>
            <pc:docMk/>
            <pc:sldMk cId="216582665" sldId="309"/>
            <ac:cxnSpMk id="37" creationId="{710B6F48-C011-ABF8-B15D-58F6B06B2E63}"/>
          </ac:cxnSpMkLst>
        </pc:cxnChg>
        <pc:cxnChg chg="add del">
          <ac:chgData name="Kencin Autry" userId="a6c17a38-3403-4b9b-b01e-849711fc5fbf" providerId="ADAL" clId="{082659E4-D9E0-4610-B4E4-9B8D758FE963}" dt="2023-10-10T04:16:46.859" v="3540" actId="478"/>
          <ac:cxnSpMkLst>
            <pc:docMk/>
            <pc:sldMk cId="216582665" sldId="309"/>
            <ac:cxnSpMk id="68" creationId="{EDAC2393-4543-51FB-E210-A9E3B2C81915}"/>
          </ac:cxnSpMkLst>
        </pc:cxnChg>
        <pc:cxnChg chg="add del mod">
          <ac:chgData name="Kencin Autry" userId="a6c17a38-3403-4b9b-b01e-849711fc5fbf" providerId="ADAL" clId="{082659E4-D9E0-4610-B4E4-9B8D758FE963}" dt="2023-10-10T04:17:04.369" v="3543" actId="478"/>
          <ac:cxnSpMkLst>
            <pc:docMk/>
            <pc:sldMk cId="216582665" sldId="309"/>
            <ac:cxnSpMk id="70" creationId="{F41C77C6-F6C3-3233-971D-5C42D3A7037B}"/>
          </ac:cxnSpMkLst>
        </pc:cxnChg>
      </pc:sldChg>
      <pc:sldChg chg="add del">
        <pc:chgData name="Kencin Autry" userId="a6c17a38-3403-4b9b-b01e-849711fc5fbf" providerId="ADAL" clId="{082659E4-D9E0-4610-B4E4-9B8D758FE963}" dt="2023-10-10T14:06:34.843" v="4010" actId="47"/>
        <pc:sldMkLst>
          <pc:docMk/>
          <pc:sldMk cId="3078339852" sldId="310"/>
        </pc:sldMkLst>
      </pc:sldChg>
      <pc:sldChg chg="addSp delSp modSp new mod modTransition modShow modNotesTx">
        <pc:chgData name="Kencin Autry" userId="a6c17a38-3403-4b9b-b01e-849711fc5fbf" providerId="ADAL" clId="{082659E4-D9E0-4610-B4E4-9B8D758FE963}" dt="2023-10-16T21:22:45.572" v="15614" actId="729"/>
        <pc:sldMkLst>
          <pc:docMk/>
          <pc:sldMk cId="3457738615" sldId="310"/>
        </pc:sldMkLst>
        <pc:spChg chg="del">
          <ac:chgData name="Kencin Autry" userId="a6c17a38-3403-4b9b-b01e-849711fc5fbf" providerId="ADAL" clId="{082659E4-D9E0-4610-B4E4-9B8D758FE963}" dt="2023-10-10T14:15:24.354" v="4124" actId="478"/>
          <ac:spMkLst>
            <pc:docMk/>
            <pc:sldMk cId="3457738615" sldId="310"/>
            <ac:spMk id="2" creationId="{F4DF9393-643B-8DE3-1B67-8230CFE84D07}"/>
          </ac:spMkLst>
        </pc:spChg>
        <pc:spChg chg="del">
          <ac:chgData name="Kencin Autry" userId="a6c17a38-3403-4b9b-b01e-849711fc5fbf" providerId="ADAL" clId="{082659E4-D9E0-4610-B4E4-9B8D758FE963}" dt="2023-10-13T18:40:58.278" v="12726" actId="478"/>
          <ac:spMkLst>
            <pc:docMk/>
            <pc:sldMk cId="3457738615" sldId="310"/>
            <ac:spMk id="3" creationId="{9255C63C-7574-752D-FC91-C0445809AFFA}"/>
          </ac:spMkLst>
        </pc:spChg>
        <pc:spChg chg="mod">
          <ac:chgData name="Kencin Autry" userId="a6c17a38-3403-4b9b-b01e-849711fc5fbf" providerId="ADAL" clId="{082659E4-D9E0-4610-B4E4-9B8D758FE963}" dt="2023-10-12T00:45:27.388" v="6916" actId="1076"/>
          <ac:spMkLst>
            <pc:docMk/>
            <pc:sldMk cId="3457738615" sldId="310"/>
            <ac:spMk id="5" creationId="{B75AE6C4-960A-B44B-D94C-EF26B1E66BEA}"/>
          </ac:spMkLst>
        </pc:spChg>
        <pc:spChg chg="add del mod">
          <ac:chgData name="Kencin Autry" userId="a6c17a38-3403-4b9b-b01e-849711fc5fbf" providerId="ADAL" clId="{082659E4-D9E0-4610-B4E4-9B8D758FE963}" dt="2023-10-12T00:09:21.643" v="6482" actId="478"/>
          <ac:spMkLst>
            <pc:docMk/>
            <pc:sldMk cId="3457738615" sldId="310"/>
            <ac:spMk id="6" creationId="{79A71AA9-E057-6815-D620-66C57B0CD0C9}"/>
          </ac:spMkLst>
        </pc:spChg>
        <pc:spChg chg="mod">
          <ac:chgData name="Kencin Autry" userId="a6c17a38-3403-4b9b-b01e-849711fc5fbf" providerId="ADAL" clId="{082659E4-D9E0-4610-B4E4-9B8D758FE963}" dt="2023-10-16T17:04:52.377" v="14541" actId="208"/>
          <ac:spMkLst>
            <pc:docMk/>
            <pc:sldMk cId="3457738615" sldId="310"/>
            <ac:spMk id="6" creationId="{9253CECB-24E1-1BA8-E15A-F85396DC619A}"/>
          </ac:spMkLst>
        </pc:spChg>
        <pc:spChg chg="add mod">
          <ac:chgData name="Kencin Autry" userId="a6c17a38-3403-4b9b-b01e-849711fc5fbf" providerId="ADAL" clId="{082659E4-D9E0-4610-B4E4-9B8D758FE963}" dt="2023-10-10T14:19:01.599" v="4174" actId="207"/>
          <ac:spMkLst>
            <pc:docMk/>
            <pc:sldMk cId="3457738615" sldId="310"/>
            <ac:spMk id="8" creationId="{170947E9-EE06-2B12-ED02-EC7EE5158631}"/>
          </ac:spMkLst>
        </pc:spChg>
        <pc:spChg chg="mod">
          <ac:chgData name="Kencin Autry" userId="a6c17a38-3403-4b9b-b01e-849711fc5fbf" providerId="ADAL" clId="{082659E4-D9E0-4610-B4E4-9B8D758FE963}" dt="2023-10-11T00:18:38.925" v="5064" actId="18245"/>
          <ac:spMkLst>
            <pc:docMk/>
            <pc:sldMk cId="3457738615" sldId="310"/>
            <ac:spMk id="8" creationId="{17680887-07A8-269B-FE54-9DE91F9694A8}"/>
          </ac:spMkLst>
        </pc:spChg>
        <pc:spChg chg="mod">
          <ac:chgData name="Kencin Autry" userId="a6c17a38-3403-4b9b-b01e-849711fc5fbf" providerId="ADAL" clId="{082659E4-D9E0-4610-B4E4-9B8D758FE963}" dt="2023-10-11T00:18:38.925" v="5064" actId="18245"/>
          <ac:spMkLst>
            <pc:docMk/>
            <pc:sldMk cId="3457738615" sldId="310"/>
            <ac:spMk id="9" creationId="{923B7AFB-8BC2-7B1B-AE98-052D1AE2918D}"/>
          </ac:spMkLst>
        </pc:spChg>
        <pc:spChg chg="add mod">
          <ac:chgData name="Kencin Autry" userId="a6c17a38-3403-4b9b-b01e-849711fc5fbf" providerId="ADAL" clId="{082659E4-D9E0-4610-B4E4-9B8D758FE963}" dt="2023-10-10T14:19:01.599" v="4174" actId="207"/>
          <ac:spMkLst>
            <pc:docMk/>
            <pc:sldMk cId="3457738615" sldId="310"/>
            <ac:spMk id="9" creationId="{C9525C5C-6CE4-908F-A510-011039E92D2C}"/>
          </ac:spMkLst>
        </pc:spChg>
        <pc:spChg chg="mod">
          <ac:chgData name="Kencin Autry" userId="a6c17a38-3403-4b9b-b01e-849711fc5fbf" providerId="ADAL" clId="{082659E4-D9E0-4610-B4E4-9B8D758FE963}" dt="2023-10-16T17:04:52.377" v="14541" actId="208"/>
          <ac:spMkLst>
            <pc:docMk/>
            <pc:sldMk cId="3457738615" sldId="310"/>
            <ac:spMk id="10" creationId="{06E9E800-E146-2606-6FD4-93674347C464}"/>
          </ac:spMkLst>
        </pc:spChg>
        <pc:spChg chg="add del">
          <ac:chgData name="Kencin Autry" userId="a6c17a38-3403-4b9b-b01e-849711fc5fbf" providerId="ADAL" clId="{082659E4-D9E0-4610-B4E4-9B8D758FE963}" dt="2023-10-10T14:17:15.362" v="4152"/>
          <ac:spMkLst>
            <pc:docMk/>
            <pc:sldMk cId="3457738615" sldId="310"/>
            <ac:spMk id="10" creationId="{422F514D-DE5F-4915-504C-0334CEBC946F}"/>
          </ac:spMkLst>
        </pc:spChg>
        <pc:spChg chg="add del mod">
          <ac:chgData name="Kencin Autry" userId="a6c17a38-3403-4b9b-b01e-849711fc5fbf" providerId="ADAL" clId="{082659E4-D9E0-4610-B4E4-9B8D758FE963}" dt="2023-10-10T14:17:15.366" v="4154"/>
          <ac:spMkLst>
            <pc:docMk/>
            <pc:sldMk cId="3457738615" sldId="310"/>
            <ac:spMk id="11" creationId="{553431F5-EDE5-2366-AC8D-BFC308117E66}"/>
          </ac:spMkLst>
        </pc:spChg>
        <pc:spChg chg="mod">
          <ac:chgData name="Kencin Autry" userId="a6c17a38-3403-4b9b-b01e-849711fc5fbf" providerId="ADAL" clId="{082659E4-D9E0-4610-B4E4-9B8D758FE963}" dt="2023-10-16T17:04:52.377" v="14541" actId="208"/>
          <ac:spMkLst>
            <pc:docMk/>
            <pc:sldMk cId="3457738615" sldId="310"/>
            <ac:spMk id="11" creationId="{E7786A5A-7AAC-BB18-4148-9ABE7F0E1596}"/>
          </ac:spMkLst>
        </pc:spChg>
        <pc:spChg chg="mod">
          <ac:chgData name="Kencin Autry" userId="a6c17a38-3403-4b9b-b01e-849711fc5fbf" providerId="ADAL" clId="{082659E4-D9E0-4610-B4E4-9B8D758FE963}" dt="2023-10-11T00:18:38.925" v="5064" actId="18245"/>
          <ac:spMkLst>
            <pc:docMk/>
            <pc:sldMk cId="3457738615" sldId="310"/>
            <ac:spMk id="13" creationId="{FA9E89FA-A808-167A-ADAD-2BC1B3B14E12}"/>
          </ac:spMkLst>
        </pc:spChg>
        <pc:spChg chg="mod">
          <ac:chgData name="Kencin Autry" userId="a6c17a38-3403-4b9b-b01e-849711fc5fbf" providerId="ADAL" clId="{082659E4-D9E0-4610-B4E4-9B8D758FE963}" dt="2023-10-11T00:18:38.925" v="5064" actId="18245"/>
          <ac:spMkLst>
            <pc:docMk/>
            <pc:sldMk cId="3457738615" sldId="310"/>
            <ac:spMk id="14" creationId="{29A01A9B-BA40-E4E1-6408-6675AA92E9F7}"/>
          </ac:spMkLst>
        </pc:spChg>
        <pc:spChg chg="mod">
          <ac:chgData name="Kencin Autry" userId="a6c17a38-3403-4b9b-b01e-849711fc5fbf" providerId="ADAL" clId="{082659E4-D9E0-4610-B4E4-9B8D758FE963}" dt="2023-10-10T14:18:56.553" v="4173" actId="18245"/>
          <ac:spMkLst>
            <pc:docMk/>
            <pc:sldMk cId="3457738615" sldId="310"/>
            <ac:spMk id="14" creationId="{33096F90-596F-4EFD-88BD-E21414EBC3AA}"/>
          </ac:spMkLst>
        </pc:spChg>
        <pc:spChg chg="mod ord">
          <ac:chgData name="Kencin Autry" userId="a6c17a38-3403-4b9b-b01e-849711fc5fbf" providerId="ADAL" clId="{082659E4-D9E0-4610-B4E4-9B8D758FE963}" dt="2023-10-16T17:05:00.068" v="14543" actId="208"/>
          <ac:spMkLst>
            <pc:docMk/>
            <pc:sldMk cId="3457738615" sldId="310"/>
            <ac:spMk id="15" creationId="{6CC5A967-780A-A6B5-E407-44BC84432305}"/>
          </ac:spMkLst>
        </pc:spChg>
        <pc:spChg chg="mod">
          <ac:chgData name="Kencin Autry" userId="a6c17a38-3403-4b9b-b01e-849711fc5fbf" providerId="ADAL" clId="{082659E4-D9E0-4610-B4E4-9B8D758FE963}" dt="2023-10-10T14:18:56.553" v="4173" actId="18245"/>
          <ac:spMkLst>
            <pc:docMk/>
            <pc:sldMk cId="3457738615" sldId="310"/>
            <ac:spMk id="15" creationId="{E23DE0DF-F7C3-89CD-91D3-65415B16DDB3}"/>
          </ac:spMkLst>
        </pc:spChg>
        <pc:spChg chg="mod">
          <ac:chgData name="Kencin Autry" userId="a6c17a38-3403-4b9b-b01e-849711fc5fbf" providerId="ADAL" clId="{082659E4-D9E0-4610-B4E4-9B8D758FE963}" dt="2023-10-10T14:18:56.553" v="4173" actId="18245"/>
          <ac:spMkLst>
            <pc:docMk/>
            <pc:sldMk cId="3457738615" sldId="310"/>
            <ac:spMk id="16" creationId="{96C3203F-D54A-30EF-3EF2-F307BFF1CA63}"/>
          </ac:spMkLst>
        </pc:spChg>
        <pc:spChg chg="mod">
          <ac:chgData name="Kencin Autry" userId="a6c17a38-3403-4b9b-b01e-849711fc5fbf" providerId="ADAL" clId="{082659E4-D9E0-4610-B4E4-9B8D758FE963}" dt="2023-10-11T00:18:38.925" v="5064" actId="18245"/>
          <ac:spMkLst>
            <pc:docMk/>
            <pc:sldMk cId="3457738615" sldId="310"/>
            <ac:spMk id="16" creationId="{BA119833-40C3-398D-E6A6-27891F1EE012}"/>
          </ac:spMkLst>
        </pc:spChg>
        <pc:spChg chg="mod">
          <ac:chgData name="Kencin Autry" userId="a6c17a38-3403-4b9b-b01e-849711fc5fbf" providerId="ADAL" clId="{082659E4-D9E0-4610-B4E4-9B8D758FE963}" dt="2023-10-12T00:12:30.949" v="6539" actId="1076"/>
          <ac:spMkLst>
            <pc:docMk/>
            <pc:sldMk cId="3457738615" sldId="310"/>
            <ac:spMk id="17" creationId="{31C1751A-DC74-4841-A27F-05F03C76F928}"/>
          </ac:spMkLst>
        </pc:spChg>
        <pc:spChg chg="mod">
          <ac:chgData name="Kencin Autry" userId="a6c17a38-3403-4b9b-b01e-849711fc5fbf" providerId="ADAL" clId="{082659E4-D9E0-4610-B4E4-9B8D758FE963}" dt="2023-10-10T14:18:56.553" v="4173" actId="18245"/>
          <ac:spMkLst>
            <pc:docMk/>
            <pc:sldMk cId="3457738615" sldId="310"/>
            <ac:spMk id="17" creationId="{B7DA0AE7-CAA5-9AF9-C14E-A58ECA9AEA44}"/>
          </ac:spMkLst>
        </pc:spChg>
        <pc:spChg chg="mod">
          <ac:chgData name="Kencin Autry" userId="a6c17a38-3403-4b9b-b01e-849711fc5fbf" providerId="ADAL" clId="{082659E4-D9E0-4610-B4E4-9B8D758FE963}" dt="2023-10-10T14:18:56.553" v="4173" actId="18245"/>
          <ac:spMkLst>
            <pc:docMk/>
            <pc:sldMk cId="3457738615" sldId="310"/>
            <ac:spMk id="18" creationId="{1326BE9F-A3BA-1130-DB12-EDA1DFB196A3}"/>
          </ac:spMkLst>
        </pc:spChg>
        <pc:spChg chg="mod">
          <ac:chgData name="Kencin Autry" userId="a6c17a38-3403-4b9b-b01e-849711fc5fbf" providerId="ADAL" clId="{082659E4-D9E0-4610-B4E4-9B8D758FE963}" dt="2023-10-16T17:02:59.855" v="14523" actId="2085"/>
          <ac:spMkLst>
            <pc:docMk/>
            <pc:sldMk cId="3457738615" sldId="310"/>
            <ac:spMk id="18" creationId="{D7A48F18-D17A-3C84-E9B1-CCB484D85628}"/>
          </ac:spMkLst>
        </pc:spChg>
        <pc:spChg chg="mod">
          <ac:chgData name="Kencin Autry" userId="a6c17a38-3403-4b9b-b01e-849711fc5fbf" providerId="ADAL" clId="{082659E4-D9E0-4610-B4E4-9B8D758FE963}" dt="2023-10-10T14:18:56.553" v="4173" actId="18245"/>
          <ac:spMkLst>
            <pc:docMk/>
            <pc:sldMk cId="3457738615" sldId="310"/>
            <ac:spMk id="19" creationId="{ECAF56ED-6A48-42ED-DA36-82EB26103237}"/>
          </ac:spMkLst>
        </pc:spChg>
        <pc:spChg chg="mod">
          <ac:chgData name="Kencin Autry" userId="a6c17a38-3403-4b9b-b01e-849711fc5fbf" providerId="ADAL" clId="{082659E4-D9E0-4610-B4E4-9B8D758FE963}" dt="2023-10-10T14:18:47.475" v="4172" actId="18245"/>
          <ac:spMkLst>
            <pc:docMk/>
            <pc:sldMk cId="3457738615" sldId="310"/>
            <ac:spMk id="20" creationId="{240ADA78-3791-0843-E560-3601AB7A5FF4}"/>
          </ac:spMkLst>
        </pc:spChg>
        <pc:spChg chg="add mod">
          <ac:chgData name="Kencin Autry" userId="a6c17a38-3403-4b9b-b01e-849711fc5fbf" providerId="ADAL" clId="{082659E4-D9E0-4610-B4E4-9B8D758FE963}" dt="2023-10-16T17:04:26.903" v="14537" actId="207"/>
          <ac:spMkLst>
            <pc:docMk/>
            <pc:sldMk cId="3457738615" sldId="310"/>
            <ac:spMk id="21" creationId="{A4D2A6DC-36B8-B245-A741-3D5C97E7DD6F}"/>
          </ac:spMkLst>
        </pc:spChg>
        <pc:spChg chg="add mod">
          <ac:chgData name="Kencin Autry" userId="a6c17a38-3403-4b9b-b01e-849711fc5fbf" providerId="ADAL" clId="{082659E4-D9E0-4610-B4E4-9B8D758FE963}" dt="2023-10-16T17:02:44.978" v="14519" actId="2085"/>
          <ac:spMkLst>
            <pc:docMk/>
            <pc:sldMk cId="3457738615" sldId="310"/>
            <ac:spMk id="23" creationId="{8FEAA1E5-5FBD-8326-150E-20F12A9CB1B5}"/>
          </ac:spMkLst>
        </pc:spChg>
        <pc:spChg chg="add mod">
          <ac:chgData name="Kencin Autry" userId="a6c17a38-3403-4b9b-b01e-849711fc5fbf" providerId="ADAL" clId="{082659E4-D9E0-4610-B4E4-9B8D758FE963}" dt="2023-10-16T17:02:44.978" v="14519" actId="2085"/>
          <ac:spMkLst>
            <pc:docMk/>
            <pc:sldMk cId="3457738615" sldId="310"/>
            <ac:spMk id="24" creationId="{21795319-AD42-A7CE-A11C-6791B1AD7445}"/>
          </ac:spMkLst>
        </pc:spChg>
        <pc:spChg chg="add mod">
          <ac:chgData name="Kencin Autry" userId="a6c17a38-3403-4b9b-b01e-849711fc5fbf" providerId="ADAL" clId="{082659E4-D9E0-4610-B4E4-9B8D758FE963}" dt="2023-10-16T17:03:13.790" v="14525" actId="2711"/>
          <ac:spMkLst>
            <pc:docMk/>
            <pc:sldMk cId="3457738615" sldId="310"/>
            <ac:spMk id="25" creationId="{9C0C9AD8-297D-7F3D-AA77-747A2F97C43B}"/>
          </ac:spMkLst>
        </pc:spChg>
        <pc:spChg chg="mod">
          <ac:chgData name="Kencin Autry" userId="a6c17a38-3403-4b9b-b01e-849711fc5fbf" providerId="ADAL" clId="{082659E4-D9E0-4610-B4E4-9B8D758FE963}" dt="2023-10-16T17:02:46.909" v="14520" actId="2085"/>
          <ac:spMkLst>
            <pc:docMk/>
            <pc:sldMk cId="3457738615" sldId="310"/>
            <ac:spMk id="27" creationId="{A291242F-E925-999C-67B3-93F95BEEA384}"/>
          </ac:spMkLst>
        </pc:spChg>
        <pc:spChg chg="mod">
          <ac:chgData name="Kencin Autry" userId="a6c17a38-3403-4b9b-b01e-849711fc5fbf" providerId="ADAL" clId="{082659E4-D9E0-4610-B4E4-9B8D758FE963}" dt="2023-10-16T17:02:46.909" v="14520" actId="2085"/>
          <ac:spMkLst>
            <pc:docMk/>
            <pc:sldMk cId="3457738615" sldId="310"/>
            <ac:spMk id="28" creationId="{A8E021CB-7AC6-E63F-B0B4-FF58AE7F6607}"/>
          </ac:spMkLst>
        </pc:spChg>
        <pc:spChg chg="add mod">
          <ac:chgData name="Kencin Autry" userId="a6c17a38-3403-4b9b-b01e-849711fc5fbf" providerId="ADAL" clId="{082659E4-D9E0-4610-B4E4-9B8D758FE963}" dt="2023-10-16T17:02:55.164" v="14522" actId="2085"/>
          <ac:spMkLst>
            <pc:docMk/>
            <pc:sldMk cId="3457738615" sldId="310"/>
            <ac:spMk id="29" creationId="{A3313195-2D35-BB9D-D076-6247F997BEFB}"/>
          </ac:spMkLst>
        </pc:spChg>
        <pc:grpChg chg="add mod">
          <ac:chgData name="Kencin Autry" userId="a6c17a38-3403-4b9b-b01e-849711fc5fbf" providerId="ADAL" clId="{082659E4-D9E0-4610-B4E4-9B8D758FE963}" dt="2023-10-16T17:03:39.805" v="14530" actId="207"/>
          <ac:grpSpMkLst>
            <pc:docMk/>
            <pc:sldMk cId="3457738615" sldId="310"/>
            <ac:grpSpMk id="2" creationId="{23F8FE31-430C-CBDF-F761-2108136AFEF6}"/>
          </ac:grpSpMkLst>
        </pc:grpChg>
        <pc:grpChg chg="mod">
          <ac:chgData name="Kencin Autry" userId="a6c17a38-3403-4b9b-b01e-849711fc5fbf" providerId="ADAL" clId="{082659E4-D9E0-4610-B4E4-9B8D758FE963}" dt="2023-10-13T18:34:12.289" v="12677" actId="1076"/>
          <ac:grpSpMkLst>
            <pc:docMk/>
            <pc:sldMk cId="3457738615" sldId="310"/>
            <ac:grpSpMk id="7" creationId="{0DF5CE15-F22E-85B4-5BAB-DCCB07367365}"/>
          </ac:grpSpMkLst>
        </pc:grpChg>
        <pc:grpChg chg="add del mod">
          <ac:chgData name="Kencin Autry" userId="a6c17a38-3403-4b9b-b01e-849711fc5fbf" providerId="ADAL" clId="{082659E4-D9E0-4610-B4E4-9B8D758FE963}" dt="2023-10-10T16:20:51.680" v="4421" actId="478"/>
          <ac:grpSpMkLst>
            <pc:docMk/>
            <pc:sldMk cId="3457738615" sldId="310"/>
            <ac:grpSpMk id="7" creationId="{AB645515-1BC2-2F38-B5E1-5CFE73C7C909}"/>
          </ac:grpSpMkLst>
        </pc:grpChg>
        <pc:grpChg chg="mod">
          <ac:chgData name="Kencin Autry" userId="a6c17a38-3403-4b9b-b01e-849711fc5fbf" providerId="ADAL" clId="{082659E4-D9E0-4610-B4E4-9B8D758FE963}" dt="2023-10-10T14:18:56.553" v="4173" actId="18245"/>
          <ac:grpSpMkLst>
            <pc:docMk/>
            <pc:sldMk cId="3457738615" sldId="310"/>
            <ac:grpSpMk id="13" creationId="{3F21C957-51FD-7385-81E9-D4B53FBFD09A}"/>
          </ac:grpSpMkLst>
        </pc:grpChg>
        <pc:grpChg chg="add mod">
          <ac:chgData name="Kencin Autry" userId="a6c17a38-3403-4b9b-b01e-849711fc5fbf" providerId="ADAL" clId="{082659E4-D9E0-4610-B4E4-9B8D758FE963}" dt="2023-10-12T00:46:16.462" v="6922" actId="164"/>
          <ac:grpSpMkLst>
            <pc:docMk/>
            <pc:sldMk cId="3457738615" sldId="310"/>
            <ac:grpSpMk id="22" creationId="{CC30D007-84B2-24AE-86F2-3EAA3D23846A}"/>
          </ac:grpSpMkLst>
        </pc:grpChg>
        <pc:grpChg chg="add mod">
          <ac:chgData name="Kencin Autry" userId="a6c17a38-3403-4b9b-b01e-849711fc5fbf" providerId="ADAL" clId="{082659E4-D9E0-4610-B4E4-9B8D758FE963}" dt="2023-10-12T00:46:20.978" v="6923" actId="164"/>
          <ac:grpSpMkLst>
            <pc:docMk/>
            <pc:sldMk cId="3457738615" sldId="310"/>
            <ac:grpSpMk id="26" creationId="{8EC0C1E1-BE15-94E7-6D80-9FB9A4A6FE1B}"/>
          </ac:grpSpMkLst>
        </pc:grpChg>
        <pc:grpChg chg="add mod">
          <ac:chgData name="Kencin Autry" userId="a6c17a38-3403-4b9b-b01e-849711fc5fbf" providerId="ADAL" clId="{082659E4-D9E0-4610-B4E4-9B8D758FE963}" dt="2023-10-16T17:03:39.805" v="14530" actId="207"/>
          <ac:grpSpMkLst>
            <pc:docMk/>
            <pc:sldMk cId="3457738615" sldId="310"/>
            <ac:grpSpMk id="39" creationId="{186BB8AD-41DC-703F-BF6B-D6ABCA06BD02}"/>
          </ac:grpSpMkLst>
        </pc:grpChg>
        <pc:grpChg chg="add mod">
          <ac:chgData name="Kencin Autry" userId="a6c17a38-3403-4b9b-b01e-849711fc5fbf" providerId="ADAL" clId="{082659E4-D9E0-4610-B4E4-9B8D758FE963}" dt="2023-10-12T00:46:29.911" v="6924" actId="465"/>
          <ac:grpSpMkLst>
            <pc:docMk/>
            <pc:sldMk cId="3457738615" sldId="310"/>
            <ac:grpSpMk id="40" creationId="{A8D630F1-9A16-9270-4B01-A0725B45050C}"/>
          </ac:grpSpMkLst>
        </pc:grpChg>
        <pc:grpChg chg="add del mod">
          <ac:chgData name="Kencin Autry" userId="a6c17a38-3403-4b9b-b01e-849711fc5fbf" providerId="ADAL" clId="{082659E4-D9E0-4610-B4E4-9B8D758FE963}" dt="2023-10-16T16:25:00.666" v="14049" actId="478"/>
          <ac:grpSpMkLst>
            <pc:docMk/>
            <pc:sldMk cId="3457738615" sldId="310"/>
            <ac:grpSpMk id="41" creationId="{BD7AF896-AA92-9DC9-CC2C-C266388B8D0A}"/>
          </ac:grpSpMkLst>
        </pc:grpChg>
        <pc:graphicFrameChg chg="add del mod">
          <ac:chgData name="Kencin Autry" userId="a6c17a38-3403-4b9b-b01e-849711fc5fbf" providerId="ADAL" clId="{082659E4-D9E0-4610-B4E4-9B8D758FE963}" dt="2023-10-11T00:18:38.925" v="5064" actId="18245"/>
          <ac:graphicFrameMkLst>
            <pc:docMk/>
            <pc:sldMk cId="3457738615" sldId="310"/>
            <ac:graphicFrameMk id="6" creationId="{3712D470-829D-B21F-8118-E0ECEB272285}"/>
          </ac:graphicFrameMkLst>
        </pc:graphicFrameChg>
        <pc:picChg chg="add del mod">
          <ac:chgData name="Kencin Autry" userId="a6c17a38-3403-4b9b-b01e-849711fc5fbf" providerId="ADAL" clId="{082659E4-D9E0-4610-B4E4-9B8D758FE963}" dt="2023-10-13T18:40:53.174" v="12724" actId="478"/>
          <ac:picMkLst>
            <pc:docMk/>
            <pc:sldMk cId="3457738615" sldId="310"/>
            <ac:picMk id="12" creationId="{A513B885-F787-427F-EAD0-72F1A7C86703}"/>
          </ac:picMkLst>
        </pc:picChg>
        <pc:picChg chg="add mod">
          <ac:chgData name="Kencin Autry" userId="a6c17a38-3403-4b9b-b01e-849711fc5fbf" providerId="ADAL" clId="{082659E4-D9E0-4610-B4E4-9B8D758FE963}" dt="2023-10-16T17:03:04.873" v="14524" actId="14100"/>
          <ac:picMkLst>
            <pc:docMk/>
            <pc:sldMk cId="3457738615" sldId="310"/>
            <ac:picMk id="20" creationId="{6BE08290-3ECD-5CD1-F557-6DEB725E768C}"/>
          </ac:picMkLst>
        </pc:picChg>
        <pc:picChg chg="add del mod">
          <ac:chgData name="Kencin Autry" userId="a6c17a38-3403-4b9b-b01e-849711fc5fbf" providerId="ADAL" clId="{082659E4-D9E0-4610-B4E4-9B8D758FE963}" dt="2023-10-13T18:41:40.694" v="12728" actId="478"/>
          <ac:picMkLst>
            <pc:docMk/>
            <pc:sldMk cId="3457738615" sldId="310"/>
            <ac:picMk id="30" creationId="{38633D17-EDDA-CA83-299A-01020C6094B2}"/>
          </ac:picMkLst>
        </pc:picChg>
        <pc:picChg chg="add mod">
          <ac:chgData name="Kencin Autry" userId="a6c17a38-3403-4b9b-b01e-849711fc5fbf" providerId="ADAL" clId="{082659E4-D9E0-4610-B4E4-9B8D758FE963}" dt="2023-10-16T17:02:44.978" v="14519" actId="2085"/>
          <ac:picMkLst>
            <pc:docMk/>
            <pc:sldMk cId="3457738615" sldId="310"/>
            <ac:picMk id="31" creationId="{19AEF44B-FDBC-DD9E-FEDA-09925F059C29}"/>
          </ac:picMkLst>
        </pc:picChg>
        <pc:picChg chg="add mod">
          <ac:chgData name="Kencin Autry" userId="a6c17a38-3403-4b9b-b01e-849711fc5fbf" providerId="ADAL" clId="{082659E4-D9E0-4610-B4E4-9B8D758FE963}" dt="2023-10-13T18:42:20.153" v="12736" actId="1038"/>
          <ac:picMkLst>
            <pc:docMk/>
            <pc:sldMk cId="3457738615" sldId="310"/>
            <ac:picMk id="32" creationId="{C5AE5225-57C7-EC97-29A0-7A9E31902AFA}"/>
          </ac:picMkLst>
        </pc:picChg>
        <pc:picChg chg="add mod ord">
          <ac:chgData name="Kencin Autry" userId="a6c17a38-3403-4b9b-b01e-849711fc5fbf" providerId="ADAL" clId="{082659E4-D9E0-4610-B4E4-9B8D758FE963}" dt="2023-10-16T17:03:56.626" v="14535" actId="1038"/>
          <ac:picMkLst>
            <pc:docMk/>
            <pc:sldMk cId="3457738615" sldId="310"/>
            <ac:picMk id="33" creationId="{7EE67905-DDC4-418D-3B52-EA4D96BFC0DD}"/>
          </ac:picMkLst>
        </pc:picChg>
        <pc:picChg chg="add del mod">
          <ac:chgData name="Kencin Autry" userId="a6c17a38-3403-4b9b-b01e-849711fc5fbf" providerId="ADAL" clId="{082659E4-D9E0-4610-B4E4-9B8D758FE963}" dt="2023-10-12T00:12:57.011" v="6546" actId="478"/>
          <ac:picMkLst>
            <pc:docMk/>
            <pc:sldMk cId="3457738615" sldId="310"/>
            <ac:picMk id="34" creationId="{0ADE4C1C-45E9-47E9-1F73-6DF3AD9B26EF}"/>
          </ac:picMkLst>
        </pc:picChg>
        <pc:picChg chg="add mod">
          <ac:chgData name="Kencin Autry" userId="a6c17a38-3403-4b9b-b01e-849711fc5fbf" providerId="ADAL" clId="{082659E4-D9E0-4610-B4E4-9B8D758FE963}" dt="2023-10-13T18:42:13.507" v="12735" actId="1076"/>
          <ac:picMkLst>
            <pc:docMk/>
            <pc:sldMk cId="3457738615" sldId="310"/>
            <ac:picMk id="34" creationId="{BE695B66-07C4-092B-AF66-FC0B36F1CD7D}"/>
          </ac:picMkLst>
        </pc:picChg>
        <pc:picChg chg="add del mod">
          <ac:chgData name="Kencin Autry" userId="a6c17a38-3403-4b9b-b01e-849711fc5fbf" providerId="ADAL" clId="{082659E4-D9E0-4610-B4E4-9B8D758FE963}" dt="2023-10-13T18:35:56.941" v="12680" actId="27803"/>
          <ac:picMkLst>
            <pc:docMk/>
            <pc:sldMk cId="3457738615" sldId="310"/>
            <ac:picMk id="35" creationId="{9253CECB-24E1-1BA8-E15A-F85396DC619A}"/>
          </ac:picMkLst>
        </pc:picChg>
        <pc:picChg chg="add mod ord">
          <ac:chgData name="Kencin Autry" userId="a6c17a38-3403-4b9b-b01e-849711fc5fbf" providerId="ADAL" clId="{082659E4-D9E0-4610-B4E4-9B8D758FE963}" dt="2023-10-12T00:13:42.138" v="6553" actId="171"/>
          <ac:picMkLst>
            <pc:docMk/>
            <pc:sldMk cId="3457738615" sldId="310"/>
            <ac:picMk id="37" creationId="{BF35DCCD-9147-E6F4-F446-F9A962FF5BBE}"/>
          </ac:picMkLst>
        </pc:picChg>
        <pc:picChg chg="add mod">
          <ac:chgData name="Kencin Autry" userId="a6c17a38-3403-4b9b-b01e-849711fc5fbf" providerId="ADAL" clId="{082659E4-D9E0-4610-B4E4-9B8D758FE963}" dt="2023-10-16T17:02:46.909" v="14520" actId="2085"/>
          <ac:picMkLst>
            <pc:docMk/>
            <pc:sldMk cId="3457738615" sldId="310"/>
            <ac:picMk id="38" creationId="{D1BBDEA6-CC17-034A-1434-4ED3D87C5C43}"/>
          </ac:picMkLst>
        </pc:picChg>
      </pc:sldChg>
      <pc:sldChg chg="addSp delSp modSp new del mod modShow">
        <pc:chgData name="Kencin Autry" userId="a6c17a38-3403-4b9b-b01e-849711fc5fbf" providerId="ADAL" clId="{082659E4-D9E0-4610-B4E4-9B8D758FE963}" dt="2023-10-12T17:51:50.716" v="10188" actId="47"/>
        <pc:sldMkLst>
          <pc:docMk/>
          <pc:sldMk cId="851187087" sldId="311"/>
        </pc:sldMkLst>
        <pc:spChg chg="add del mod">
          <ac:chgData name="Kencin Autry" userId="a6c17a38-3403-4b9b-b01e-849711fc5fbf" providerId="ADAL" clId="{082659E4-D9E0-4610-B4E4-9B8D758FE963}" dt="2023-10-12T00:51:04.390" v="7002"/>
          <ac:spMkLst>
            <pc:docMk/>
            <pc:sldMk cId="851187087" sldId="311"/>
            <ac:spMk id="2" creationId="{296EBAA6-CE8E-6CD6-8845-6B7EBCE7EADD}"/>
          </ac:spMkLst>
        </pc:spChg>
        <pc:spChg chg="del">
          <ac:chgData name="Kencin Autry" userId="a6c17a38-3403-4b9b-b01e-849711fc5fbf" providerId="ADAL" clId="{082659E4-D9E0-4610-B4E4-9B8D758FE963}" dt="2023-10-10T16:22:10.803" v="4454" actId="478"/>
          <ac:spMkLst>
            <pc:docMk/>
            <pc:sldMk cId="851187087" sldId="311"/>
            <ac:spMk id="2" creationId="{52659B2F-BB9F-C036-D72B-C07E42211537}"/>
          </ac:spMkLst>
        </pc:spChg>
        <pc:spChg chg="add del mod">
          <ac:chgData name="Kencin Autry" userId="a6c17a38-3403-4b9b-b01e-849711fc5fbf" providerId="ADAL" clId="{082659E4-D9E0-4610-B4E4-9B8D758FE963}" dt="2023-10-12T00:51:04.390" v="7002"/>
          <ac:spMkLst>
            <pc:docMk/>
            <pc:sldMk cId="851187087" sldId="311"/>
            <ac:spMk id="6" creationId="{B534AD78-8A4E-120C-DAE5-8B024F2F908A}"/>
          </ac:spMkLst>
        </pc:spChg>
        <pc:spChg chg="mod">
          <ac:chgData name="Kencin Autry" userId="a6c17a38-3403-4b9b-b01e-849711fc5fbf" providerId="ADAL" clId="{082659E4-D9E0-4610-B4E4-9B8D758FE963}" dt="2023-10-12T00:50:13.428" v="7000"/>
          <ac:spMkLst>
            <pc:docMk/>
            <pc:sldMk cId="851187087" sldId="311"/>
            <ac:spMk id="7" creationId="{48B637AB-AE31-C635-1493-E2715963AB60}"/>
          </ac:spMkLst>
        </pc:spChg>
        <pc:spChg chg="mod">
          <ac:chgData name="Kencin Autry" userId="a6c17a38-3403-4b9b-b01e-849711fc5fbf" providerId="ADAL" clId="{082659E4-D9E0-4610-B4E4-9B8D758FE963}" dt="2023-10-12T00:50:13.428" v="7000"/>
          <ac:spMkLst>
            <pc:docMk/>
            <pc:sldMk cId="851187087" sldId="311"/>
            <ac:spMk id="8" creationId="{BFA47D86-970D-6ABA-C7D0-238437A9B189}"/>
          </ac:spMkLst>
        </pc:spChg>
        <pc:spChg chg="mod">
          <ac:chgData name="Kencin Autry" userId="a6c17a38-3403-4b9b-b01e-849711fc5fbf" providerId="ADAL" clId="{082659E4-D9E0-4610-B4E4-9B8D758FE963}" dt="2023-10-12T00:50:13.428" v="7000"/>
          <ac:spMkLst>
            <pc:docMk/>
            <pc:sldMk cId="851187087" sldId="311"/>
            <ac:spMk id="9" creationId="{DCA7C532-C3F6-D30C-D08B-3B54158A7B41}"/>
          </ac:spMkLst>
        </pc:spChg>
        <pc:spChg chg="mod">
          <ac:chgData name="Kencin Autry" userId="a6c17a38-3403-4b9b-b01e-849711fc5fbf" providerId="ADAL" clId="{082659E4-D9E0-4610-B4E4-9B8D758FE963}" dt="2023-10-12T00:50:13.428" v="7000"/>
          <ac:spMkLst>
            <pc:docMk/>
            <pc:sldMk cId="851187087" sldId="311"/>
            <ac:spMk id="10" creationId="{EEFD0796-3639-38F2-3868-0C74374E7AF7}"/>
          </ac:spMkLst>
        </pc:spChg>
        <pc:spChg chg="mod">
          <ac:chgData name="Kencin Autry" userId="a6c17a38-3403-4b9b-b01e-849711fc5fbf" providerId="ADAL" clId="{082659E4-D9E0-4610-B4E4-9B8D758FE963}" dt="2023-10-12T00:50:13.428" v="7000"/>
          <ac:spMkLst>
            <pc:docMk/>
            <pc:sldMk cId="851187087" sldId="311"/>
            <ac:spMk id="11" creationId="{73DFABE4-35AD-B5F7-0A4E-FD587CC5A4A9}"/>
          </ac:spMkLst>
        </pc:spChg>
        <pc:spChg chg="del mod">
          <ac:chgData name="Kencin Autry" userId="a6c17a38-3403-4b9b-b01e-849711fc5fbf" providerId="ADAL" clId="{082659E4-D9E0-4610-B4E4-9B8D758FE963}" dt="2023-10-12T00:51:50.597" v="7015" actId="478"/>
          <ac:spMkLst>
            <pc:docMk/>
            <pc:sldMk cId="851187087" sldId="311"/>
            <ac:spMk id="12" creationId="{DF6D2A22-B479-4FC1-9A15-480C2ABC27D7}"/>
          </ac:spMkLst>
        </pc:spChg>
        <pc:spChg chg="del mod">
          <ac:chgData name="Kencin Autry" userId="a6c17a38-3403-4b9b-b01e-849711fc5fbf" providerId="ADAL" clId="{082659E4-D9E0-4610-B4E4-9B8D758FE963}" dt="2023-10-12T00:51:50.597" v="7015" actId="478"/>
          <ac:spMkLst>
            <pc:docMk/>
            <pc:sldMk cId="851187087" sldId="311"/>
            <ac:spMk id="13" creationId="{5671EF6C-D485-92D6-F396-EE7306849AE5}"/>
          </ac:spMkLst>
        </pc:spChg>
        <pc:spChg chg="del mod">
          <ac:chgData name="Kencin Autry" userId="a6c17a38-3403-4b9b-b01e-849711fc5fbf" providerId="ADAL" clId="{082659E4-D9E0-4610-B4E4-9B8D758FE963}" dt="2023-10-12T00:51:50.597" v="7015" actId="478"/>
          <ac:spMkLst>
            <pc:docMk/>
            <pc:sldMk cId="851187087" sldId="311"/>
            <ac:spMk id="14" creationId="{21F0B2E0-72D5-A5DD-3855-0BA849D25E34}"/>
          </ac:spMkLst>
        </pc:spChg>
        <pc:spChg chg="del mod">
          <ac:chgData name="Kencin Autry" userId="a6c17a38-3403-4b9b-b01e-849711fc5fbf" providerId="ADAL" clId="{082659E4-D9E0-4610-B4E4-9B8D758FE963}" dt="2023-10-12T00:51:50.597" v="7015" actId="478"/>
          <ac:spMkLst>
            <pc:docMk/>
            <pc:sldMk cId="851187087" sldId="311"/>
            <ac:spMk id="15" creationId="{18E83DC3-20F7-52A9-2BD4-BC2F42E301D2}"/>
          </ac:spMkLst>
        </pc:spChg>
        <pc:spChg chg="del mod">
          <ac:chgData name="Kencin Autry" userId="a6c17a38-3403-4b9b-b01e-849711fc5fbf" providerId="ADAL" clId="{082659E4-D9E0-4610-B4E4-9B8D758FE963}" dt="2023-10-12T00:51:50.597" v="7015" actId="478"/>
          <ac:spMkLst>
            <pc:docMk/>
            <pc:sldMk cId="851187087" sldId="311"/>
            <ac:spMk id="16" creationId="{0E165995-44AF-1EBD-82C2-AFBF7FF9F017}"/>
          </ac:spMkLst>
        </pc:spChg>
        <pc:spChg chg="del mod">
          <ac:chgData name="Kencin Autry" userId="a6c17a38-3403-4b9b-b01e-849711fc5fbf" providerId="ADAL" clId="{082659E4-D9E0-4610-B4E4-9B8D758FE963}" dt="2023-10-12T00:51:50.597" v="7015" actId="478"/>
          <ac:spMkLst>
            <pc:docMk/>
            <pc:sldMk cId="851187087" sldId="311"/>
            <ac:spMk id="17" creationId="{3B6C16DD-0EE7-ED7B-ABF3-A1339EFCBBA2}"/>
          </ac:spMkLst>
        </pc:spChg>
        <pc:spChg chg="del mod">
          <ac:chgData name="Kencin Autry" userId="a6c17a38-3403-4b9b-b01e-849711fc5fbf" providerId="ADAL" clId="{082659E4-D9E0-4610-B4E4-9B8D758FE963}" dt="2023-10-12T00:51:50.597" v="7015" actId="478"/>
          <ac:spMkLst>
            <pc:docMk/>
            <pc:sldMk cId="851187087" sldId="311"/>
            <ac:spMk id="18" creationId="{ABA9ADF5-59BF-1172-438B-97AF909F513E}"/>
          </ac:spMkLst>
        </pc:spChg>
        <pc:spChg chg="del mod">
          <ac:chgData name="Kencin Autry" userId="a6c17a38-3403-4b9b-b01e-849711fc5fbf" providerId="ADAL" clId="{082659E4-D9E0-4610-B4E4-9B8D758FE963}" dt="2023-10-12T00:51:50.597" v="7015" actId="478"/>
          <ac:spMkLst>
            <pc:docMk/>
            <pc:sldMk cId="851187087" sldId="311"/>
            <ac:spMk id="19" creationId="{DA21177B-AA7F-A37B-0133-297EF96322A0}"/>
          </ac:spMkLst>
        </pc:spChg>
        <pc:spChg chg="del mod">
          <ac:chgData name="Kencin Autry" userId="a6c17a38-3403-4b9b-b01e-849711fc5fbf" providerId="ADAL" clId="{082659E4-D9E0-4610-B4E4-9B8D758FE963}" dt="2023-10-12T00:51:50.597" v="7015" actId="478"/>
          <ac:spMkLst>
            <pc:docMk/>
            <pc:sldMk cId="851187087" sldId="311"/>
            <ac:spMk id="20" creationId="{4601F3E9-D9F3-7058-EBDD-C7A18CE4253C}"/>
          </ac:spMkLst>
        </pc:spChg>
      </pc:sldChg>
      <pc:sldChg chg="add del">
        <pc:chgData name="Kencin Autry" userId="a6c17a38-3403-4b9b-b01e-849711fc5fbf" providerId="ADAL" clId="{082659E4-D9E0-4610-B4E4-9B8D758FE963}" dt="2023-10-10T14:06:37.289" v="4011" actId="47"/>
        <pc:sldMkLst>
          <pc:docMk/>
          <pc:sldMk cId="2558794924" sldId="311"/>
        </pc:sldMkLst>
      </pc:sldChg>
      <pc:sldChg chg="addSp delSp modSp new mod ord modTransition modShow">
        <pc:chgData name="Kencin Autry" userId="a6c17a38-3403-4b9b-b01e-849711fc5fbf" providerId="ADAL" clId="{082659E4-D9E0-4610-B4E4-9B8D758FE963}" dt="2023-10-13T01:32:20.897" v="12473"/>
        <pc:sldMkLst>
          <pc:docMk/>
          <pc:sldMk cId="322965038" sldId="312"/>
        </pc:sldMkLst>
        <pc:spChg chg="del">
          <ac:chgData name="Kencin Autry" userId="a6c17a38-3403-4b9b-b01e-849711fc5fbf" providerId="ADAL" clId="{082659E4-D9E0-4610-B4E4-9B8D758FE963}" dt="2023-10-10T16:23:25.586" v="4471" actId="478"/>
          <ac:spMkLst>
            <pc:docMk/>
            <pc:sldMk cId="322965038" sldId="312"/>
            <ac:spMk id="2" creationId="{70F80B7D-06CF-E11C-C8E9-8D047F7108F1}"/>
          </ac:spMkLst>
        </pc:spChg>
        <pc:spChg chg="mod">
          <ac:chgData name="Kencin Autry" userId="a6c17a38-3403-4b9b-b01e-849711fc5fbf" providerId="ADAL" clId="{082659E4-D9E0-4610-B4E4-9B8D758FE963}" dt="2023-10-11T00:14:37.671" v="5031" actId="20577"/>
          <ac:spMkLst>
            <pc:docMk/>
            <pc:sldMk cId="322965038" sldId="312"/>
            <ac:spMk id="5" creationId="{20ABF51E-A85D-61D6-61F3-8953AB2B6EE6}"/>
          </ac:spMkLst>
        </pc:spChg>
        <pc:spChg chg="mod">
          <ac:chgData name="Kencin Autry" userId="a6c17a38-3403-4b9b-b01e-849711fc5fbf" providerId="ADAL" clId="{082659E4-D9E0-4610-B4E4-9B8D758FE963}" dt="2023-10-10T16:23:50.221" v="4474"/>
          <ac:spMkLst>
            <pc:docMk/>
            <pc:sldMk cId="322965038" sldId="312"/>
            <ac:spMk id="8" creationId="{EE3C8150-4113-CD72-38FD-B65A3ED1F210}"/>
          </ac:spMkLst>
        </pc:spChg>
        <pc:spChg chg="mod">
          <ac:chgData name="Kencin Autry" userId="a6c17a38-3403-4b9b-b01e-849711fc5fbf" providerId="ADAL" clId="{082659E4-D9E0-4610-B4E4-9B8D758FE963}" dt="2023-10-10T16:23:50.221" v="4474"/>
          <ac:spMkLst>
            <pc:docMk/>
            <pc:sldMk cId="322965038" sldId="312"/>
            <ac:spMk id="9" creationId="{64D280E2-DFF6-013C-4AD0-D14AA516B1F2}"/>
          </ac:spMkLst>
        </pc:spChg>
        <pc:spChg chg="mod">
          <ac:chgData name="Kencin Autry" userId="a6c17a38-3403-4b9b-b01e-849711fc5fbf" providerId="ADAL" clId="{082659E4-D9E0-4610-B4E4-9B8D758FE963}" dt="2023-10-10T16:23:50.221" v="4474"/>
          <ac:spMkLst>
            <pc:docMk/>
            <pc:sldMk cId="322965038" sldId="312"/>
            <ac:spMk id="10" creationId="{F65E2D67-00A1-333E-4FBE-9C5E991ED73C}"/>
          </ac:spMkLst>
        </pc:spChg>
        <pc:spChg chg="mod">
          <ac:chgData name="Kencin Autry" userId="a6c17a38-3403-4b9b-b01e-849711fc5fbf" providerId="ADAL" clId="{082659E4-D9E0-4610-B4E4-9B8D758FE963}" dt="2023-10-10T16:23:50.221" v="4474"/>
          <ac:spMkLst>
            <pc:docMk/>
            <pc:sldMk cId="322965038" sldId="312"/>
            <ac:spMk id="11" creationId="{8A5A09E6-ACCB-A84A-0230-B23EE4109C02}"/>
          </ac:spMkLst>
        </pc:spChg>
        <pc:spChg chg="mod">
          <ac:chgData name="Kencin Autry" userId="a6c17a38-3403-4b9b-b01e-849711fc5fbf" providerId="ADAL" clId="{082659E4-D9E0-4610-B4E4-9B8D758FE963}" dt="2023-10-10T16:23:50.221" v="4474"/>
          <ac:spMkLst>
            <pc:docMk/>
            <pc:sldMk cId="322965038" sldId="312"/>
            <ac:spMk id="12" creationId="{2868A255-E6CC-466A-F5EC-CD379A8966E4}"/>
          </ac:spMkLst>
        </pc:spChg>
        <pc:spChg chg="mod">
          <ac:chgData name="Kencin Autry" userId="a6c17a38-3403-4b9b-b01e-849711fc5fbf" providerId="ADAL" clId="{082659E4-D9E0-4610-B4E4-9B8D758FE963}" dt="2023-10-10T16:23:50.221" v="4474"/>
          <ac:spMkLst>
            <pc:docMk/>
            <pc:sldMk cId="322965038" sldId="312"/>
            <ac:spMk id="13" creationId="{A2981333-D80F-5A8E-F54A-80AC9ADB3AB0}"/>
          </ac:spMkLst>
        </pc:spChg>
        <pc:spChg chg="mod">
          <ac:chgData name="Kencin Autry" userId="a6c17a38-3403-4b9b-b01e-849711fc5fbf" providerId="ADAL" clId="{082659E4-D9E0-4610-B4E4-9B8D758FE963}" dt="2023-10-10T16:23:50.221" v="4474"/>
          <ac:spMkLst>
            <pc:docMk/>
            <pc:sldMk cId="322965038" sldId="312"/>
            <ac:spMk id="14" creationId="{256C91BE-FAF9-6B03-01A2-5F6A62641F3A}"/>
          </ac:spMkLst>
        </pc:spChg>
        <pc:spChg chg="mod">
          <ac:chgData name="Kencin Autry" userId="a6c17a38-3403-4b9b-b01e-849711fc5fbf" providerId="ADAL" clId="{082659E4-D9E0-4610-B4E4-9B8D758FE963}" dt="2023-10-10T16:23:50.221" v="4474"/>
          <ac:spMkLst>
            <pc:docMk/>
            <pc:sldMk cId="322965038" sldId="312"/>
            <ac:spMk id="15" creationId="{28D7D2D6-FDD4-8CCF-70BD-CCFDF50BD598}"/>
          </ac:spMkLst>
        </pc:spChg>
        <pc:spChg chg="mod">
          <ac:chgData name="Kencin Autry" userId="a6c17a38-3403-4b9b-b01e-849711fc5fbf" providerId="ADAL" clId="{082659E4-D9E0-4610-B4E4-9B8D758FE963}" dt="2023-10-10T16:23:50.221" v="4474"/>
          <ac:spMkLst>
            <pc:docMk/>
            <pc:sldMk cId="322965038" sldId="312"/>
            <ac:spMk id="16" creationId="{0DEC3246-BE42-A005-802A-E90D86716F13}"/>
          </ac:spMkLst>
        </pc:spChg>
        <pc:spChg chg="add mod">
          <ac:chgData name="Kencin Autry" userId="a6c17a38-3403-4b9b-b01e-849711fc5fbf" providerId="ADAL" clId="{082659E4-D9E0-4610-B4E4-9B8D758FE963}" dt="2023-10-10T16:27:09.769" v="4521" actId="1076"/>
          <ac:spMkLst>
            <pc:docMk/>
            <pc:sldMk cId="322965038" sldId="312"/>
            <ac:spMk id="17" creationId="{DC2BC2E4-02C8-3379-8DF5-0E7C61F02147}"/>
          </ac:spMkLst>
        </pc:spChg>
        <pc:spChg chg="add mod">
          <ac:chgData name="Kencin Autry" userId="a6c17a38-3403-4b9b-b01e-849711fc5fbf" providerId="ADAL" clId="{082659E4-D9E0-4610-B4E4-9B8D758FE963}" dt="2023-10-10T16:29:45.975" v="4560" actId="1076"/>
          <ac:spMkLst>
            <pc:docMk/>
            <pc:sldMk cId="322965038" sldId="312"/>
            <ac:spMk id="20" creationId="{E8D05AA8-C7A4-4CE1-38A5-1960D703387E}"/>
          </ac:spMkLst>
        </pc:spChg>
        <pc:spChg chg="add del mod">
          <ac:chgData name="Kencin Autry" userId="a6c17a38-3403-4b9b-b01e-849711fc5fbf" providerId="ADAL" clId="{082659E4-D9E0-4610-B4E4-9B8D758FE963}" dt="2023-10-10T16:29:35.074" v="4559"/>
          <ac:spMkLst>
            <pc:docMk/>
            <pc:sldMk cId="322965038" sldId="312"/>
            <ac:spMk id="22" creationId="{3B3EFAD2-16A5-8817-2C2A-430EA86AF0CD}"/>
          </ac:spMkLst>
        </pc:spChg>
        <pc:spChg chg="add mod">
          <ac:chgData name="Kencin Autry" userId="a6c17a38-3403-4b9b-b01e-849711fc5fbf" providerId="ADAL" clId="{082659E4-D9E0-4610-B4E4-9B8D758FE963}" dt="2023-10-10T16:30:05.425" v="4584" actId="20577"/>
          <ac:spMkLst>
            <pc:docMk/>
            <pc:sldMk cId="322965038" sldId="312"/>
            <ac:spMk id="23" creationId="{EFBFB431-3FEB-5C0B-4243-47A30F366204}"/>
          </ac:spMkLst>
        </pc:spChg>
        <pc:grpChg chg="add mod">
          <ac:chgData name="Kencin Autry" userId="a6c17a38-3403-4b9b-b01e-849711fc5fbf" providerId="ADAL" clId="{082659E4-D9E0-4610-B4E4-9B8D758FE963}" dt="2023-10-10T16:23:50.221" v="4474"/>
          <ac:grpSpMkLst>
            <pc:docMk/>
            <pc:sldMk cId="322965038" sldId="312"/>
            <ac:grpSpMk id="7" creationId="{44A43AD8-48FD-DEE2-7FB6-E91E3E40BA61}"/>
          </ac:grpSpMkLst>
        </pc:grpChg>
        <pc:picChg chg="add mod">
          <ac:chgData name="Kencin Autry" userId="a6c17a38-3403-4b9b-b01e-849711fc5fbf" providerId="ADAL" clId="{082659E4-D9E0-4610-B4E4-9B8D758FE963}" dt="2023-10-10T16:27:15.460" v="4522" actId="1076"/>
          <ac:picMkLst>
            <pc:docMk/>
            <pc:sldMk cId="322965038" sldId="312"/>
            <ac:picMk id="6" creationId="{B37A2912-F256-0A4F-0592-66EE22CBC741}"/>
          </ac:picMkLst>
        </pc:picChg>
        <pc:picChg chg="add mod">
          <ac:chgData name="Kencin Autry" userId="a6c17a38-3403-4b9b-b01e-849711fc5fbf" providerId="ADAL" clId="{082659E4-D9E0-4610-B4E4-9B8D758FE963}" dt="2023-10-10T16:28:19.861" v="4533" actId="1076"/>
          <ac:picMkLst>
            <pc:docMk/>
            <pc:sldMk cId="322965038" sldId="312"/>
            <ac:picMk id="18" creationId="{70A55FA8-4441-83A6-C540-27A24B942574}"/>
          </ac:picMkLst>
        </pc:picChg>
        <pc:picChg chg="add mod">
          <ac:chgData name="Kencin Autry" userId="a6c17a38-3403-4b9b-b01e-849711fc5fbf" providerId="ADAL" clId="{082659E4-D9E0-4610-B4E4-9B8D758FE963}" dt="2023-10-10T16:28:28.192" v="4534" actId="1076"/>
          <ac:picMkLst>
            <pc:docMk/>
            <pc:sldMk cId="322965038" sldId="312"/>
            <ac:picMk id="19" creationId="{A3FCB942-906A-0176-7537-761B4F1717F3}"/>
          </ac:picMkLst>
        </pc:picChg>
        <pc:picChg chg="add del mod">
          <ac:chgData name="Kencin Autry" userId="a6c17a38-3403-4b9b-b01e-849711fc5fbf" providerId="ADAL" clId="{082659E4-D9E0-4610-B4E4-9B8D758FE963}" dt="2023-10-10T16:29:10.895" v="4555" actId="478"/>
          <ac:picMkLst>
            <pc:docMk/>
            <pc:sldMk cId="322965038" sldId="312"/>
            <ac:picMk id="21" creationId="{177E1F78-DA51-1E6C-8A50-F5C94FF213DF}"/>
          </ac:picMkLst>
        </pc:picChg>
      </pc:sldChg>
      <pc:sldChg chg="addSp delSp modSp del mod ord modTransition modAnim">
        <pc:chgData name="Kencin Autry" userId="a6c17a38-3403-4b9b-b01e-849711fc5fbf" providerId="ADAL" clId="{082659E4-D9E0-4610-B4E4-9B8D758FE963}" dt="2023-10-17T02:22:01.446" v="16069" actId="2696"/>
        <pc:sldMkLst>
          <pc:docMk/>
          <pc:sldMk cId="3429064615" sldId="313"/>
        </pc:sldMkLst>
        <pc:spChg chg="add del mod">
          <ac:chgData name="Kencin Autry" userId="a6c17a38-3403-4b9b-b01e-849711fc5fbf" providerId="ADAL" clId="{082659E4-D9E0-4610-B4E4-9B8D758FE963}" dt="2023-10-11T00:44:44.352" v="5320"/>
          <ac:spMkLst>
            <pc:docMk/>
            <pc:sldMk cId="3429064615" sldId="313"/>
            <ac:spMk id="2" creationId="{E0AA73CB-3715-C3D9-E988-5C249A6F6B55}"/>
          </ac:spMkLst>
        </pc:spChg>
        <pc:spChg chg="mod">
          <ac:chgData name="Kencin Autry" userId="a6c17a38-3403-4b9b-b01e-849711fc5fbf" providerId="ADAL" clId="{082659E4-D9E0-4610-B4E4-9B8D758FE963}" dt="2023-10-12T02:58:07.235" v="8653" actId="1076"/>
          <ac:spMkLst>
            <pc:docMk/>
            <pc:sldMk cId="3429064615" sldId="313"/>
            <ac:spMk id="6" creationId="{25EE5C55-E0F5-05E7-241E-09DF82E60D44}"/>
          </ac:spMkLst>
        </pc:spChg>
        <pc:spChg chg="add del mod">
          <ac:chgData name="Kencin Autry" userId="a6c17a38-3403-4b9b-b01e-849711fc5fbf" providerId="ADAL" clId="{082659E4-D9E0-4610-B4E4-9B8D758FE963}" dt="2023-10-11T00:44:44.352" v="5320"/>
          <ac:spMkLst>
            <pc:docMk/>
            <pc:sldMk cId="3429064615" sldId="313"/>
            <ac:spMk id="6" creationId="{A3229C98-D5BE-AD0F-685C-063C31F4B631}"/>
          </ac:spMkLst>
        </pc:spChg>
        <pc:spChg chg="del mod">
          <ac:chgData name="Kencin Autry" userId="a6c17a38-3403-4b9b-b01e-849711fc5fbf" providerId="ADAL" clId="{082659E4-D9E0-4610-B4E4-9B8D758FE963}" dt="2023-10-11T00:45:08.449" v="5331" actId="478"/>
          <ac:spMkLst>
            <pc:docMk/>
            <pc:sldMk cId="3429064615" sldId="313"/>
            <ac:spMk id="7" creationId="{1EE4420B-B22F-595D-E0F7-EF5FA453A4E3}"/>
          </ac:spMkLst>
        </pc:spChg>
        <pc:spChg chg="mod">
          <ac:chgData name="Kencin Autry" userId="a6c17a38-3403-4b9b-b01e-849711fc5fbf" providerId="ADAL" clId="{082659E4-D9E0-4610-B4E4-9B8D758FE963}" dt="2023-10-12T02:57:59.907" v="8649"/>
          <ac:spMkLst>
            <pc:docMk/>
            <pc:sldMk cId="3429064615" sldId="313"/>
            <ac:spMk id="7" creationId="{F1A1BFAE-C7BF-36DB-C802-FD07074E6AB9}"/>
          </ac:spMkLst>
        </pc:spChg>
        <pc:spChg chg="del mod">
          <ac:chgData name="Kencin Autry" userId="a6c17a38-3403-4b9b-b01e-849711fc5fbf" providerId="ADAL" clId="{082659E4-D9E0-4610-B4E4-9B8D758FE963}" dt="2023-10-11T00:45:46.969" v="5347" actId="478"/>
          <ac:spMkLst>
            <pc:docMk/>
            <pc:sldMk cId="3429064615" sldId="313"/>
            <ac:spMk id="8" creationId="{14B11046-8C03-3C36-D247-4ED42D94187F}"/>
          </ac:spMkLst>
        </pc:spChg>
        <pc:spChg chg="mod">
          <ac:chgData name="Kencin Autry" userId="a6c17a38-3403-4b9b-b01e-849711fc5fbf" providerId="ADAL" clId="{082659E4-D9E0-4610-B4E4-9B8D758FE963}" dt="2023-10-12T02:57:59.907" v="8649"/>
          <ac:spMkLst>
            <pc:docMk/>
            <pc:sldMk cId="3429064615" sldId="313"/>
            <ac:spMk id="8" creationId="{E5CB9978-3F07-BAB5-822C-990F1206ED13}"/>
          </ac:spMkLst>
        </pc:spChg>
        <pc:spChg chg="del mod">
          <ac:chgData name="Kencin Autry" userId="a6c17a38-3403-4b9b-b01e-849711fc5fbf" providerId="ADAL" clId="{082659E4-D9E0-4610-B4E4-9B8D758FE963}" dt="2023-10-11T00:45:06.973" v="5328" actId="478"/>
          <ac:spMkLst>
            <pc:docMk/>
            <pc:sldMk cId="3429064615" sldId="313"/>
            <ac:spMk id="9" creationId="{7901101B-7CD1-B09A-6F89-766A811F4F2A}"/>
          </ac:spMkLst>
        </pc:spChg>
        <pc:spChg chg="del mod">
          <ac:chgData name="Kencin Autry" userId="a6c17a38-3403-4b9b-b01e-849711fc5fbf" providerId="ADAL" clId="{082659E4-D9E0-4610-B4E4-9B8D758FE963}" dt="2023-10-11T00:45:07.905" v="5329" actId="478"/>
          <ac:spMkLst>
            <pc:docMk/>
            <pc:sldMk cId="3429064615" sldId="313"/>
            <ac:spMk id="10" creationId="{7F559283-04CA-33CB-D76E-4D4CBA50606C}"/>
          </ac:spMkLst>
        </pc:spChg>
        <pc:spChg chg="mod">
          <ac:chgData name="Kencin Autry" userId="a6c17a38-3403-4b9b-b01e-849711fc5fbf" providerId="ADAL" clId="{082659E4-D9E0-4610-B4E4-9B8D758FE963}" dt="2023-10-12T02:57:59.907" v="8649"/>
          <ac:spMkLst>
            <pc:docMk/>
            <pc:sldMk cId="3429064615" sldId="313"/>
            <ac:spMk id="10" creationId="{E963D958-EC91-D534-1287-4B3FDBEAE466}"/>
          </ac:spMkLst>
        </pc:spChg>
        <pc:spChg chg="del mod">
          <ac:chgData name="Kencin Autry" userId="a6c17a38-3403-4b9b-b01e-849711fc5fbf" providerId="ADAL" clId="{082659E4-D9E0-4610-B4E4-9B8D758FE963}" dt="2023-10-11T00:48:43.091" v="5378"/>
          <ac:spMkLst>
            <pc:docMk/>
            <pc:sldMk cId="3429064615" sldId="313"/>
            <ac:spMk id="11" creationId="{BCDF273F-1D4E-EFF6-4212-6AA7B7B9004E}"/>
          </ac:spMkLst>
        </pc:spChg>
        <pc:spChg chg="mod">
          <ac:chgData name="Kencin Autry" userId="a6c17a38-3403-4b9b-b01e-849711fc5fbf" providerId="ADAL" clId="{082659E4-D9E0-4610-B4E4-9B8D758FE963}" dt="2023-10-12T02:57:59.907" v="8649"/>
          <ac:spMkLst>
            <pc:docMk/>
            <pc:sldMk cId="3429064615" sldId="313"/>
            <ac:spMk id="11" creationId="{D339FAC4-A5FA-950B-5FEC-843444B69898}"/>
          </ac:spMkLst>
        </pc:spChg>
        <pc:spChg chg="mod">
          <ac:chgData name="Kencin Autry" userId="a6c17a38-3403-4b9b-b01e-849711fc5fbf" providerId="ADAL" clId="{082659E4-D9E0-4610-B4E4-9B8D758FE963}" dt="2023-10-12T02:57:59.907" v="8649"/>
          <ac:spMkLst>
            <pc:docMk/>
            <pc:sldMk cId="3429064615" sldId="313"/>
            <ac:spMk id="12" creationId="{49484191-BC09-4CBA-B76F-8832E5AE2BF7}"/>
          </ac:spMkLst>
        </pc:spChg>
        <pc:spChg chg="add del mod">
          <ac:chgData name="Kencin Autry" userId="a6c17a38-3403-4b9b-b01e-849711fc5fbf" providerId="ADAL" clId="{082659E4-D9E0-4610-B4E4-9B8D758FE963}" dt="2023-10-11T00:48:43.091" v="5378"/>
          <ac:spMkLst>
            <pc:docMk/>
            <pc:sldMk cId="3429064615" sldId="313"/>
            <ac:spMk id="12" creationId="{FFF37C4B-E2C4-42DE-B7D2-957862400B7A}"/>
          </ac:spMkLst>
        </pc:spChg>
        <pc:spChg chg="add del mod">
          <ac:chgData name="Kencin Autry" userId="a6c17a38-3403-4b9b-b01e-849711fc5fbf" providerId="ADAL" clId="{082659E4-D9E0-4610-B4E4-9B8D758FE963}" dt="2023-10-11T00:48:43.091" v="5378"/>
          <ac:spMkLst>
            <pc:docMk/>
            <pc:sldMk cId="3429064615" sldId="313"/>
            <ac:spMk id="13" creationId="{906123C7-37AB-ADDC-B1A2-149636978A4F}"/>
          </ac:spMkLst>
        </pc:spChg>
        <pc:spChg chg="add del mod">
          <ac:chgData name="Kencin Autry" userId="a6c17a38-3403-4b9b-b01e-849711fc5fbf" providerId="ADAL" clId="{082659E4-D9E0-4610-B4E4-9B8D758FE963}" dt="2023-10-12T02:58:02.049" v="8650" actId="478"/>
          <ac:spMkLst>
            <pc:docMk/>
            <pc:sldMk cId="3429064615" sldId="313"/>
            <ac:spMk id="13" creationId="{A2901F1B-E224-0EE5-65E3-BD5FEB48FF50}"/>
          </ac:spMkLst>
        </pc:spChg>
        <pc:spChg chg="add del mod">
          <ac:chgData name="Kencin Autry" userId="a6c17a38-3403-4b9b-b01e-849711fc5fbf" providerId="ADAL" clId="{082659E4-D9E0-4610-B4E4-9B8D758FE963}" dt="2023-10-12T02:58:02.756" v="8651" actId="478"/>
          <ac:spMkLst>
            <pc:docMk/>
            <pc:sldMk cId="3429064615" sldId="313"/>
            <ac:spMk id="14" creationId="{C3454562-CAED-C04D-5DEC-2768586C1968}"/>
          </ac:spMkLst>
        </pc:spChg>
        <pc:spChg chg="add del mod">
          <ac:chgData name="Kencin Autry" userId="a6c17a38-3403-4b9b-b01e-849711fc5fbf" providerId="ADAL" clId="{082659E4-D9E0-4610-B4E4-9B8D758FE963}" dt="2023-10-11T00:48:43.091" v="5378"/>
          <ac:spMkLst>
            <pc:docMk/>
            <pc:sldMk cId="3429064615" sldId="313"/>
            <ac:spMk id="14" creationId="{FF4486D6-197E-BC80-9AB7-84DFDB9FF65F}"/>
          </ac:spMkLst>
        </pc:spChg>
        <pc:spChg chg="add del mod">
          <ac:chgData name="Kencin Autry" userId="a6c17a38-3403-4b9b-b01e-849711fc5fbf" providerId="ADAL" clId="{082659E4-D9E0-4610-B4E4-9B8D758FE963}" dt="2023-10-11T00:48:43.091" v="5378"/>
          <ac:spMkLst>
            <pc:docMk/>
            <pc:sldMk cId="3429064615" sldId="313"/>
            <ac:spMk id="15" creationId="{3E390559-40AF-4D90-9FB2-6725D38E280D}"/>
          </ac:spMkLst>
        </pc:spChg>
        <pc:spChg chg="mod">
          <ac:chgData name="Kencin Autry" userId="a6c17a38-3403-4b9b-b01e-849711fc5fbf" providerId="ADAL" clId="{082659E4-D9E0-4610-B4E4-9B8D758FE963}" dt="2023-10-11T01:16:08.276" v="5710" actId="14100"/>
          <ac:spMkLst>
            <pc:docMk/>
            <pc:sldMk cId="3429064615" sldId="313"/>
            <ac:spMk id="16" creationId="{396880E1-A026-0DE1-7B7F-53A087F7AC7E}"/>
          </ac:spMkLst>
        </pc:spChg>
        <pc:spChg chg="add del mod">
          <ac:chgData name="Kencin Autry" userId="a6c17a38-3403-4b9b-b01e-849711fc5fbf" providerId="ADAL" clId="{082659E4-D9E0-4610-B4E4-9B8D758FE963}" dt="2023-10-11T00:49:21.377" v="5386" actId="478"/>
          <ac:spMkLst>
            <pc:docMk/>
            <pc:sldMk cId="3429064615" sldId="313"/>
            <ac:spMk id="17" creationId="{2EC8763A-F3D8-1D41-F6C9-B2133CFF5808}"/>
          </ac:spMkLst>
        </pc:spChg>
        <pc:spChg chg="mod">
          <ac:chgData name="Kencin Autry" userId="a6c17a38-3403-4b9b-b01e-849711fc5fbf" providerId="ADAL" clId="{082659E4-D9E0-4610-B4E4-9B8D758FE963}" dt="2023-10-12T02:58:30.682" v="8656"/>
          <ac:spMkLst>
            <pc:docMk/>
            <pc:sldMk cId="3429064615" sldId="313"/>
            <ac:spMk id="17" creationId="{7753F221-4948-8DD2-2DC5-0CBD38FCEA2E}"/>
          </ac:spMkLst>
        </pc:spChg>
        <pc:spChg chg="mod">
          <ac:chgData name="Kencin Autry" userId="a6c17a38-3403-4b9b-b01e-849711fc5fbf" providerId="ADAL" clId="{082659E4-D9E0-4610-B4E4-9B8D758FE963}" dt="2023-10-12T02:58:30.682" v="8656"/>
          <ac:spMkLst>
            <pc:docMk/>
            <pc:sldMk cId="3429064615" sldId="313"/>
            <ac:spMk id="18" creationId="{BAEA259A-B701-3F66-8E09-4A2C418FCC33}"/>
          </ac:spMkLst>
        </pc:spChg>
        <pc:spChg chg="add del mod">
          <ac:chgData name="Kencin Autry" userId="a6c17a38-3403-4b9b-b01e-849711fc5fbf" providerId="ADAL" clId="{082659E4-D9E0-4610-B4E4-9B8D758FE963}" dt="2023-10-11T00:50:53.051" v="5398" actId="478"/>
          <ac:spMkLst>
            <pc:docMk/>
            <pc:sldMk cId="3429064615" sldId="313"/>
            <ac:spMk id="18" creationId="{E1A8BD48-64B5-01F2-B312-4DC1AEA930D0}"/>
          </ac:spMkLst>
        </pc:spChg>
        <pc:spChg chg="mod">
          <ac:chgData name="Kencin Autry" userId="a6c17a38-3403-4b9b-b01e-849711fc5fbf" providerId="ADAL" clId="{082659E4-D9E0-4610-B4E4-9B8D758FE963}" dt="2023-10-12T02:58:30.682" v="8656"/>
          <ac:spMkLst>
            <pc:docMk/>
            <pc:sldMk cId="3429064615" sldId="313"/>
            <ac:spMk id="19" creationId="{0BDBBC2E-0853-D94B-D4EB-ACBD7014ABC8}"/>
          </ac:spMkLst>
        </pc:spChg>
        <pc:spChg chg="add del mod">
          <ac:chgData name="Kencin Autry" userId="a6c17a38-3403-4b9b-b01e-849711fc5fbf" providerId="ADAL" clId="{082659E4-D9E0-4610-B4E4-9B8D758FE963}" dt="2023-10-11T00:52:51.380" v="5411" actId="478"/>
          <ac:spMkLst>
            <pc:docMk/>
            <pc:sldMk cId="3429064615" sldId="313"/>
            <ac:spMk id="19" creationId="{1D89DC40-85E9-D34E-7192-56939E20FD39}"/>
          </ac:spMkLst>
        </pc:spChg>
        <pc:spChg chg="add del">
          <ac:chgData name="Kencin Autry" userId="a6c17a38-3403-4b9b-b01e-849711fc5fbf" providerId="ADAL" clId="{082659E4-D9E0-4610-B4E4-9B8D758FE963}" dt="2023-10-11T00:53:19.619" v="5416"/>
          <ac:spMkLst>
            <pc:docMk/>
            <pc:sldMk cId="3429064615" sldId="313"/>
            <ac:spMk id="20" creationId="{438AFD6C-672B-8EB3-1D60-F16B40A71CC8}"/>
          </ac:spMkLst>
        </pc:spChg>
        <pc:spChg chg="add del mod">
          <ac:chgData name="Kencin Autry" userId="a6c17a38-3403-4b9b-b01e-849711fc5fbf" providerId="ADAL" clId="{082659E4-D9E0-4610-B4E4-9B8D758FE963}" dt="2023-10-11T00:53:19.619" v="5416"/>
          <ac:spMkLst>
            <pc:docMk/>
            <pc:sldMk cId="3429064615" sldId="313"/>
            <ac:spMk id="21" creationId="{3D5B4EF3-22F4-02FE-5B8A-F16D6A46298B}"/>
          </ac:spMkLst>
        </pc:spChg>
        <pc:spChg chg="mod">
          <ac:chgData name="Kencin Autry" userId="a6c17a38-3403-4b9b-b01e-849711fc5fbf" providerId="ADAL" clId="{082659E4-D9E0-4610-B4E4-9B8D758FE963}" dt="2023-10-12T02:58:33.091" v="8657"/>
          <ac:spMkLst>
            <pc:docMk/>
            <pc:sldMk cId="3429064615" sldId="313"/>
            <ac:spMk id="21" creationId="{A38E5BD3-784D-D33F-76E6-D5F5B5B89ACE}"/>
          </ac:spMkLst>
        </pc:spChg>
        <pc:spChg chg="mod">
          <ac:chgData name="Kencin Autry" userId="a6c17a38-3403-4b9b-b01e-849711fc5fbf" providerId="ADAL" clId="{082659E4-D9E0-4610-B4E4-9B8D758FE963}" dt="2023-10-12T02:58:33.091" v="8657"/>
          <ac:spMkLst>
            <pc:docMk/>
            <pc:sldMk cId="3429064615" sldId="313"/>
            <ac:spMk id="22" creationId="{3661FD85-76D7-776B-DEDA-E18A51EB96B3}"/>
          </ac:spMkLst>
        </pc:spChg>
        <pc:spChg chg="del mod">
          <ac:chgData name="Kencin Autry" userId="a6c17a38-3403-4b9b-b01e-849711fc5fbf" providerId="ADAL" clId="{082659E4-D9E0-4610-B4E4-9B8D758FE963}" dt="2023-10-11T00:53:27.688" v="5422" actId="478"/>
          <ac:spMkLst>
            <pc:docMk/>
            <pc:sldMk cId="3429064615" sldId="313"/>
            <ac:spMk id="22" creationId="{8C5E76C4-BCA7-9F81-DFBA-7A51E892ADDA}"/>
          </ac:spMkLst>
        </pc:spChg>
        <pc:spChg chg="mod">
          <ac:chgData name="Kencin Autry" userId="a6c17a38-3403-4b9b-b01e-849711fc5fbf" providerId="ADAL" clId="{082659E4-D9E0-4610-B4E4-9B8D758FE963}" dt="2023-10-12T02:58:33.091" v="8657"/>
          <ac:spMkLst>
            <pc:docMk/>
            <pc:sldMk cId="3429064615" sldId="313"/>
            <ac:spMk id="23" creationId="{33B6064B-774F-DB06-8017-DB8AB0DDE056}"/>
          </ac:spMkLst>
        </pc:spChg>
        <pc:spChg chg="del mod">
          <ac:chgData name="Kencin Autry" userId="a6c17a38-3403-4b9b-b01e-849711fc5fbf" providerId="ADAL" clId="{082659E4-D9E0-4610-B4E4-9B8D758FE963}" dt="2023-10-11T00:53:49.389" v="5425" actId="478"/>
          <ac:spMkLst>
            <pc:docMk/>
            <pc:sldMk cId="3429064615" sldId="313"/>
            <ac:spMk id="23" creationId="{5F17BCC8-2A99-D105-9BFE-AFE8258550C0}"/>
          </ac:spMkLst>
        </pc:spChg>
        <pc:spChg chg="del mod">
          <ac:chgData name="Kencin Autry" userId="a6c17a38-3403-4b9b-b01e-849711fc5fbf" providerId="ADAL" clId="{082659E4-D9E0-4610-B4E4-9B8D758FE963}" dt="2023-10-11T00:53:25.763" v="5420" actId="478"/>
          <ac:spMkLst>
            <pc:docMk/>
            <pc:sldMk cId="3429064615" sldId="313"/>
            <ac:spMk id="24" creationId="{3A2BDDD0-1BD6-612B-66AB-1941A9A82B31}"/>
          </ac:spMkLst>
        </pc:spChg>
        <pc:spChg chg="del mod">
          <ac:chgData name="Kencin Autry" userId="a6c17a38-3403-4b9b-b01e-849711fc5fbf" providerId="ADAL" clId="{082659E4-D9E0-4610-B4E4-9B8D758FE963}" dt="2023-10-11T00:53:26.429" v="5421" actId="478"/>
          <ac:spMkLst>
            <pc:docMk/>
            <pc:sldMk cId="3429064615" sldId="313"/>
            <ac:spMk id="25" creationId="{87C06585-6DEA-4EF4-EA4B-ECEF988492FC}"/>
          </ac:spMkLst>
        </pc:spChg>
        <pc:spChg chg="del mod">
          <ac:chgData name="Kencin Autry" userId="a6c17a38-3403-4b9b-b01e-849711fc5fbf" providerId="ADAL" clId="{082659E4-D9E0-4610-B4E4-9B8D758FE963}" dt="2023-10-11T00:53:49.970" v="5426" actId="478"/>
          <ac:spMkLst>
            <pc:docMk/>
            <pc:sldMk cId="3429064615" sldId="313"/>
            <ac:spMk id="26" creationId="{77D690A5-989E-3B42-712A-238CA176BC2C}"/>
          </ac:spMkLst>
        </pc:spChg>
        <pc:spChg chg="add del mod">
          <ac:chgData name="Kencin Autry" userId="a6c17a38-3403-4b9b-b01e-849711fc5fbf" providerId="ADAL" clId="{082659E4-D9E0-4610-B4E4-9B8D758FE963}" dt="2023-10-11T00:54:51.146" v="5429" actId="478"/>
          <ac:spMkLst>
            <pc:docMk/>
            <pc:sldMk cId="3429064615" sldId="313"/>
            <ac:spMk id="27" creationId="{DC81F942-85AD-BEC9-3F22-BDCE55EF077B}"/>
          </ac:spMkLst>
        </pc:spChg>
        <pc:spChg chg="add del">
          <ac:chgData name="Kencin Autry" userId="a6c17a38-3403-4b9b-b01e-849711fc5fbf" providerId="ADAL" clId="{082659E4-D9E0-4610-B4E4-9B8D758FE963}" dt="2023-10-11T00:55:21.466" v="5431" actId="478"/>
          <ac:spMkLst>
            <pc:docMk/>
            <pc:sldMk cId="3429064615" sldId="313"/>
            <ac:spMk id="28" creationId="{78CE56A9-4C29-FB5F-FFF6-4664C65CBF0A}"/>
          </ac:spMkLst>
        </pc:spChg>
        <pc:spChg chg="add del mod topLvl">
          <ac:chgData name="Kencin Autry" userId="a6c17a38-3403-4b9b-b01e-849711fc5fbf" providerId="ADAL" clId="{082659E4-D9E0-4610-B4E4-9B8D758FE963}" dt="2023-10-11T02:03:37.309" v="6085" actId="478"/>
          <ac:spMkLst>
            <pc:docMk/>
            <pc:sldMk cId="3429064615" sldId="313"/>
            <ac:spMk id="29" creationId="{F5FF10FD-5103-6DFF-31CA-F265D3E18CA0}"/>
          </ac:spMkLst>
        </pc:spChg>
        <pc:spChg chg="add del">
          <ac:chgData name="Kencin Autry" userId="a6c17a38-3403-4b9b-b01e-849711fc5fbf" providerId="ADAL" clId="{082659E4-D9E0-4610-B4E4-9B8D758FE963}" dt="2023-10-11T00:58:55.018" v="5464" actId="478"/>
          <ac:spMkLst>
            <pc:docMk/>
            <pc:sldMk cId="3429064615" sldId="313"/>
            <ac:spMk id="37" creationId="{C952303A-6315-C343-9FDF-4D1BA406D6C5}"/>
          </ac:spMkLst>
        </pc:spChg>
        <pc:spChg chg="add del mod">
          <ac:chgData name="Kencin Autry" userId="a6c17a38-3403-4b9b-b01e-849711fc5fbf" providerId="ADAL" clId="{082659E4-D9E0-4610-B4E4-9B8D758FE963}" dt="2023-10-11T02:03:31.603" v="6083" actId="478"/>
          <ac:spMkLst>
            <pc:docMk/>
            <pc:sldMk cId="3429064615" sldId="313"/>
            <ac:spMk id="38" creationId="{9D9EEBA3-4915-8696-8277-59A3F10AE3AD}"/>
          </ac:spMkLst>
        </pc:spChg>
        <pc:spChg chg="add del mod">
          <ac:chgData name="Kencin Autry" userId="a6c17a38-3403-4b9b-b01e-849711fc5fbf" providerId="ADAL" clId="{082659E4-D9E0-4610-B4E4-9B8D758FE963}" dt="2023-10-11T02:03:35.345" v="6084" actId="478"/>
          <ac:spMkLst>
            <pc:docMk/>
            <pc:sldMk cId="3429064615" sldId="313"/>
            <ac:spMk id="42" creationId="{ECE74F19-3997-D5EF-CC79-A7C0149D9231}"/>
          </ac:spMkLst>
        </pc:spChg>
        <pc:spChg chg="add del mod">
          <ac:chgData name="Kencin Autry" userId="a6c17a38-3403-4b9b-b01e-849711fc5fbf" providerId="ADAL" clId="{082659E4-D9E0-4610-B4E4-9B8D758FE963}" dt="2023-10-11T01:05:48.731" v="5537"/>
          <ac:spMkLst>
            <pc:docMk/>
            <pc:sldMk cId="3429064615" sldId="313"/>
            <ac:spMk id="57" creationId="{EBC8561D-BAA4-50AA-015A-40F9A338640C}"/>
          </ac:spMkLst>
        </pc:spChg>
        <pc:spChg chg="add del mod">
          <ac:chgData name="Kencin Autry" userId="a6c17a38-3403-4b9b-b01e-849711fc5fbf" providerId="ADAL" clId="{082659E4-D9E0-4610-B4E4-9B8D758FE963}" dt="2023-10-11T01:05:48.731" v="5537"/>
          <ac:spMkLst>
            <pc:docMk/>
            <pc:sldMk cId="3429064615" sldId="313"/>
            <ac:spMk id="58" creationId="{354C301E-2A2F-B70C-38CC-B4F37B61456E}"/>
          </ac:spMkLst>
        </pc:spChg>
        <pc:spChg chg="del mod">
          <ac:chgData name="Kencin Autry" userId="a6c17a38-3403-4b9b-b01e-849711fc5fbf" providerId="ADAL" clId="{082659E4-D9E0-4610-B4E4-9B8D758FE963}" dt="2023-10-11T01:06:04.926" v="5542" actId="478"/>
          <ac:spMkLst>
            <pc:docMk/>
            <pc:sldMk cId="3429064615" sldId="313"/>
            <ac:spMk id="59" creationId="{CD25C043-5A12-4994-7E1D-A8296C82AF28}"/>
          </ac:spMkLst>
        </pc:spChg>
        <pc:spChg chg="del mod">
          <ac:chgData name="Kencin Autry" userId="a6c17a38-3403-4b9b-b01e-849711fc5fbf" providerId="ADAL" clId="{082659E4-D9E0-4610-B4E4-9B8D758FE963}" dt="2023-10-11T01:06:04.926" v="5542" actId="478"/>
          <ac:spMkLst>
            <pc:docMk/>
            <pc:sldMk cId="3429064615" sldId="313"/>
            <ac:spMk id="60" creationId="{33CFE714-664F-E519-6EA5-8335FA1460BD}"/>
          </ac:spMkLst>
        </pc:spChg>
        <pc:spChg chg="del mod">
          <ac:chgData name="Kencin Autry" userId="a6c17a38-3403-4b9b-b01e-849711fc5fbf" providerId="ADAL" clId="{082659E4-D9E0-4610-B4E4-9B8D758FE963}" dt="2023-10-11T01:06:04.926" v="5542" actId="478"/>
          <ac:spMkLst>
            <pc:docMk/>
            <pc:sldMk cId="3429064615" sldId="313"/>
            <ac:spMk id="61" creationId="{269D0FC8-440F-130C-D462-8E6A4877199B}"/>
          </ac:spMkLst>
        </pc:spChg>
        <pc:spChg chg="del mod">
          <ac:chgData name="Kencin Autry" userId="a6c17a38-3403-4b9b-b01e-849711fc5fbf" providerId="ADAL" clId="{082659E4-D9E0-4610-B4E4-9B8D758FE963}" dt="2023-10-11T01:06:07.316" v="5543" actId="478"/>
          <ac:spMkLst>
            <pc:docMk/>
            <pc:sldMk cId="3429064615" sldId="313"/>
            <ac:spMk id="62" creationId="{3FE05CF4-80D6-C80D-DBBD-5445FEA268CD}"/>
          </ac:spMkLst>
        </pc:spChg>
        <pc:spChg chg="del mod">
          <ac:chgData name="Kencin Autry" userId="a6c17a38-3403-4b9b-b01e-849711fc5fbf" providerId="ADAL" clId="{082659E4-D9E0-4610-B4E4-9B8D758FE963}" dt="2023-10-11T01:06:04.926" v="5542" actId="478"/>
          <ac:spMkLst>
            <pc:docMk/>
            <pc:sldMk cId="3429064615" sldId="313"/>
            <ac:spMk id="63" creationId="{C2450620-E718-2FCB-1233-532F4E7174CB}"/>
          </ac:spMkLst>
        </pc:spChg>
        <pc:spChg chg="add mod">
          <ac:chgData name="Kencin Autry" userId="a6c17a38-3403-4b9b-b01e-849711fc5fbf" providerId="ADAL" clId="{082659E4-D9E0-4610-B4E4-9B8D758FE963}" dt="2023-10-11T01:14:30.120" v="5626" actId="165"/>
          <ac:spMkLst>
            <pc:docMk/>
            <pc:sldMk cId="3429064615" sldId="313"/>
            <ac:spMk id="64" creationId="{521BF3F8-3929-9246-A339-CFAAB3960FB8}"/>
          </ac:spMkLst>
        </pc:spChg>
        <pc:spChg chg="add mod">
          <ac:chgData name="Kencin Autry" userId="a6c17a38-3403-4b9b-b01e-849711fc5fbf" providerId="ADAL" clId="{082659E4-D9E0-4610-B4E4-9B8D758FE963}" dt="2023-10-11T01:14:30.120" v="5626" actId="165"/>
          <ac:spMkLst>
            <pc:docMk/>
            <pc:sldMk cId="3429064615" sldId="313"/>
            <ac:spMk id="65" creationId="{F69EE0A8-1366-065B-6C4A-AD5CB4DD69BC}"/>
          </ac:spMkLst>
        </pc:spChg>
        <pc:spChg chg="add del mod">
          <ac:chgData name="Kencin Autry" userId="a6c17a38-3403-4b9b-b01e-849711fc5fbf" providerId="ADAL" clId="{082659E4-D9E0-4610-B4E4-9B8D758FE963}" dt="2023-10-11T01:08:34.953" v="5568" actId="478"/>
          <ac:spMkLst>
            <pc:docMk/>
            <pc:sldMk cId="3429064615" sldId="313"/>
            <ac:spMk id="66" creationId="{2ADAADC1-F956-B9E9-F6BC-14466106073A}"/>
          </ac:spMkLst>
        </pc:spChg>
        <pc:spChg chg="add del mod">
          <ac:chgData name="Kencin Autry" userId="a6c17a38-3403-4b9b-b01e-849711fc5fbf" providerId="ADAL" clId="{082659E4-D9E0-4610-B4E4-9B8D758FE963}" dt="2023-10-11T01:16:01.981" v="5709" actId="478"/>
          <ac:spMkLst>
            <pc:docMk/>
            <pc:sldMk cId="3429064615" sldId="313"/>
            <ac:spMk id="67" creationId="{344FD11A-39E6-92B9-EE2A-43676B17C229}"/>
          </ac:spMkLst>
        </pc:spChg>
        <pc:spChg chg="mod">
          <ac:chgData name="Kencin Autry" userId="a6c17a38-3403-4b9b-b01e-849711fc5fbf" providerId="ADAL" clId="{082659E4-D9E0-4610-B4E4-9B8D758FE963}" dt="2023-10-11T01:13:55.098" v="5622" actId="1582"/>
          <ac:spMkLst>
            <pc:docMk/>
            <pc:sldMk cId="3429064615" sldId="313"/>
            <ac:spMk id="81" creationId="{5FB46B65-6C33-FF2C-22B4-5CB35EEF78E6}"/>
          </ac:spMkLst>
        </pc:spChg>
        <pc:spChg chg="mod">
          <ac:chgData name="Kencin Autry" userId="a6c17a38-3403-4b9b-b01e-849711fc5fbf" providerId="ADAL" clId="{082659E4-D9E0-4610-B4E4-9B8D758FE963}" dt="2023-10-11T01:13:55.098" v="5622" actId="1582"/>
          <ac:spMkLst>
            <pc:docMk/>
            <pc:sldMk cId="3429064615" sldId="313"/>
            <ac:spMk id="82" creationId="{A5FF1B77-8D72-F93A-34B5-D633E9FFAB71}"/>
          </ac:spMkLst>
        </pc:spChg>
        <pc:spChg chg="add del mod">
          <ac:chgData name="Kencin Autry" userId="a6c17a38-3403-4b9b-b01e-849711fc5fbf" providerId="ADAL" clId="{082659E4-D9E0-4610-B4E4-9B8D758FE963}" dt="2023-10-11T01:17:12.579" v="5725" actId="478"/>
          <ac:spMkLst>
            <pc:docMk/>
            <pc:sldMk cId="3429064615" sldId="313"/>
            <ac:spMk id="86" creationId="{0ABECF03-4760-6675-3359-C80033CCAFB8}"/>
          </ac:spMkLst>
        </pc:spChg>
        <pc:grpChg chg="add mod">
          <ac:chgData name="Kencin Autry" userId="a6c17a38-3403-4b9b-b01e-849711fc5fbf" providerId="ADAL" clId="{082659E4-D9E0-4610-B4E4-9B8D758FE963}" dt="2023-10-12T02:58:09.292" v="8654" actId="1076"/>
          <ac:grpSpMkLst>
            <pc:docMk/>
            <pc:sldMk cId="3429064615" sldId="313"/>
            <ac:grpSpMk id="2" creationId="{DEC2BEA9-E1D1-40C4-C889-B7F1DE6C53C4}"/>
          </ac:grpSpMkLst>
        </pc:grpChg>
        <pc:grpChg chg="add mod">
          <ac:chgData name="Kencin Autry" userId="a6c17a38-3403-4b9b-b01e-849711fc5fbf" providerId="ADAL" clId="{082659E4-D9E0-4610-B4E4-9B8D758FE963}" dt="2023-10-12T02:58:10.949" v="8655" actId="1076"/>
          <ac:grpSpMkLst>
            <pc:docMk/>
            <pc:sldMk cId="3429064615" sldId="313"/>
            <ac:grpSpMk id="9" creationId="{465037FF-5064-6A96-22E6-CE7B49124DFE}"/>
          </ac:grpSpMkLst>
        </pc:grpChg>
        <pc:grpChg chg="add mod">
          <ac:chgData name="Kencin Autry" userId="a6c17a38-3403-4b9b-b01e-849711fc5fbf" providerId="ADAL" clId="{082659E4-D9E0-4610-B4E4-9B8D758FE963}" dt="2023-10-12T02:58:30.682" v="8656"/>
          <ac:grpSpMkLst>
            <pc:docMk/>
            <pc:sldMk cId="3429064615" sldId="313"/>
            <ac:grpSpMk id="15" creationId="{2D8130AF-5E68-E3D0-A37C-F003CE21BE06}"/>
          </ac:grpSpMkLst>
        </pc:grpChg>
        <pc:grpChg chg="add del mod">
          <ac:chgData name="Kencin Autry" userId="a6c17a38-3403-4b9b-b01e-849711fc5fbf" providerId="ADAL" clId="{082659E4-D9E0-4610-B4E4-9B8D758FE963}" dt="2023-10-12T02:58:34.397" v="8658" actId="478"/>
          <ac:grpSpMkLst>
            <pc:docMk/>
            <pc:sldMk cId="3429064615" sldId="313"/>
            <ac:grpSpMk id="20" creationId="{CDA908AD-254B-20A1-AB32-743C492DDD2C}"/>
          </ac:grpSpMkLst>
        </pc:grpChg>
        <pc:grpChg chg="add del mod">
          <ac:chgData name="Kencin Autry" userId="a6c17a38-3403-4b9b-b01e-849711fc5fbf" providerId="ADAL" clId="{082659E4-D9E0-4610-B4E4-9B8D758FE963}" dt="2023-10-11T02:03:37.309" v="6085" actId="478"/>
          <ac:grpSpMkLst>
            <pc:docMk/>
            <pc:sldMk cId="3429064615" sldId="313"/>
            <ac:grpSpMk id="56" creationId="{073E0386-550C-9D49-A8CA-3BB653D4F5EF}"/>
          </ac:grpSpMkLst>
        </pc:grpChg>
        <pc:grpChg chg="add mod topLvl">
          <ac:chgData name="Kencin Autry" userId="a6c17a38-3403-4b9b-b01e-849711fc5fbf" providerId="ADAL" clId="{082659E4-D9E0-4610-B4E4-9B8D758FE963}" dt="2023-10-11T01:14:40.181" v="5627" actId="164"/>
          <ac:grpSpMkLst>
            <pc:docMk/>
            <pc:sldMk cId="3429064615" sldId="313"/>
            <ac:grpSpMk id="73" creationId="{F2A9D59C-9EF1-E6D8-538E-B9BBF95E8434}"/>
          </ac:grpSpMkLst>
        </pc:grpChg>
        <pc:grpChg chg="add del mod">
          <ac:chgData name="Kencin Autry" userId="a6c17a38-3403-4b9b-b01e-849711fc5fbf" providerId="ADAL" clId="{082659E4-D9E0-4610-B4E4-9B8D758FE963}" dt="2023-10-11T01:14:30.120" v="5626" actId="165"/>
          <ac:grpSpMkLst>
            <pc:docMk/>
            <pc:sldMk cId="3429064615" sldId="313"/>
            <ac:grpSpMk id="77" creationId="{04944196-2C62-176A-89CF-860D971BC90E}"/>
          </ac:grpSpMkLst>
        </pc:grpChg>
        <pc:grpChg chg="add del mod">
          <ac:chgData name="Kencin Autry" userId="a6c17a38-3403-4b9b-b01e-849711fc5fbf" providerId="ADAL" clId="{082659E4-D9E0-4610-B4E4-9B8D758FE963}" dt="2023-10-11T01:14:18.709" v="5625" actId="478"/>
          <ac:grpSpMkLst>
            <pc:docMk/>
            <pc:sldMk cId="3429064615" sldId="313"/>
            <ac:grpSpMk id="78" creationId="{882A40F2-87AF-FE23-95B6-C0AE9F7B7B94}"/>
          </ac:grpSpMkLst>
        </pc:grpChg>
        <pc:grpChg chg="mod">
          <ac:chgData name="Kencin Autry" userId="a6c17a38-3403-4b9b-b01e-849711fc5fbf" providerId="ADAL" clId="{082659E4-D9E0-4610-B4E4-9B8D758FE963}" dt="2023-10-11T01:13:06.341" v="5612"/>
          <ac:grpSpMkLst>
            <pc:docMk/>
            <pc:sldMk cId="3429064615" sldId="313"/>
            <ac:grpSpMk id="79" creationId="{C7E86310-CF66-BC33-F329-8FF98EB9D59C}"/>
          </ac:grpSpMkLst>
        </pc:grpChg>
        <pc:grpChg chg="add mod">
          <ac:chgData name="Kencin Autry" userId="a6c17a38-3403-4b9b-b01e-849711fc5fbf" providerId="ADAL" clId="{082659E4-D9E0-4610-B4E4-9B8D758FE963}" dt="2023-10-11T01:16:38.052" v="5721" actId="14100"/>
          <ac:grpSpMkLst>
            <pc:docMk/>
            <pc:sldMk cId="3429064615" sldId="313"/>
            <ac:grpSpMk id="85" creationId="{FC47290E-B731-1F43-8CDA-2B3C3E78C072}"/>
          </ac:grpSpMkLst>
        </pc:grpChg>
        <pc:cxnChg chg="add del mod">
          <ac:chgData name="Kencin Autry" userId="a6c17a38-3403-4b9b-b01e-849711fc5fbf" providerId="ADAL" clId="{082659E4-D9E0-4610-B4E4-9B8D758FE963}" dt="2023-10-11T02:03:29.773" v="6082" actId="478"/>
          <ac:cxnSpMkLst>
            <pc:docMk/>
            <pc:sldMk cId="3429064615" sldId="313"/>
            <ac:cxnSpMk id="31" creationId="{1FD642EB-748B-5905-34DE-1E0B2E6EBA6C}"/>
          </ac:cxnSpMkLst>
        </pc:cxnChg>
        <pc:cxnChg chg="add del mod topLvl">
          <ac:chgData name="Kencin Autry" userId="a6c17a38-3403-4b9b-b01e-849711fc5fbf" providerId="ADAL" clId="{082659E4-D9E0-4610-B4E4-9B8D758FE963}" dt="2023-10-11T02:03:37.309" v="6085" actId="478"/>
          <ac:cxnSpMkLst>
            <pc:docMk/>
            <pc:sldMk cId="3429064615" sldId="313"/>
            <ac:cxnSpMk id="33" creationId="{650555E3-35AD-54EF-EB0D-65AC10DE61EC}"/>
          </ac:cxnSpMkLst>
        </pc:cxnChg>
        <pc:cxnChg chg="add del mod">
          <ac:chgData name="Kencin Autry" userId="a6c17a38-3403-4b9b-b01e-849711fc5fbf" providerId="ADAL" clId="{082659E4-D9E0-4610-B4E4-9B8D758FE963}" dt="2023-10-11T02:03:25.455" v="6079" actId="478"/>
          <ac:cxnSpMkLst>
            <pc:docMk/>
            <pc:sldMk cId="3429064615" sldId="313"/>
            <ac:cxnSpMk id="34" creationId="{7B665FB6-8A00-282A-86E2-8DCF1994165D}"/>
          </ac:cxnSpMkLst>
        </pc:cxnChg>
        <pc:cxnChg chg="add mod">
          <ac:chgData name="Kencin Autry" userId="a6c17a38-3403-4b9b-b01e-849711fc5fbf" providerId="ADAL" clId="{082659E4-D9E0-4610-B4E4-9B8D758FE963}" dt="2023-10-11T01:14:30.120" v="5626" actId="165"/>
          <ac:cxnSpMkLst>
            <pc:docMk/>
            <pc:sldMk cId="3429064615" sldId="313"/>
            <ac:cxnSpMk id="69" creationId="{DF18E0DD-31FF-BDBF-71CA-F48918750D35}"/>
          </ac:cxnSpMkLst>
        </pc:cxnChg>
        <pc:cxnChg chg="add mod">
          <ac:chgData name="Kencin Autry" userId="a6c17a38-3403-4b9b-b01e-849711fc5fbf" providerId="ADAL" clId="{082659E4-D9E0-4610-B4E4-9B8D758FE963}" dt="2023-10-11T01:14:30.120" v="5626" actId="165"/>
          <ac:cxnSpMkLst>
            <pc:docMk/>
            <pc:sldMk cId="3429064615" sldId="313"/>
            <ac:cxnSpMk id="72" creationId="{AE81D570-0D1F-FB63-18B7-16573CFB67D3}"/>
          </ac:cxnSpMkLst>
        </pc:cxnChg>
        <pc:cxnChg chg="add mod topLvl">
          <ac:chgData name="Kencin Autry" userId="a6c17a38-3403-4b9b-b01e-849711fc5fbf" providerId="ADAL" clId="{082659E4-D9E0-4610-B4E4-9B8D758FE963}" dt="2023-10-11T01:14:40.181" v="5627" actId="164"/>
          <ac:cxnSpMkLst>
            <pc:docMk/>
            <pc:sldMk cId="3429064615" sldId="313"/>
            <ac:cxnSpMk id="74" creationId="{19FA758E-1973-9F3D-1771-11ABD90FD7A3}"/>
          </ac:cxnSpMkLst>
        </pc:cxnChg>
        <pc:cxnChg chg="mod">
          <ac:chgData name="Kencin Autry" userId="a6c17a38-3403-4b9b-b01e-849711fc5fbf" providerId="ADAL" clId="{082659E4-D9E0-4610-B4E4-9B8D758FE963}" dt="2023-10-11T01:13:55.098" v="5622" actId="1582"/>
          <ac:cxnSpMkLst>
            <pc:docMk/>
            <pc:sldMk cId="3429064615" sldId="313"/>
            <ac:cxnSpMk id="80" creationId="{10093E69-4AE4-B015-4E6B-FB51E3F3AC3D}"/>
          </ac:cxnSpMkLst>
        </pc:cxnChg>
        <pc:cxnChg chg="mod">
          <ac:chgData name="Kencin Autry" userId="a6c17a38-3403-4b9b-b01e-849711fc5fbf" providerId="ADAL" clId="{082659E4-D9E0-4610-B4E4-9B8D758FE963}" dt="2023-10-11T01:13:55.098" v="5622" actId="1582"/>
          <ac:cxnSpMkLst>
            <pc:docMk/>
            <pc:sldMk cId="3429064615" sldId="313"/>
            <ac:cxnSpMk id="83" creationId="{F0F86D74-F3FA-1FDD-128F-D2BAE4397D50}"/>
          </ac:cxnSpMkLst>
        </pc:cxnChg>
        <pc:cxnChg chg="mod">
          <ac:chgData name="Kencin Autry" userId="a6c17a38-3403-4b9b-b01e-849711fc5fbf" providerId="ADAL" clId="{082659E4-D9E0-4610-B4E4-9B8D758FE963}" dt="2023-10-11T01:13:55.098" v="5622" actId="1582"/>
          <ac:cxnSpMkLst>
            <pc:docMk/>
            <pc:sldMk cId="3429064615" sldId="313"/>
            <ac:cxnSpMk id="84" creationId="{372C218B-999E-1894-941D-8414A2D65EDA}"/>
          </ac:cxnSpMkLst>
        </pc:cxnChg>
      </pc:sldChg>
      <pc:sldChg chg="add del">
        <pc:chgData name="Kencin Autry" userId="a6c17a38-3403-4b9b-b01e-849711fc5fbf" providerId="ADAL" clId="{082659E4-D9E0-4610-B4E4-9B8D758FE963}" dt="2023-10-11T02:04:01.830" v="6086" actId="47"/>
        <pc:sldMkLst>
          <pc:docMk/>
          <pc:sldMk cId="268332603" sldId="314"/>
        </pc:sldMkLst>
      </pc:sldChg>
      <pc:sldChg chg="add del">
        <pc:chgData name="Kencin Autry" userId="a6c17a38-3403-4b9b-b01e-849711fc5fbf" providerId="ADAL" clId="{082659E4-D9E0-4610-B4E4-9B8D758FE963}" dt="2023-10-12T00:22:33.393" v="6672" actId="47"/>
        <pc:sldMkLst>
          <pc:docMk/>
          <pc:sldMk cId="2629584614" sldId="314"/>
        </pc:sldMkLst>
      </pc:sldChg>
      <pc:sldChg chg="modSp mod modTransition modShow">
        <pc:chgData name="Kencin Autry" userId="a6c17a38-3403-4b9b-b01e-849711fc5fbf" providerId="ADAL" clId="{082659E4-D9E0-4610-B4E4-9B8D758FE963}" dt="2023-10-16T21:22:45.572" v="15614" actId="729"/>
        <pc:sldMkLst>
          <pc:docMk/>
          <pc:sldMk cId="1424103626" sldId="315"/>
        </pc:sldMkLst>
        <pc:spChg chg="mod">
          <ac:chgData name="Kencin Autry" userId="a6c17a38-3403-4b9b-b01e-849711fc5fbf" providerId="ADAL" clId="{082659E4-D9E0-4610-B4E4-9B8D758FE963}" dt="2023-10-16T16:58:36.424" v="14493" actId="2711"/>
          <ac:spMkLst>
            <pc:docMk/>
            <pc:sldMk cId="1424103626" sldId="315"/>
            <ac:spMk id="6" creationId="{8F0948AF-13C1-14C4-9A2F-45E2AE3F3768}"/>
          </ac:spMkLst>
        </pc:spChg>
      </pc:sldChg>
      <pc:sldChg chg="modSp add mod ord modTransition modAnim modShow modNotesTx">
        <pc:chgData name="Kencin Autry" userId="a6c17a38-3403-4b9b-b01e-849711fc5fbf" providerId="ADAL" clId="{082659E4-D9E0-4610-B4E4-9B8D758FE963}" dt="2023-10-13T01:32:20.897" v="12473"/>
        <pc:sldMkLst>
          <pc:docMk/>
          <pc:sldMk cId="1272921916" sldId="316"/>
        </pc:sldMkLst>
        <pc:spChg chg="mod">
          <ac:chgData name="Kencin Autry" userId="a6c17a38-3403-4b9b-b01e-849711fc5fbf" providerId="ADAL" clId="{082659E4-D9E0-4610-B4E4-9B8D758FE963}" dt="2023-10-13T00:39:39.120" v="12038" actId="20577"/>
          <ac:spMkLst>
            <pc:docMk/>
            <pc:sldMk cId="1272921916" sldId="316"/>
            <ac:spMk id="5" creationId="{FEAF16AC-5E8B-D736-2B10-837C5B81A2C7}"/>
          </ac:spMkLst>
        </pc:spChg>
        <pc:spChg chg="mod">
          <ac:chgData name="Kencin Autry" userId="a6c17a38-3403-4b9b-b01e-849711fc5fbf" providerId="ADAL" clId="{082659E4-D9E0-4610-B4E4-9B8D758FE963}" dt="2023-10-12T19:45:40.801" v="10574" actId="1076"/>
          <ac:spMkLst>
            <pc:docMk/>
            <pc:sldMk cId="1272921916" sldId="316"/>
            <ac:spMk id="27" creationId="{FFA43034-ABFB-C05F-8536-3B3D7131CD35}"/>
          </ac:spMkLst>
        </pc:spChg>
        <pc:grpChg chg="mod">
          <ac:chgData name="Kencin Autry" userId="a6c17a38-3403-4b9b-b01e-849711fc5fbf" providerId="ADAL" clId="{082659E4-D9E0-4610-B4E4-9B8D758FE963}" dt="2023-10-12T00:22:46.128" v="6675" actId="1076"/>
          <ac:grpSpMkLst>
            <pc:docMk/>
            <pc:sldMk cId="1272921916" sldId="316"/>
            <ac:grpSpMk id="19" creationId="{AF481AFC-B034-68A9-B5C9-25E10500C2FD}"/>
          </ac:grpSpMkLst>
        </pc:grpChg>
      </pc:sldChg>
      <pc:sldChg chg="del">
        <pc:chgData name="Kencin Autry" userId="a6c17a38-3403-4b9b-b01e-849711fc5fbf" providerId="ADAL" clId="{082659E4-D9E0-4610-B4E4-9B8D758FE963}" dt="2023-10-12T00:18:13.837" v="6626" actId="47"/>
        <pc:sldMkLst>
          <pc:docMk/>
          <pc:sldMk cId="3317312568" sldId="316"/>
        </pc:sldMkLst>
      </pc:sldChg>
      <pc:sldChg chg="delSp modSp add del mod modShow modNotesTx">
        <pc:chgData name="Kencin Autry" userId="a6c17a38-3403-4b9b-b01e-849711fc5fbf" providerId="ADAL" clId="{082659E4-D9E0-4610-B4E4-9B8D758FE963}" dt="2023-10-12T03:00:37.329" v="8697" actId="47"/>
        <pc:sldMkLst>
          <pc:docMk/>
          <pc:sldMk cId="340402427" sldId="317"/>
        </pc:sldMkLst>
        <pc:spChg chg="mod">
          <ac:chgData name="Kencin Autry" userId="a6c17a38-3403-4b9b-b01e-849711fc5fbf" providerId="ADAL" clId="{082659E4-D9E0-4610-B4E4-9B8D758FE963}" dt="2023-10-12T03:00:17.068" v="8690" actId="1076"/>
          <ac:spMkLst>
            <pc:docMk/>
            <pc:sldMk cId="340402427" sldId="317"/>
            <ac:spMk id="5" creationId="{5E606321-5537-B9BB-59C9-8304E4E312F9}"/>
          </ac:spMkLst>
        </pc:spChg>
        <pc:grpChg chg="del">
          <ac:chgData name="Kencin Autry" userId="a6c17a38-3403-4b9b-b01e-849711fc5fbf" providerId="ADAL" clId="{082659E4-D9E0-4610-B4E4-9B8D758FE963}" dt="2023-10-12T03:00:19.255" v="8692" actId="478"/>
          <ac:grpSpMkLst>
            <pc:docMk/>
            <pc:sldMk cId="340402427" sldId="317"/>
            <ac:grpSpMk id="17" creationId="{906B50E4-89E9-98E4-4D4A-357E725A9C36}"/>
          </ac:grpSpMkLst>
        </pc:grpChg>
        <pc:grpChg chg="del">
          <ac:chgData name="Kencin Autry" userId="a6c17a38-3403-4b9b-b01e-849711fc5fbf" providerId="ADAL" clId="{082659E4-D9E0-4610-B4E4-9B8D758FE963}" dt="2023-10-12T03:00:14.866" v="8688" actId="478"/>
          <ac:grpSpMkLst>
            <pc:docMk/>
            <pc:sldMk cId="340402427" sldId="317"/>
            <ac:grpSpMk id="21" creationId="{63CF23EC-CF1C-9528-F939-68A4A73D0675}"/>
          </ac:grpSpMkLst>
        </pc:grpChg>
        <pc:grpChg chg="del">
          <ac:chgData name="Kencin Autry" userId="a6c17a38-3403-4b9b-b01e-849711fc5fbf" providerId="ADAL" clId="{082659E4-D9E0-4610-B4E4-9B8D758FE963}" dt="2023-10-12T03:00:20.183" v="8693" actId="478"/>
          <ac:grpSpMkLst>
            <pc:docMk/>
            <pc:sldMk cId="340402427" sldId="317"/>
            <ac:grpSpMk id="34" creationId="{9C8C9C7C-852D-A04A-47D5-3FA0D2214D79}"/>
          </ac:grpSpMkLst>
        </pc:grpChg>
        <pc:grpChg chg="del">
          <ac:chgData name="Kencin Autry" userId="a6c17a38-3403-4b9b-b01e-849711fc5fbf" providerId="ADAL" clId="{082659E4-D9E0-4610-B4E4-9B8D758FE963}" dt="2023-10-12T03:00:18.218" v="8691" actId="478"/>
          <ac:grpSpMkLst>
            <pc:docMk/>
            <pc:sldMk cId="340402427" sldId="317"/>
            <ac:grpSpMk id="38" creationId="{03D1070E-1FB0-C68E-7959-29C6F35BBF54}"/>
          </ac:grpSpMkLst>
        </pc:grpChg>
        <pc:grpChg chg="del mod">
          <ac:chgData name="Kencin Autry" userId="a6c17a38-3403-4b9b-b01e-849711fc5fbf" providerId="ADAL" clId="{082659E4-D9E0-4610-B4E4-9B8D758FE963}" dt="2023-10-12T03:00:14.064" v="8687" actId="478"/>
          <ac:grpSpMkLst>
            <pc:docMk/>
            <pc:sldMk cId="340402427" sldId="317"/>
            <ac:grpSpMk id="54" creationId="{BB815F3E-F06A-B4BF-2483-76950ED173C8}"/>
          </ac:grpSpMkLst>
        </pc:grpChg>
        <pc:grpChg chg="del">
          <ac:chgData name="Kencin Autry" userId="a6c17a38-3403-4b9b-b01e-849711fc5fbf" providerId="ADAL" clId="{082659E4-D9E0-4610-B4E4-9B8D758FE963}" dt="2023-10-12T03:00:21.709" v="8694" actId="478"/>
          <ac:grpSpMkLst>
            <pc:docMk/>
            <pc:sldMk cId="340402427" sldId="317"/>
            <ac:grpSpMk id="265" creationId="{DA0CF0B6-4394-43A7-A8AB-52433B0EF6D5}"/>
          </ac:grpSpMkLst>
        </pc:grpChg>
        <pc:picChg chg="del">
          <ac:chgData name="Kencin Autry" userId="a6c17a38-3403-4b9b-b01e-849711fc5fbf" providerId="ADAL" clId="{082659E4-D9E0-4610-B4E4-9B8D758FE963}" dt="2023-10-12T03:00:23.189" v="8695" actId="478"/>
          <ac:picMkLst>
            <pc:docMk/>
            <pc:sldMk cId="340402427" sldId="317"/>
            <ac:picMk id="274" creationId="{C4E54D1F-24D2-834D-9637-32B3124D5F2A}"/>
          </ac:picMkLst>
        </pc:picChg>
        <pc:cxnChg chg="mod">
          <ac:chgData name="Kencin Autry" userId="a6c17a38-3403-4b9b-b01e-849711fc5fbf" providerId="ADAL" clId="{082659E4-D9E0-4610-B4E4-9B8D758FE963}" dt="2023-10-12T03:00:14.064" v="8687" actId="478"/>
          <ac:cxnSpMkLst>
            <pc:docMk/>
            <pc:sldMk cId="340402427" sldId="317"/>
            <ac:cxnSpMk id="43" creationId="{834CAEF1-58DD-FEBA-BD0A-5426A0352325}"/>
          </ac:cxnSpMkLst>
        </pc:cxnChg>
      </pc:sldChg>
      <pc:sldChg chg="addSp delSp modSp add del mod modTransition delAnim modAnim modShow modNotesTx">
        <pc:chgData name="Kencin Autry" userId="a6c17a38-3403-4b9b-b01e-849711fc5fbf" providerId="ADAL" clId="{082659E4-D9E0-4610-B4E4-9B8D758FE963}" dt="2023-10-17T03:50:43.310" v="16355" actId="2696"/>
        <pc:sldMkLst>
          <pc:docMk/>
          <pc:sldMk cId="1591239965" sldId="317"/>
        </pc:sldMkLst>
        <pc:spChg chg="add del mod">
          <ac:chgData name="Kencin Autry" userId="a6c17a38-3403-4b9b-b01e-849711fc5fbf" providerId="ADAL" clId="{082659E4-D9E0-4610-B4E4-9B8D758FE963}" dt="2023-10-12T15:39:25.467" v="8917" actId="478"/>
          <ac:spMkLst>
            <pc:docMk/>
            <pc:sldMk cId="1591239965" sldId="317"/>
            <ac:spMk id="2" creationId="{A8FEE05F-1305-D6D5-E8F3-3908FE3C6F7E}"/>
          </ac:spMkLst>
        </pc:spChg>
        <pc:spChg chg="add mod">
          <ac:chgData name="Kencin Autry" userId="a6c17a38-3403-4b9b-b01e-849711fc5fbf" providerId="ADAL" clId="{082659E4-D9E0-4610-B4E4-9B8D758FE963}" dt="2023-10-13T01:03:03.737" v="12102" actId="1076"/>
          <ac:spMkLst>
            <pc:docMk/>
            <pc:sldMk cId="1591239965" sldId="317"/>
            <ac:spMk id="2" creationId="{F735E353-5F38-47A1-B4B1-D4B279B57B04}"/>
          </ac:spMkLst>
        </pc:spChg>
        <pc:spChg chg="mod">
          <ac:chgData name="Kencin Autry" userId="a6c17a38-3403-4b9b-b01e-849711fc5fbf" providerId="ADAL" clId="{082659E4-D9E0-4610-B4E4-9B8D758FE963}" dt="2023-10-13T00:35:53.595" v="11997" actId="554"/>
          <ac:spMkLst>
            <pc:docMk/>
            <pc:sldMk cId="1591239965" sldId="317"/>
            <ac:spMk id="5" creationId="{5E606321-5537-B9BB-59C9-8304E4E312F9}"/>
          </ac:spMkLst>
        </pc:spChg>
        <pc:spChg chg="add mod">
          <ac:chgData name="Kencin Autry" userId="a6c17a38-3403-4b9b-b01e-849711fc5fbf" providerId="ADAL" clId="{082659E4-D9E0-4610-B4E4-9B8D758FE963}" dt="2023-10-13T01:03:13.831" v="12105" actId="207"/>
          <ac:spMkLst>
            <pc:docMk/>
            <pc:sldMk cId="1591239965" sldId="317"/>
            <ac:spMk id="6" creationId="{48F7C1AD-4051-B0ED-9B4D-0CF016BB4221}"/>
          </ac:spMkLst>
        </pc:spChg>
        <pc:spChg chg="mod">
          <ac:chgData name="Kencin Autry" userId="a6c17a38-3403-4b9b-b01e-849711fc5fbf" providerId="ADAL" clId="{082659E4-D9E0-4610-B4E4-9B8D758FE963}" dt="2023-10-12T18:05:40.459" v="10232" actId="208"/>
          <ac:spMkLst>
            <pc:docMk/>
            <pc:sldMk cId="1591239965" sldId="317"/>
            <ac:spMk id="6" creationId="{CD14FE78-5A64-8215-1C3C-04541269EE04}"/>
          </ac:spMkLst>
        </pc:spChg>
        <pc:spChg chg="mod">
          <ac:chgData name="Kencin Autry" userId="a6c17a38-3403-4b9b-b01e-849711fc5fbf" providerId="ADAL" clId="{082659E4-D9E0-4610-B4E4-9B8D758FE963}" dt="2023-10-12T18:05:40.459" v="10232" actId="208"/>
          <ac:spMkLst>
            <pc:docMk/>
            <pc:sldMk cId="1591239965" sldId="317"/>
            <ac:spMk id="7" creationId="{2D263E3F-A721-1C76-7085-58A96B396FC5}"/>
          </ac:spMkLst>
        </pc:spChg>
        <pc:spChg chg="add mod">
          <ac:chgData name="Kencin Autry" userId="a6c17a38-3403-4b9b-b01e-849711fc5fbf" providerId="ADAL" clId="{082659E4-D9E0-4610-B4E4-9B8D758FE963}" dt="2023-10-13T01:03:22.804" v="12107" actId="1076"/>
          <ac:spMkLst>
            <pc:docMk/>
            <pc:sldMk cId="1591239965" sldId="317"/>
            <ac:spMk id="7" creationId="{BBDBBA43-2DCB-4235-04C3-C3456C062044}"/>
          </ac:spMkLst>
        </pc:spChg>
        <pc:spChg chg="add mod">
          <ac:chgData name="Kencin Autry" userId="a6c17a38-3403-4b9b-b01e-849711fc5fbf" providerId="ADAL" clId="{082659E4-D9E0-4610-B4E4-9B8D758FE963}" dt="2023-10-13T01:03:31.992" v="12109" actId="1076"/>
          <ac:spMkLst>
            <pc:docMk/>
            <pc:sldMk cId="1591239965" sldId="317"/>
            <ac:spMk id="8" creationId="{51B5E48E-D47C-C645-20EB-446DD1D40ABC}"/>
          </ac:spMkLst>
        </pc:spChg>
        <pc:spChg chg="mod">
          <ac:chgData name="Kencin Autry" userId="a6c17a38-3403-4b9b-b01e-849711fc5fbf" providerId="ADAL" clId="{082659E4-D9E0-4610-B4E4-9B8D758FE963}" dt="2023-10-12T18:05:40.459" v="10232" actId="208"/>
          <ac:spMkLst>
            <pc:docMk/>
            <pc:sldMk cId="1591239965" sldId="317"/>
            <ac:spMk id="8" creationId="{FB692167-40BC-4D69-E064-3B674F746B13}"/>
          </ac:spMkLst>
        </pc:spChg>
        <pc:spChg chg="add mod">
          <ac:chgData name="Kencin Autry" userId="a6c17a38-3403-4b9b-b01e-849711fc5fbf" providerId="ADAL" clId="{082659E4-D9E0-4610-B4E4-9B8D758FE963}" dt="2023-10-13T01:03:56.858" v="12113" actId="1076"/>
          <ac:spMkLst>
            <pc:docMk/>
            <pc:sldMk cId="1591239965" sldId="317"/>
            <ac:spMk id="9" creationId="{896F6BEA-B2F0-1DE0-9EAE-58E7D66E5EBB}"/>
          </ac:spMkLst>
        </pc:spChg>
        <pc:spChg chg="add del mod">
          <ac:chgData name="Kencin Autry" userId="a6c17a38-3403-4b9b-b01e-849711fc5fbf" providerId="ADAL" clId="{082659E4-D9E0-4610-B4E4-9B8D758FE963}" dt="2023-10-12T15:39:24.409" v="8916" actId="478"/>
          <ac:spMkLst>
            <pc:docMk/>
            <pc:sldMk cId="1591239965" sldId="317"/>
            <ac:spMk id="9" creationId="{A21D3090-31B9-366F-9D93-5365068A2E32}"/>
          </ac:spMkLst>
        </pc:spChg>
        <pc:spChg chg="mod">
          <ac:chgData name="Kencin Autry" userId="a6c17a38-3403-4b9b-b01e-849711fc5fbf" providerId="ADAL" clId="{082659E4-D9E0-4610-B4E4-9B8D758FE963}" dt="2023-10-12T03:06:25.900" v="8789"/>
          <ac:spMkLst>
            <pc:docMk/>
            <pc:sldMk cId="1591239965" sldId="317"/>
            <ac:spMk id="9" creationId="{FC618D5E-6E2F-4E02-1964-2DD12DB88C33}"/>
          </ac:spMkLst>
        </pc:spChg>
        <pc:spChg chg="add mod">
          <ac:chgData name="Kencin Autry" userId="a6c17a38-3403-4b9b-b01e-849711fc5fbf" providerId="ADAL" clId="{082659E4-D9E0-4610-B4E4-9B8D758FE963}" dt="2023-10-12T15:42:09.541" v="8942" actId="165"/>
          <ac:spMkLst>
            <pc:docMk/>
            <pc:sldMk cId="1591239965" sldId="317"/>
            <ac:spMk id="11" creationId="{0D2C6ADF-46F0-313F-049A-9E8AE43854AA}"/>
          </ac:spMkLst>
        </pc:spChg>
        <pc:spChg chg="mod">
          <ac:chgData name="Kencin Autry" userId="a6c17a38-3403-4b9b-b01e-849711fc5fbf" providerId="ADAL" clId="{082659E4-D9E0-4610-B4E4-9B8D758FE963}" dt="2023-10-12T03:06:25.900" v="8789"/>
          <ac:spMkLst>
            <pc:docMk/>
            <pc:sldMk cId="1591239965" sldId="317"/>
            <ac:spMk id="11" creationId="{66DF7940-A09D-D467-80FB-1214917EE497}"/>
          </ac:spMkLst>
        </pc:spChg>
        <pc:spChg chg="mod">
          <ac:chgData name="Kencin Autry" userId="a6c17a38-3403-4b9b-b01e-849711fc5fbf" providerId="ADAL" clId="{082659E4-D9E0-4610-B4E4-9B8D758FE963}" dt="2023-10-12T03:06:25.900" v="8789"/>
          <ac:spMkLst>
            <pc:docMk/>
            <pc:sldMk cId="1591239965" sldId="317"/>
            <ac:spMk id="12" creationId="{B9CEA80F-07E6-9F22-C392-F318B91C86D5}"/>
          </ac:spMkLst>
        </pc:spChg>
        <pc:spChg chg="add mod ord">
          <ac:chgData name="Kencin Autry" userId="a6c17a38-3403-4b9b-b01e-849711fc5fbf" providerId="ADAL" clId="{082659E4-D9E0-4610-B4E4-9B8D758FE963}" dt="2023-10-12T15:42:09.541" v="8942" actId="165"/>
          <ac:spMkLst>
            <pc:docMk/>
            <pc:sldMk cId="1591239965" sldId="317"/>
            <ac:spMk id="12" creationId="{BFE4EBDB-5A6E-7179-17A2-AED2B537D7CD}"/>
          </ac:spMkLst>
        </pc:spChg>
        <pc:spChg chg="add mod">
          <ac:chgData name="Kencin Autry" userId="a6c17a38-3403-4b9b-b01e-849711fc5fbf" providerId="ADAL" clId="{082659E4-D9E0-4610-B4E4-9B8D758FE963}" dt="2023-10-12T15:42:09.541" v="8942" actId="165"/>
          <ac:spMkLst>
            <pc:docMk/>
            <pc:sldMk cId="1591239965" sldId="317"/>
            <ac:spMk id="13" creationId="{1DED2656-3552-F2D6-49EC-9D5208C6AFDF}"/>
          </ac:spMkLst>
        </pc:spChg>
        <pc:spChg chg="mod">
          <ac:chgData name="Kencin Autry" userId="a6c17a38-3403-4b9b-b01e-849711fc5fbf" providerId="ADAL" clId="{082659E4-D9E0-4610-B4E4-9B8D758FE963}" dt="2023-10-12T15:42:35.679" v="8944"/>
          <ac:spMkLst>
            <pc:docMk/>
            <pc:sldMk cId="1591239965" sldId="317"/>
            <ac:spMk id="17" creationId="{CA1825D7-1EC1-7352-9011-B4E769EBF938}"/>
          </ac:spMkLst>
        </pc:spChg>
        <pc:spChg chg="mod">
          <ac:chgData name="Kencin Autry" userId="a6c17a38-3403-4b9b-b01e-849711fc5fbf" providerId="ADAL" clId="{082659E4-D9E0-4610-B4E4-9B8D758FE963}" dt="2023-10-12T15:42:35.679" v="8944"/>
          <ac:spMkLst>
            <pc:docMk/>
            <pc:sldMk cId="1591239965" sldId="317"/>
            <ac:spMk id="18" creationId="{AA119BED-BEE9-89F6-972A-ABFA5A8715B4}"/>
          </ac:spMkLst>
        </pc:spChg>
        <pc:spChg chg="mod">
          <ac:chgData name="Kencin Autry" userId="a6c17a38-3403-4b9b-b01e-849711fc5fbf" providerId="ADAL" clId="{082659E4-D9E0-4610-B4E4-9B8D758FE963}" dt="2023-10-12T15:42:35.679" v="8944"/>
          <ac:spMkLst>
            <pc:docMk/>
            <pc:sldMk cId="1591239965" sldId="317"/>
            <ac:spMk id="19" creationId="{92F88B75-EC9A-BD6D-9CF2-9EA01BD20E79}"/>
          </ac:spMkLst>
        </pc:spChg>
        <pc:spChg chg="mod topLvl">
          <ac:chgData name="Kencin Autry" userId="a6c17a38-3403-4b9b-b01e-849711fc5fbf" providerId="ADAL" clId="{082659E4-D9E0-4610-B4E4-9B8D758FE963}" dt="2023-10-12T18:41:20.053" v="10370" actId="1076"/>
          <ac:spMkLst>
            <pc:docMk/>
            <pc:sldMk cId="1591239965" sldId="317"/>
            <ac:spMk id="23" creationId="{CDA3852B-0B4A-9A8C-4136-797CB2799F18}"/>
          </ac:spMkLst>
        </pc:spChg>
        <pc:spChg chg="mod">
          <ac:chgData name="Kencin Autry" userId="a6c17a38-3403-4b9b-b01e-849711fc5fbf" providerId="ADAL" clId="{082659E4-D9E0-4610-B4E4-9B8D758FE963}" dt="2023-10-12T15:54:29.585" v="9125" actId="1076"/>
          <ac:spMkLst>
            <pc:docMk/>
            <pc:sldMk cId="1591239965" sldId="317"/>
            <ac:spMk id="24" creationId="{E5F052E4-50C6-3F90-EE57-127B5B0DFC7B}"/>
          </ac:spMkLst>
        </pc:spChg>
        <pc:spChg chg="mod">
          <ac:chgData name="Kencin Autry" userId="a6c17a38-3403-4b9b-b01e-849711fc5fbf" providerId="ADAL" clId="{082659E4-D9E0-4610-B4E4-9B8D758FE963}" dt="2023-10-12T15:43:12.543" v="8954" actId="207"/>
          <ac:spMkLst>
            <pc:docMk/>
            <pc:sldMk cId="1591239965" sldId="317"/>
            <ac:spMk id="25" creationId="{33AC4D0B-681D-8190-4C1B-F4869567197D}"/>
          </ac:spMkLst>
        </pc:spChg>
        <pc:spChg chg="mod">
          <ac:chgData name="Kencin Autry" userId="a6c17a38-3403-4b9b-b01e-849711fc5fbf" providerId="ADAL" clId="{082659E4-D9E0-4610-B4E4-9B8D758FE963}" dt="2023-10-12T15:43:15.216" v="8955" actId="207"/>
          <ac:spMkLst>
            <pc:docMk/>
            <pc:sldMk cId="1591239965" sldId="317"/>
            <ac:spMk id="26" creationId="{66A1C819-178C-FF34-82E3-93283F548CDD}"/>
          </ac:spMkLst>
        </pc:spChg>
        <pc:spChg chg="add del mod">
          <ac:chgData name="Kencin Autry" userId="a6c17a38-3403-4b9b-b01e-849711fc5fbf" providerId="ADAL" clId="{082659E4-D9E0-4610-B4E4-9B8D758FE963}" dt="2023-10-12T15:47:23.875" v="8985" actId="478"/>
          <ac:spMkLst>
            <pc:docMk/>
            <pc:sldMk cId="1591239965" sldId="317"/>
            <ac:spMk id="27" creationId="{C85A9AC2-4D8B-AE68-A973-42A950E45FD4}"/>
          </ac:spMkLst>
        </pc:spChg>
        <pc:spChg chg="add mod topLvl">
          <ac:chgData name="Kencin Autry" userId="a6c17a38-3403-4b9b-b01e-849711fc5fbf" providerId="ADAL" clId="{082659E4-D9E0-4610-B4E4-9B8D758FE963}" dt="2023-10-16T17:00:44.318" v="14509" actId="14100"/>
          <ac:spMkLst>
            <pc:docMk/>
            <pc:sldMk cId="1591239965" sldId="317"/>
            <ac:spMk id="28" creationId="{923EAFB8-4FCD-AEF0-E69F-E0F3BFD01E57}"/>
          </ac:spMkLst>
        </pc:spChg>
        <pc:spChg chg="mod">
          <ac:chgData name="Kencin Autry" userId="a6c17a38-3403-4b9b-b01e-849711fc5fbf" providerId="ADAL" clId="{082659E4-D9E0-4610-B4E4-9B8D758FE963}" dt="2023-10-12T15:48:27.283" v="9001"/>
          <ac:spMkLst>
            <pc:docMk/>
            <pc:sldMk cId="1591239965" sldId="317"/>
            <ac:spMk id="30" creationId="{639E7632-E106-E47C-A52D-F49F66348ED0}"/>
          </ac:spMkLst>
        </pc:spChg>
        <pc:spChg chg="mod">
          <ac:chgData name="Kencin Autry" userId="a6c17a38-3403-4b9b-b01e-849711fc5fbf" providerId="ADAL" clId="{082659E4-D9E0-4610-B4E4-9B8D758FE963}" dt="2023-10-12T15:48:27.283" v="9001"/>
          <ac:spMkLst>
            <pc:docMk/>
            <pc:sldMk cId="1591239965" sldId="317"/>
            <ac:spMk id="31" creationId="{B098C8F2-F758-7BB5-C2FC-21C37E646B92}"/>
          </ac:spMkLst>
        </pc:spChg>
        <pc:spChg chg="mod">
          <ac:chgData name="Kencin Autry" userId="a6c17a38-3403-4b9b-b01e-849711fc5fbf" providerId="ADAL" clId="{082659E4-D9E0-4610-B4E4-9B8D758FE963}" dt="2023-10-12T15:48:27.283" v="9001"/>
          <ac:spMkLst>
            <pc:docMk/>
            <pc:sldMk cId="1591239965" sldId="317"/>
            <ac:spMk id="32" creationId="{7149917B-6CE7-2F35-2D6D-CD9D70D009BC}"/>
          </ac:spMkLst>
        </pc:spChg>
        <pc:spChg chg="add mod topLvl">
          <ac:chgData name="Kencin Autry" userId="a6c17a38-3403-4b9b-b01e-849711fc5fbf" providerId="ADAL" clId="{082659E4-D9E0-4610-B4E4-9B8D758FE963}" dt="2023-10-12T18:40:55.544" v="10365" actId="164"/>
          <ac:spMkLst>
            <pc:docMk/>
            <pc:sldMk cId="1591239965" sldId="317"/>
            <ac:spMk id="33" creationId="{DF6068D2-A48D-9237-2C58-A40A0CDC8643}"/>
          </ac:spMkLst>
        </pc:spChg>
        <pc:spChg chg="add del mod ord topLvl">
          <ac:chgData name="Kencin Autry" userId="a6c17a38-3403-4b9b-b01e-849711fc5fbf" providerId="ADAL" clId="{082659E4-D9E0-4610-B4E4-9B8D758FE963}" dt="2023-10-12T18:38:58.936" v="10346" actId="478"/>
          <ac:spMkLst>
            <pc:docMk/>
            <pc:sldMk cId="1591239965" sldId="317"/>
            <ac:spMk id="34" creationId="{7597631C-688F-C52E-E527-88D4217AD7BD}"/>
          </ac:spMkLst>
        </pc:spChg>
        <pc:spChg chg="add del mod ord topLvl">
          <ac:chgData name="Kencin Autry" userId="a6c17a38-3403-4b9b-b01e-849711fc5fbf" providerId="ADAL" clId="{082659E4-D9E0-4610-B4E4-9B8D758FE963}" dt="2023-10-12T18:41:11.528" v="10369" actId="478"/>
          <ac:spMkLst>
            <pc:docMk/>
            <pc:sldMk cId="1591239965" sldId="317"/>
            <ac:spMk id="35" creationId="{E3FC415E-EC9F-DA15-AAB6-A5837C4B156A}"/>
          </ac:spMkLst>
        </pc:spChg>
        <pc:spChg chg="add mod">
          <ac:chgData name="Kencin Autry" userId="a6c17a38-3403-4b9b-b01e-849711fc5fbf" providerId="ADAL" clId="{082659E4-D9E0-4610-B4E4-9B8D758FE963}" dt="2023-10-12T16:02:22.668" v="9294" actId="164"/>
          <ac:spMkLst>
            <pc:docMk/>
            <pc:sldMk cId="1591239965" sldId="317"/>
            <ac:spMk id="38" creationId="{66272F9C-033A-FCCA-6BFA-73661B593959}"/>
          </ac:spMkLst>
        </pc:spChg>
        <pc:spChg chg="add del mod">
          <ac:chgData name="Kencin Autry" userId="a6c17a38-3403-4b9b-b01e-849711fc5fbf" providerId="ADAL" clId="{082659E4-D9E0-4610-B4E4-9B8D758FE963}" dt="2023-10-12T16:01:38.551" v="9282" actId="478"/>
          <ac:spMkLst>
            <pc:docMk/>
            <pc:sldMk cId="1591239965" sldId="317"/>
            <ac:spMk id="39" creationId="{D672A393-CBB2-F436-3B58-7B5A657B526E}"/>
          </ac:spMkLst>
        </pc:spChg>
        <pc:spChg chg="add mod">
          <ac:chgData name="Kencin Autry" userId="a6c17a38-3403-4b9b-b01e-849711fc5fbf" providerId="ADAL" clId="{082659E4-D9E0-4610-B4E4-9B8D758FE963}" dt="2023-10-12T16:02:22.668" v="9294" actId="164"/>
          <ac:spMkLst>
            <pc:docMk/>
            <pc:sldMk cId="1591239965" sldId="317"/>
            <ac:spMk id="40" creationId="{EF42F16B-020D-01AD-375C-B24C914FD3BD}"/>
          </ac:spMkLst>
        </pc:spChg>
        <pc:spChg chg="add mod">
          <ac:chgData name="Kencin Autry" userId="a6c17a38-3403-4b9b-b01e-849711fc5fbf" providerId="ADAL" clId="{082659E4-D9E0-4610-B4E4-9B8D758FE963}" dt="2023-10-12T16:02:22.668" v="9294" actId="164"/>
          <ac:spMkLst>
            <pc:docMk/>
            <pc:sldMk cId="1591239965" sldId="317"/>
            <ac:spMk id="41" creationId="{F344CB7B-CBC1-1E6C-392E-EADCDEC3A259}"/>
          </ac:spMkLst>
        </pc:spChg>
        <pc:spChg chg="add mod">
          <ac:chgData name="Kencin Autry" userId="a6c17a38-3403-4b9b-b01e-849711fc5fbf" providerId="ADAL" clId="{082659E4-D9E0-4610-B4E4-9B8D758FE963}" dt="2023-10-12T16:04:35.824" v="9340" actId="14100"/>
          <ac:spMkLst>
            <pc:docMk/>
            <pc:sldMk cId="1591239965" sldId="317"/>
            <ac:spMk id="43" creationId="{B9A8E5CF-3FCA-5181-A80C-A5B23D826F89}"/>
          </ac:spMkLst>
        </pc:spChg>
        <pc:spChg chg="add mod">
          <ac:chgData name="Kencin Autry" userId="a6c17a38-3403-4b9b-b01e-849711fc5fbf" providerId="ADAL" clId="{082659E4-D9E0-4610-B4E4-9B8D758FE963}" dt="2023-10-16T17:01:28.301" v="14513" actId="1076"/>
          <ac:spMkLst>
            <pc:docMk/>
            <pc:sldMk cId="1591239965" sldId="317"/>
            <ac:spMk id="44" creationId="{8D194F82-296B-B6DB-C5EE-C512730D5811}"/>
          </ac:spMkLst>
        </pc:spChg>
        <pc:spChg chg="add mod">
          <ac:chgData name="Kencin Autry" userId="a6c17a38-3403-4b9b-b01e-849711fc5fbf" providerId="ADAL" clId="{082659E4-D9E0-4610-B4E4-9B8D758FE963}" dt="2023-10-16T17:00:51.965" v="14510" actId="2711"/>
          <ac:spMkLst>
            <pc:docMk/>
            <pc:sldMk cId="1591239965" sldId="317"/>
            <ac:spMk id="45" creationId="{5859F232-0A30-6895-BE89-1F0B9EBBA63B}"/>
          </ac:spMkLst>
        </pc:spChg>
        <pc:spChg chg="add del mod">
          <ac:chgData name="Kencin Autry" userId="a6c17a38-3403-4b9b-b01e-849711fc5fbf" providerId="ADAL" clId="{082659E4-D9E0-4610-B4E4-9B8D758FE963}" dt="2023-10-12T17:01:05.108" v="9709"/>
          <ac:spMkLst>
            <pc:docMk/>
            <pc:sldMk cId="1591239965" sldId="317"/>
            <ac:spMk id="46" creationId="{B948388F-09F2-1177-4839-063D4D147E94}"/>
          </ac:spMkLst>
        </pc:spChg>
        <pc:spChg chg="add mod">
          <ac:chgData name="Kencin Autry" userId="a6c17a38-3403-4b9b-b01e-849711fc5fbf" providerId="ADAL" clId="{082659E4-D9E0-4610-B4E4-9B8D758FE963}" dt="2023-10-16T17:00:37.200" v="14507" actId="2711"/>
          <ac:spMkLst>
            <pc:docMk/>
            <pc:sldMk cId="1591239965" sldId="317"/>
            <ac:spMk id="48" creationId="{7CD44407-0F5A-81BC-FD29-2FA403AA9C6C}"/>
          </ac:spMkLst>
        </pc:spChg>
        <pc:spChg chg="mod">
          <ac:chgData name="Kencin Autry" userId="a6c17a38-3403-4b9b-b01e-849711fc5fbf" providerId="ADAL" clId="{082659E4-D9E0-4610-B4E4-9B8D758FE963}" dt="2023-10-12T18:23:15.396" v="10287"/>
          <ac:spMkLst>
            <pc:docMk/>
            <pc:sldMk cId="1591239965" sldId="317"/>
            <ac:spMk id="52" creationId="{666ED540-52D5-FA6C-E4E4-8F275E12F0A4}"/>
          </ac:spMkLst>
        </pc:spChg>
        <pc:spChg chg="mod">
          <ac:chgData name="Kencin Autry" userId="a6c17a38-3403-4b9b-b01e-849711fc5fbf" providerId="ADAL" clId="{082659E4-D9E0-4610-B4E4-9B8D758FE963}" dt="2023-10-12T18:23:15.396" v="10287"/>
          <ac:spMkLst>
            <pc:docMk/>
            <pc:sldMk cId="1591239965" sldId="317"/>
            <ac:spMk id="53" creationId="{AA3D77A7-CF09-88DC-959B-C0EB887E1880}"/>
          </ac:spMkLst>
        </pc:spChg>
        <pc:spChg chg="mod">
          <ac:chgData name="Kencin Autry" userId="a6c17a38-3403-4b9b-b01e-849711fc5fbf" providerId="ADAL" clId="{082659E4-D9E0-4610-B4E4-9B8D758FE963}" dt="2023-10-12T18:23:15.396" v="10287"/>
          <ac:spMkLst>
            <pc:docMk/>
            <pc:sldMk cId="1591239965" sldId="317"/>
            <ac:spMk id="54" creationId="{32607117-18B9-B6AE-B785-AF6FFBFC7355}"/>
          </ac:spMkLst>
        </pc:spChg>
        <pc:spChg chg="add mod">
          <ac:chgData name="Kencin Autry" userId="a6c17a38-3403-4b9b-b01e-849711fc5fbf" providerId="ADAL" clId="{082659E4-D9E0-4610-B4E4-9B8D758FE963}" dt="2023-10-12T18:23:51.194" v="10293" actId="164"/>
          <ac:spMkLst>
            <pc:docMk/>
            <pc:sldMk cId="1591239965" sldId="317"/>
            <ac:spMk id="55" creationId="{2F587DD1-F731-1587-4D57-E6D8C4790F2C}"/>
          </ac:spMkLst>
        </pc:spChg>
        <pc:spChg chg="add mod topLvl">
          <ac:chgData name="Kencin Autry" userId="a6c17a38-3403-4b9b-b01e-849711fc5fbf" providerId="ADAL" clId="{082659E4-D9E0-4610-B4E4-9B8D758FE963}" dt="2023-10-12T18:40:55.544" v="10365" actId="164"/>
          <ac:spMkLst>
            <pc:docMk/>
            <pc:sldMk cId="1591239965" sldId="317"/>
            <ac:spMk id="57" creationId="{660742E8-1470-D220-4B74-6CED5F9312BF}"/>
          </ac:spMkLst>
        </pc:spChg>
        <pc:spChg chg="add mod topLvl">
          <ac:chgData name="Kencin Autry" userId="a6c17a38-3403-4b9b-b01e-849711fc5fbf" providerId="ADAL" clId="{082659E4-D9E0-4610-B4E4-9B8D758FE963}" dt="2023-10-12T18:40:55.544" v="10365" actId="164"/>
          <ac:spMkLst>
            <pc:docMk/>
            <pc:sldMk cId="1591239965" sldId="317"/>
            <ac:spMk id="58" creationId="{072D8388-AE16-032E-9D22-15BA7A9EB0D5}"/>
          </ac:spMkLst>
        </pc:spChg>
        <pc:spChg chg="mod">
          <ac:chgData name="Kencin Autry" userId="a6c17a38-3403-4b9b-b01e-849711fc5fbf" providerId="ADAL" clId="{082659E4-D9E0-4610-B4E4-9B8D758FE963}" dt="2023-10-12T19:41:41.255" v="10568"/>
          <ac:spMkLst>
            <pc:docMk/>
            <pc:sldMk cId="1591239965" sldId="317"/>
            <ac:spMk id="63" creationId="{99A89EB1-BC85-2C4D-A562-5C5CAC5BEE6E}"/>
          </ac:spMkLst>
        </pc:spChg>
        <pc:spChg chg="mod">
          <ac:chgData name="Kencin Autry" userId="a6c17a38-3403-4b9b-b01e-849711fc5fbf" providerId="ADAL" clId="{082659E4-D9E0-4610-B4E4-9B8D758FE963}" dt="2023-10-12T19:41:41.255" v="10568"/>
          <ac:spMkLst>
            <pc:docMk/>
            <pc:sldMk cId="1591239965" sldId="317"/>
            <ac:spMk id="64" creationId="{66B1C71A-CF72-EAEA-714D-3B612A7A867B}"/>
          </ac:spMkLst>
        </pc:spChg>
        <pc:spChg chg="mod">
          <ac:chgData name="Kencin Autry" userId="a6c17a38-3403-4b9b-b01e-849711fc5fbf" providerId="ADAL" clId="{082659E4-D9E0-4610-B4E4-9B8D758FE963}" dt="2023-10-12T19:41:41.255" v="10568"/>
          <ac:spMkLst>
            <pc:docMk/>
            <pc:sldMk cId="1591239965" sldId="317"/>
            <ac:spMk id="65" creationId="{44B31922-59C8-6BDA-C9A5-C37C5F6576C6}"/>
          </ac:spMkLst>
        </pc:spChg>
        <pc:spChg chg="add del mod">
          <ac:chgData name="Kencin Autry" userId="a6c17a38-3403-4b9b-b01e-849711fc5fbf" providerId="ADAL" clId="{082659E4-D9E0-4610-B4E4-9B8D758FE963}" dt="2023-10-12T19:57:25.711" v="10620" actId="478"/>
          <ac:spMkLst>
            <pc:docMk/>
            <pc:sldMk cId="1591239965" sldId="317"/>
            <ac:spMk id="68" creationId="{9DFE4170-13CB-FB4D-1DE2-15E4C560D806}"/>
          </ac:spMkLst>
        </pc:spChg>
        <pc:spChg chg="mod">
          <ac:chgData name="Kencin Autry" userId="a6c17a38-3403-4b9b-b01e-849711fc5fbf" providerId="ADAL" clId="{082659E4-D9E0-4610-B4E4-9B8D758FE963}" dt="2023-10-12T19:57:29.413" v="10621"/>
          <ac:spMkLst>
            <pc:docMk/>
            <pc:sldMk cId="1591239965" sldId="317"/>
            <ac:spMk id="71" creationId="{B7D58A90-807B-2E31-6CBF-2A2E27736611}"/>
          </ac:spMkLst>
        </pc:spChg>
        <pc:spChg chg="mod">
          <ac:chgData name="Kencin Autry" userId="a6c17a38-3403-4b9b-b01e-849711fc5fbf" providerId="ADAL" clId="{082659E4-D9E0-4610-B4E4-9B8D758FE963}" dt="2023-10-12T19:57:29.413" v="10621"/>
          <ac:spMkLst>
            <pc:docMk/>
            <pc:sldMk cId="1591239965" sldId="317"/>
            <ac:spMk id="72" creationId="{4C4AA2BC-66FB-C96A-E19C-E8B57CC73201}"/>
          </ac:spMkLst>
        </pc:spChg>
        <pc:spChg chg="mod">
          <ac:chgData name="Kencin Autry" userId="a6c17a38-3403-4b9b-b01e-849711fc5fbf" providerId="ADAL" clId="{082659E4-D9E0-4610-B4E4-9B8D758FE963}" dt="2023-10-12T19:57:29.413" v="10621"/>
          <ac:spMkLst>
            <pc:docMk/>
            <pc:sldMk cId="1591239965" sldId="317"/>
            <ac:spMk id="73" creationId="{46AEFC98-7FBC-9BCF-05DB-A52ABE69A96E}"/>
          </ac:spMkLst>
        </pc:spChg>
        <pc:spChg chg="add mod">
          <ac:chgData name="Kencin Autry" userId="a6c17a38-3403-4b9b-b01e-849711fc5fbf" providerId="ADAL" clId="{082659E4-D9E0-4610-B4E4-9B8D758FE963}" dt="2023-10-12T20:20:42.567" v="10806"/>
          <ac:spMkLst>
            <pc:docMk/>
            <pc:sldMk cId="1591239965" sldId="317"/>
            <ac:spMk id="75" creationId="{B7593BC1-BF8D-AE31-68AC-08EEB95A0EF4}"/>
          </ac:spMkLst>
        </pc:spChg>
        <pc:spChg chg="add mod">
          <ac:chgData name="Kencin Autry" userId="a6c17a38-3403-4b9b-b01e-849711fc5fbf" providerId="ADAL" clId="{082659E4-D9E0-4610-B4E4-9B8D758FE963}" dt="2023-10-12T20:20:42.567" v="10806"/>
          <ac:spMkLst>
            <pc:docMk/>
            <pc:sldMk cId="1591239965" sldId="317"/>
            <ac:spMk id="76" creationId="{03237D85-4FDE-1FB5-28EF-DA660CF9B88D}"/>
          </ac:spMkLst>
        </pc:spChg>
        <pc:spChg chg="mod topLvl">
          <ac:chgData name="Kencin Autry" userId="a6c17a38-3403-4b9b-b01e-849711fc5fbf" providerId="ADAL" clId="{082659E4-D9E0-4610-B4E4-9B8D758FE963}" dt="2023-10-12T18:05:40.459" v="10232" actId="208"/>
          <ac:spMkLst>
            <pc:docMk/>
            <pc:sldMk cId="1591239965" sldId="317"/>
            <ac:spMk id="77" creationId="{19560809-97A1-0C65-11CA-939AA4A320F0}"/>
          </ac:spMkLst>
        </pc:spChg>
        <pc:spChg chg="add del mod topLvl">
          <ac:chgData name="Kencin Autry" userId="a6c17a38-3403-4b9b-b01e-849711fc5fbf" providerId="ADAL" clId="{082659E4-D9E0-4610-B4E4-9B8D758FE963}" dt="2023-10-12T20:20:55.410" v="10811" actId="478"/>
          <ac:spMkLst>
            <pc:docMk/>
            <pc:sldMk cId="1591239965" sldId="317"/>
            <ac:spMk id="79" creationId="{CA5EA3AC-3A63-B832-0BB5-CD1B672EF715}"/>
          </ac:spMkLst>
        </pc:spChg>
        <pc:spChg chg="add del mod topLvl">
          <ac:chgData name="Kencin Autry" userId="a6c17a38-3403-4b9b-b01e-849711fc5fbf" providerId="ADAL" clId="{082659E4-D9E0-4610-B4E4-9B8D758FE963}" dt="2023-10-12T20:20:53.379" v="10809" actId="478"/>
          <ac:spMkLst>
            <pc:docMk/>
            <pc:sldMk cId="1591239965" sldId="317"/>
            <ac:spMk id="80" creationId="{25317A84-0441-214F-8C44-B944B5833E2E}"/>
          </ac:spMkLst>
        </pc:spChg>
        <pc:spChg chg="add mod">
          <ac:chgData name="Kencin Autry" userId="a6c17a38-3403-4b9b-b01e-849711fc5fbf" providerId="ADAL" clId="{082659E4-D9E0-4610-B4E4-9B8D758FE963}" dt="2023-10-12T20:21:05.696" v="10813" actId="1076"/>
          <ac:spMkLst>
            <pc:docMk/>
            <pc:sldMk cId="1591239965" sldId="317"/>
            <ac:spMk id="81" creationId="{E5A49EE7-DA5B-386B-5E6B-0766DA200B8F}"/>
          </ac:spMkLst>
        </pc:spChg>
        <pc:spChg chg="add mod">
          <ac:chgData name="Kencin Autry" userId="a6c17a38-3403-4b9b-b01e-849711fc5fbf" providerId="ADAL" clId="{082659E4-D9E0-4610-B4E4-9B8D758FE963}" dt="2023-10-13T01:03:49.035" v="12110" actId="1076"/>
          <ac:spMkLst>
            <pc:docMk/>
            <pc:sldMk cId="1591239965" sldId="317"/>
            <ac:spMk id="82" creationId="{72C6A95F-D622-08BE-C31F-F7E352067855}"/>
          </ac:spMkLst>
        </pc:spChg>
        <pc:spChg chg="add mod">
          <ac:chgData name="Kencin Autry" userId="a6c17a38-3403-4b9b-b01e-849711fc5fbf" providerId="ADAL" clId="{082659E4-D9E0-4610-B4E4-9B8D758FE963}" dt="2023-10-13T01:03:50.585" v="12111" actId="1076"/>
          <ac:spMkLst>
            <pc:docMk/>
            <pc:sldMk cId="1591239965" sldId="317"/>
            <ac:spMk id="83" creationId="{27C7E269-D05F-94EA-66FB-5732510EA579}"/>
          </ac:spMkLst>
        </pc:spChg>
        <pc:spChg chg="add mod">
          <ac:chgData name="Kencin Autry" userId="a6c17a38-3403-4b9b-b01e-849711fc5fbf" providerId="ADAL" clId="{082659E4-D9E0-4610-B4E4-9B8D758FE963}" dt="2023-10-12T20:21:19.958" v="10821" actId="208"/>
          <ac:spMkLst>
            <pc:docMk/>
            <pc:sldMk cId="1591239965" sldId="317"/>
            <ac:spMk id="84" creationId="{70E644BB-02E1-78E4-9396-987FC13E0E06}"/>
          </ac:spMkLst>
        </pc:spChg>
        <pc:spChg chg="add mod">
          <ac:chgData name="Kencin Autry" userId="a6c17a38-3403-4b9b-b01e-849711fc5fbf" providerId="ADAL" clId="{082659E4-D9E0-4610-B4E4-9B8D758FE963}" dt="2023-10-13T00:29:38.368" v="11944" actId="1076"/>
          <ac:spMkLst>
            <pc:docMk/>
            <pc:sldMk cId="1591239965" sldId="317"/>
            <ac:spMk id="85" creationId="{7606F0F9-D2AB-C96A-8D6F-F0192B45622E}"/>
          </ac:spMkLst>
        </pc:spChg>
        <pc:spChg chg="mod">
          <ac:chgData name="Kencin Autry" userId="a6c17a38-3403-4b9b-b01e-849711fc5fbf" providerId="ADAL" clId="{082659E4-D9E0-4610-B4E4-9B8D758FE963}" dt="2023-10-12T20:21:51.928" v="10826"/>
          <ac:spMkLst>
            <pc:docMk/>
            <pc:sldMk cId="1591239965" sldId="317"/>
            <ac:spMk id="88" creationId="{2D308240-70E6-4C84-A467-E3729D56B55A}"/>
          </ac:spMkLst>
        </pc:spChg>
        <pc:spChg chg="mod">
          <ac:chgData name="Kencin Autry" userId="a6c17a38-3403-4b9b-b01e-849711fc5fbf" providerId="ADAL" clId="{082659E4-D9E0-4610-B4E4-9B8D758FE963}" dt="2023-10-12T20:22:54.569" v="10842" actId="1076"/>
          <ac:spMkLst>
            <pc:docMk/>
            <pc:sldMk cId="1591239965" sldId="317"/>
            <ac:spMk id="90" creationId="{5B9D4C96-4FFC-8192-1DA2-1CEC7F0FA04D}"/>
          </ac:spMkLst>
        </pc:spChg>
        <pc:spChg chg="mod">
          <ac:chgData name="Kencin Autry" userId="a6c17a38-3403-4b9b-b01e-849711fc5fbf" providerId="ADAL" clId="{082659E4-D9E0-4610-B4E4-9B8D758FE963}" dt="2023-10-12T20:21:51.928" v="10826"/>
          <ac:spMkLst>
            <pc:docMk/>
            <pc:sldMk cId="1591239965" sldId="317"/>
            <ac:spMk id="91" creationId="{718A2F4F-26CD-1DA6-51AA-CA18B54648A2}"/>
          </ac:spMkLst>
        </pc:spChg>
        <pc:spChg chg="mod">
          <ac:chgData name="Kencin Autry" userId="a6c17a38-3403-4b9b-b01e-849711fc5fbf" providerId="ADAL" clId="{082659E4-D9E0-4610-B4E4-9B8D758FE963}" dt="2023-10-13T00:30:45.846" v="11950"/>
          <ac:spMkLst>
            <pc:docMk/>
            <pc:sldMk cId="1591239965" sldId="317"/>
            <ac:spMk id="96" creationId="{CBEB07E6-ECCA-463B-6C29-DC94EFA9B52C}"/>
          </ac:spMkLst>
        </pc:spChg>
        <pc:spChg chg="mod">
          <ac:chgData name="Kencin Autry" userId="a6c17a38-3403-4b9b-b01e-849711fc5fbf" providerId="ADAL" clId="{082659E4-D9E0-4610-B4E4-9B8D758FE963}" dt="2023-10-13T00:30:45.846" v="11950"/>
          <ac:spMkLst>
            <pc:docMk/>
            <pc:sldMk cId="1591239965" sldId="317"/>
            <ac:spMk id="97" creationId="{7424B2DE-9765-B112-8E51-875BDCEF19DF}"/>
          </ac:spMkLst>
        </pc:spChg>
        <pc:spChg chg="mod">
          <ac:chgData name="Kencin Autry" userId="a6c17a38-3403-4b9b-b01e-849711fc5fbf" providerId="ADAL" clId="{082659E4-D9E0-4610-B4E4-9B8D758FE963}" dt="2023-10-13T00:30:45.846" v="11950"/>
          <ac:spMkLst>
            <pc:docMk/>
            <pc:sldMk cId="1591239965" sldId="317"/>
            <ac:spMk id="98" creationId="{23822394-FC4B-8859-253C-D112971D999B}"/>
          </ac:spMkLst>
        </pc:spChg>
        <pc:spChg chg="mod">
          <ac:chgData name="Kencin Autry" userId="a6c17a38-3403-4b9b-b01e-849711fc5fbf" providerId="ADAL" clId="{082659E4-D9E0-4610-B4E4-9B8D758FE963}" dt="2023-10-13T00:35:26.413" v="11994" actId="14100"/>
          <ac:spMkLst>
            <pc:docMk/>
            <pc:sldMk cId="1591239965" sldId="317"/>
            <ac:spMk id="101" creationId="{A5E805F8-9F5B-1523-21C5-75695DD89F47}"/>
          </ac:spMkLst>
        </pc:spChg>
        <pc:spChg chg="add mod">
          <ac:chgData name="Kencin Autry" userId="a6c17a38-3403-4b9b-b01e-849711fc5fbf" providerId="ADAL" clId="{082659E4-D9E0-4610-B4E4-9B8D758FE963}" dt="2023-10-13T00:36:53.733" v="11998" actId="1076"/>
          <ac:spMkLst>
            <pc:docMk/>
            <pc:sldMk cId="1591239965" sldId="317"/>
            <ac:spMk id="102" creationId="{62C614CD-EAFC-BB1A-CFAA-2E50BBE9E31F}"/>
          </ac:spMkLst>
        </pc:spChg>
        <pc:spChg chg="del">
          <ac:chgData name="Kencin Autry" userId="a6c17a38-3403-4b9b-b01e-849711fc5fbf" providerId="ADAL" clId="{082659E4-D9E0-4610-B4E4-9B8D758FE963}" dt="2023-10-12T03:01:22.699" v="8704" actId="478"/>
          <ac:spMkLst>
            <pc:docMk/>
            <pc:sldMk cId="1591239965" sldId="317"/>
            <ac:spMk id="148" creationId="{F2C84A38-BCA4-AE64-59C3-4C4C233F6E58}"/>
          </ac:spMkLst>
        </pc:spChg>
        <pc:spChg chg="del">
          <ac:chgData name="Kencin Autry" userId="a6c17a38-3403-4b9b-b01e-849711fc5fbf" providerId="ADAL" clId="{082659E4-D9E0-4610-B4E4-9B8D758FE963}" dt="2023-10-12T03:01:24.621" v="8707" actId="478"/>
          <ac:spMkLst>
            <pc:docMk/>
            <pc:sldMk cId="1591239965" sldId="317"/>
            <ac:spMk id="261" creationId="{9CF85D05-4170-9570-BE62-899ADA2B7AC8}"/>
          </ac:spMkLst>
        </pc:spChg>
        <pc:spChg chg="del">
          <ac:chgData name="Kencin Autry" userId="a6c17a38-3403-4b9b-b01e-849711fc5fbf" providerId="ADAL" clId="{082659E4-D9E0-4610-B4E4-9B8D758FE963}" dt="2023-10-12T03:01:24.006" v="8706" actId="478"/>
          <ac:spMkLst>
            <pc:docMk/>
            <pc:sldMk cId="1591239965" sldId="317"/>
            <ac:spMk id="262" creationId="{24796102-3C34-4A32-E36B-2F998599DC93}"/>
          </ac:spMkLst>
        </pc:spChg>
        <pc:spChg chg="del">
          <ac:chgData name="Kencin Autry" userId="a6c17a38-3403-4b9b-b01e-849711fc5fbf" providerId="ADAL" clId="{082659E4-D9E0-4610-B4E4-9B8D758FE963}" dt="2023-10-12T03:01:23.565" v="8705" actId="478"/>
          <ac:spMkLst>
            <pc:docMk/>
            <pc:sldMk cId="1591239965" sldId="317"/>
            <ac:spMk id="263" creationId="{C9446D65-82A8-9252-DA12-634316024FF2}"/>
          </ac:spMkLst>
        </pc:spChg>
        <pc:spChg chg="del">
          <ac:chgData name="Kencin Autry" userId="a6c17a38-3403-4b9b-b01e-849711fc5fbf" providerId="ADAL" clId="{082659E4-D9E0-4610-B4E4-9B8D758FE963}" dt="2023-10-12T03:01:24.968" v="8708" actId="478"/>
          <ac:spMkLst>
            <pc:docMk/>
            <pc:sldMk cId="1591239965" sldId="317"/>
            <ac:spMk id="264" creationId="{5E541D8A-8EEB-4B36-F4E2-277C17B2065D}"/>
          </ac:spMkLst>
        </pc:spChg>
        <pc:spChg chg="del">
          <ac:chgData name="Kencin Autry" userId="a6c17a38-3403-4b9b-b01e-849711fc5fbf" providerId="ADAL" clId="{082659E4-D9E0-4610-B4E4-9B8D758FE963}" dt="2023-10-12T03:01:38.779" v="8720" actId="478"/>
          <ac:spMkLst>
            <pc:docMk/>
            <pc:sldMk cId="1591239965" sldId="317"/>
            <ac:spMk id="275" creationId="{866AC8FE-8C91-5273-EC5E-929156800692}"/>
          </ac:spMkLst>
        </pc:spChg>
        <pc:spChg chg="del">
          <ac:chgData name="Kencin Autry" userId="a6c17a38-3403-4b9b-b01e-849711fc5fbf" providerId="ADAL" clId="{082659E4-D9E0-4610-B4E4-9B8D758FE963}" dt="2023-10-12T03:01:38.779" v="8720" actId="478"/>
          <ac:spMkLst>
            <pc:docMk/>
            <pc:sldMk cId="1591239965" sldId="317"/>
            <ac:spMk id="276" creationId="{7A16D0C3-9FB0-92C7-FFD7-8A63327881F1}"/>
          </ac:spMkLst>
        </pc:spChg>
        <pc:spChg chg="del">
          <ac:chgData name="Kencin Autry" userId="a6c17a38-3403-4b9b-b01e-849711fc5fbf" providerId="ADAL" clId="{082659E4-D9E0-4610-B4E4-9B8D758FE963}" dt="2023-10-12T03:01:38.779" v="8720" actId="478"/>
          <ac:spMkLst>
            <pc:docMk/>
            <pc:sldMk cId="1591239965" sldId="317"/>
            <ac:spMk id="277" creationId="{1798B568-5862-7B7F-BEFE-13E25711D98A}"/>
          </ac:spMkLst>
        </pc:spChg>
        <pc:spChg chg="del">
          <ac:chgData name="Kencin Autry" userId="a6c17a38-3403-4b9b-b01e-849711fc5fbf" providerId="ADAL" clId="{082659E4-D9E0-4610-B4E4-9B8D758FE963}" dt="2023-10-12T03:01:38.779" v="8720" actId="478"/>
          <ac:spMkLst>
            <pc:docMk/>
            <pc:sldMk cId="1591239965" sldId="317"/>
            <ac:spMk id="278" creationId="{9B6EF0E6-78C7-703E-4AB8-ED21C0F66000}"/>
          </ac:spMkLst>
        </pc:spChg>
        <pc:spChg chg="del">
          <ac:chgData name="Kencin Autry" userId="a6c17a38-3403-4b9b-b01e-849711fc5fbf" providerId="ADAL" clId="{082659E4-D9E0-4610-B4E4-9B8D758FE963}" dt="2023-10-12T03:01:25.631" v="8709" actId="478"/>
          <ac:spMkLst>
            <pc:docMk/>
            <pc:sldMk cId="1591239965" sldId="317"/>
            <ac:spMk id="292" creationId="{F609FF42-E483-6C4D-1953-6F90CB5BB126}"/>
          </ac:spMkLst>
        </pc:spChg>
        <pc:spChg chg="del">
          <ac:chgData name="Kencin Autry" userId="a6c17a38-3403-4b9b-b01e-849711fc5fbf" providerId="ADAL" clId="{082659E4-D9E0-4610-B4E4-9B8D758FE963}" dt="2023-10-12T03:01:26.043" v="8710" actId="478"/>
          <ac:spMkLst>
            <pc:docMk/>
            <pc:sldMk cId="1591239965" sldId="317"/>
            <ac:spMk id="293" creationId="{212A8243-6969-D21A-6BA4-15C6F64B716D}"/>
          </ac:spMkLst>
        </pc:spChg>
        <pc:grpChg chg="add del mod">
          <ac:chgData name="Kencin Autry" userId="a6c17a38-3403-4b9b-b01e-849711fc5fbf" providerId="ADAL" clId="{082659E4-D9E0-4610-B4E4-9B8D758FE963}" dt="2023-10-12T03:07:16.927" v="8813" actId="478"/>
          <ac:grpSpMkLst>
            <pc:docMk/>
            <pc:sldMk cId="1591239965" sldId="317"/>
            <ac:grpSpMk id="2" creationId="{D7AB4978-7AF1-A645-D0D1-B1E1A7ACFF8C}"/>
          </ac:grpSpMkLst>
        </pc:grpChg>
        <pc:grpChg chg="mod topLvl">
          <ac:chgData name="Kencin Autry" userId="a6c17a38-3403-4b9b-b01e-849711fc5fbf" providerId="ADAL" clId="{082659E4-D9E0-4610-B4E4-9B8D758FE963}" dt="2023-10-12T15:42:46.283" v="8947" actId="164"/>
          <ac:grpSpMkLst>
            <pc:docMk/>
            <pc:sldMk cId="1591239965" sldId="317"/>
            <ac:grpSpMk id="10" creationId="{FB4C2428-6542-A0B5-EA44-AFED77E90A47}"/>
          </ac:grpSpMkLst>
        </pc:grpChg>
        <pc:grpChg chg="add del mod ord topLvl">
          <ac:chgData name="Kencin Autry" userId="a6c17a38-3403-4b9b-b01e-849711fc5fbf" providerId="ADAL" clId="{082659E4-D9E0-4610-B4E4-9B8D758FE963}" dt="2023-10-12T16:02:36.530" v="9299" actId="478"/>
          <ac:grpSpMkLst>
            <pc:docMk/>
            <pc:sldMk cId="1591239965" sldId="317"/>
            <ac:grpSpMk id="14" creationId="{A243AE0B-17AC-BA7B-630D-7F335C150583}"/>
          </ac:grpSpMkLst>
        </pc:grpChg>
        <pc:grpChg chg="add del mod">
          <ac:chgData name="Kencin Autry" userId="a6c17a38-3403-4b9b-b01e-849711fc5fbf" providerId="ADAL" clId="{082659E4-D9E0-4610-B4E4-9B8D758FE963}" dt="2023-10-12T15:42:09.541" v="8942" actId="165"/>
          <ac:grpSpMkLst>
            <pc:docMk/>
            <pc:sldMk cId="1591239965" sldId="317"/>
            <ac:grpSpMk id="15" creationId="{04C66E6D-3BEB-B8B7-C62D-C072FB5E688E}"/>
          </ac:grpSpMkLst>
        </pc:grpChg>
        <pc:grpChg chg="add del mod">
          <ac:chgData name="Kencin Autry" userId="a6c17a38-3403-4b9b-b01e-849711fc5fbf" providerId="ADAL" clId="{082659E4-D9E0-4610-B4E4-9B8D758FE963}" dt="2023-10-12T15:42:39.858" v="8946" actId="478"/>
          <ac:grpSpMkLst>
            <pc:docMk/>
            <pc:sldMk cId="1591239965" sldId="317"/>
            <ac:grpSpMk id="16" creationId="{B6FAD0E9-9B3B-94EB-1FE4-A4936B42A83B}"/>
          </ac:grpSpMkLst>
        </pc:grpChg>
        <pc:grpChg chg="add del mod">
          <ac:chgData name="Kencin Autry" userId="a6c17a38-3403-4b9b-b01e-849711fc5fbf" providerId="ADAL" clId="{082659E4-D9E0-4610-B4E4-9B8D758FE963}" dt="2023-10-12T18:23:14.754" v="10286" actId="478"/>
          <ac:grpSpMkLst>
            <pc:docMk/>
            <pc:sldMk cId="1591239965" sldId="317"/>
            <ac:grpSpMk id="20" creationId="{DC069718-7C56-4BD9-3B61-6A3402F39696}"/>
          </ac:grpSpMkLst>
        </pc:grpChg>
        <pc:grpChg chg="add del mod">
          <ac:chgData name="Kencin Autry" userId="a6c17a38-3403-4b9b-b01e-849711fc5fbf" providerId="ADAL" clId="{082659E4-D9E0-4610-B4E4-9B8D758FE963}" dt="2023-10-12T15:43:02.300" v="8952" actId="165"/>
          <ac:grpSpMkLst>
            <pc:docMk/>
            <pc:sldMk cId="1591239965" sldId="317"/>
            <ac:grpSpMk id="21" creationId="{AF8B9EE7-3EE4-D4F6-89E5-F54BDA7AE512}"/>
          </ac:grpSpMkLst>
        </pc:grpChg>
        <pc:grpChg chg="add del mod topLvl">
          <ac:chgData name="Kencin Autry" userId="a6c17a38-3403-4b9b-b01e-849711fc5fbf" providerId="ADAL" clId="{082659E4-D9E0-4610-B4E4-9B8D758FE963}" dt="2023-10-15T01:12:40.733" v="13629" actId="21"/>
          <ac:grpSpMkLst>
            <pc:docMk/>
            <pc:sldMk cId="1591239965" sldId="317"/>
            <ac:grpSpMk id="22" creationId="{E442ED27-CEF3-F032-E567-8B72CC4112ED}"/>
          </ac:grpSpMkLst>
        </pc:grpChg>
        <pc:grpChg chg="add mod ord">
          <ac:chgData name="Kencin Autry" userId="a6c17a38-3403-4b9b-b01e-849711fc5fbf" providerId="ADAL" clId="{082659E4-D9E0-4610-B4E4-9B8D758FE963}" dt="2023-10-12T15:48:36.480" v="9006" actId="167"/>
          <ac:grpSpMkLst>
            <pc:docMk/>
            <pc:sldMk cId="1591239965" sldId="317"/>
            <ac:grpSpMk id="29" creationId="{1E394846-122B-F24C-B63A-97B7D3FB091E}"/>
          </ac:grpSpMkLst>
        </pc:grpChg>
        <pc:grpChg chg="add del mod ord">
          <ac:chgData name="Kencin Autry" userId="a6c17a38-3403-4b9b-b01e-849711fc5fbf" providerId="ADAL" clId="{082659E4-D9E0-4610-B4E4-9B8D758FE963}" dt="2023-10-12T15:54:47.852" v="9138" actId="165"/>
          <ac:grpSpMkLst>
            <pc:docMk/>
            <pc:sldMk cId="1591239965" sldId="317"/>
            <ac:grpSpMk id="36" creationId="{46A303B6-D0D5-9C2B-0768-2FB2A69E00E2}"/>
          </ac:grpSpMkLst>
        </pc:grpChg>
        <pc:grpChg chg="add del mod ord">
          <ac:chgData name="Kencin Autry" userId="a6c17a38-3403-4b9b-b01e-849711fc5fbf" providerId="ADAL" clId="{082659E4-D9E0-4610-B4E4-9B8D758FE963}" dt="2023-10-12T18:38:27.188" v="10339" actId="165"/>
          <ac:grpSpMkLst>
            <pc:docMk/>
            <pc:sldMk cId="1591239965" sldId="317"/>
            <ac:grpSpMk id="37" creationId="{36B940C3-B13C-0C14-C442-A860244D0352}"/>
          </ac:grpSpMkLst>
        </pc:grpChg>
        <pc:grpChg chg="add mod ord">
          <ac:chgData name="Kencin Autry" userId="a6c17a38-3403-4b9b-b01e-849711fc5fbf" providerId="ADAL" clId="{082659E4-D9E0-4610-B4E4-9B8D758FE963}" dt="2023-10-12T18:24:12.920" v="10296" actId="14100"/>
          <ac:grpSpMkLst>
            <pc:docMk/>
            <pc:sldMk cId="1591239965" sldId="317"/>
            <ac:grpSpMk id="42" creationId="{70C865E6-98FB-B5CF-0884-242AA9F7D07D}"/>
          </ac:grpSpMkLst>
        </pc:grpChg>
        <pc:grpChg chg="add mod">
          <ac:chgData name="Kencin Autry" userId="a6c17a38-3403-4b9b-b01e-849711fc5fbf" providerId="ADAL" clId="{082659E4-D9E0-4610-B4E4-9B8D758FE963}" dt="2023-10-12T18:23:51.194" v="10293" actId="164"/>
          <ac:grpSpMkLst>
            <pc:docMk/>
            <pc:sldMk cId="1591239965" sldId="317"/>
            <ac:grpSpMk id="51" creationId="{C95A46BD-1CAB-D077-79BF-0CE929EEFC87}"/>
          </ac:grpSpMkLst>
        </pc:grpChg>
        <pc:grpChg chg="add mod">
          <ac:chgData name="Kencin Autry" userId="a6c17a38-3403-4b9b-b01e-849711fc5fbf" providerId="ADAL" clId="{082659E4-D9E0-4610-B4E4-9B8D758FE963}" dt="2023-10-12T18:23:51.194" v="10293" actId="164"/>
          <ac:grpSpMkLst>
            <pc:docMk/>
            <pc:sldMk cId="1591239965" sldId="317"/>
            <ac:grpSpMk id="56" creationId="{70207941-F348-A4D6-8827-1B13FDEDCFEC}"/>
          </ac:grpSpMkLst>
        </pc:grpChg>
        <pc:grpChg chg="add del mod ord">
          <ac:chgData name="Kencin Autry" userId="a6c17a38-3403-4b9b-b01e-849711fc5fbf" providerId="ADAL" clId="{082659E4-D9E0-4610-B4E4-9B8D758FE963}" dt="2023-10-12T18:40:24.527" v="10362" actId="165"/>
          <ac:grpSpMkLst>
            <pc:docMk/>
            <pc:sldMk cId="1591239965" sldId="317"/>
            <ac:grpSpMk id="59" creationId="{0E0FE2BD-2F05-4994-0A43-E6F2C41AEA4D}"/>
          </ac:grpSpMkLst>
        </pc:grpChg>
        <pc:grpChg chg="add mod ord">
          <ac:chgData name="Kencin Autry" userId="a6c17a38-3403-4b9b-b01e-849711fc5fbf" providerId="ADAL" clId="{082659E4-D9E0-4610-B4E4-9B8D758FE963}" dt="2023-10-12T18:41:27.187" v="10371" actId="167"/>
          <ac:grpSpMkLst>
            <pc:docMk/>
            <pc:sldMk cId="1591239965" sldId="317"/>
            <ac:grpSpMk id="60" creationId="{DBA1E2BF-A18A-E773-6D1D-AD48F865BD13}"/>
          </ac:grpSpMkLst>
        </pc:grpChg>
        <pc:grpChg chg="add mod">
          <ac:chgData name="Kencin Autry" userId="a6c17a38-3403-4b9b-b01e-849711fc5fbf" providerId="ADAL" clId="{082659E4-D9E0-4610-B4E4-9B8D758FE963}" dt="2023-10-12T19:41:49.997" v="10571" actId="1076"/>
          <ac:grpSpMkLst>
            <pc:docMk/>
            <pc:sldMk cId="1591239965" sldId="317"/>
            <ac:grpSpMk id="61" creationId="{03A7CA8B-6737-84A5-D588-45FC577EA56F}"/>
          </ac:grpSpMkLst>
        </pc:grpChg>
        <pc:grpChg chg="mod">
          <ac:chgData name="Kencin Autry" userId="a6c17a38-3403-4b9b-b01e-849711fc5fbf" providerId="ADAL" clId="{082659E4-D9E0-4610-B4E4-9B8D758FE963}" dt="2023-10-12T19:41:41.255" v="10568"/>
          <ac:grpSpMkLst>
            <pc:docMk/>
            <pc:sldMk cId="1591239965" sldId="317"/>
            <ac:grpSpMk id="62" creationId="{9EBB1514-12E4-4D68-25D8-B1A9A49791CC}"/>
          </ac:grpSpMkLst>
        </pc:grpChg>
        <pc:grpChg chg="add mod">
          <ac:chgData name="Kencin Autry" userId="a6c17a38-3403-4b9b-b01e-849711fc5fbf" providerId="ADAL" clId="{082659E4-D9E0-4610-B4E4-9B8D758FE963}" dt="2023-10-12T20:01:39.625" v="10643" actId="1076"/>
          <ac:grpSpMkLst>
            <pc:docMk/>
            <pc:sldMk cId="1591239965" sldId="317"/>
            <ac:grpSpMk id="69" creationId="{3401AC67-86FB-0F86-9E35-8A7AFB0260AF}"/>
          </ac:grpSpMkLst>
        </pc:grpChg>
        <pc:grpChg chg="mod">
          <ac:chgData name="Kencin Autry" userId="a6c17a38-3403-4b9b-b01e-849711fc5fbf" providerId="ADAL" clId="{082659E4-D9E0-4610-B4E4-9B8D758FE963}" dt="2023-10-12T19:57:29.413" v="10621"/>
          <ac:grpSpMkLst>
            <pc:docMk/>
            <pc:sldMk cId="1591239965" sldId="317"/>
            <ac:grpSpMk id="70" creationId="{6DF4B497-ACA7-9ED1-9B58-C760F662E6A2}"/>
          </ac:grpSpMkLst>
        </pc:grpChg>
        <pc:grpChg chg="add del mod">
          <ac:chgData name="Kencin Autry" userId="a6c17a38-3403-4b9b-b01e-849711fc5fbf" providerId="ADAL" clId="{082659E4-D9E0-4610-B4E4-9B8D758FE963}" dt="2023-10-12T20:20:44.048" v="10807" actId="478"/>
          <ac:grpSpMkLst>
            <pc:docMk/>
            <pc:sldMk cId="1591239965" sldId="317"/>
            <ac:grpSpMk id="74" creationId="{910E03EB-B65D-AD1D-24F9-CD17A638D073}"/>
          </ac:grpSpMkLst>
        </pc:grpChg>
        <pc:grpChg chg="add del mod">
          <ac:chgData name="Kencin Autry" userId="a6c17a38-3403-4b9b-b01e-849711fc5fbf" providerId="ADAL" clId="{082659E4-D9E0-4610-B4E4-9B8D758FE963}" dt="2023-10-12T20:20:53.379" v="10809" actId="478"/>
          <ac:grpSpMkLst>
            <pc:docMk/>
            <pc:sldMk cId="1591239965" sldId="317"/>
            <ac:grpSpMk id="78" creationId="{351CB219-C051-9C0E-7A55-243DBB6626D9}"/>
          </ac:grpSpMkLst>
        </pc:grpChg>
        <pc:grpChg chg="add mod">
          <ac:chgData name="Kencin Autry" userId="a6c17a38-3403-4b9b-b01e-849711fc5fbf" providerId="ADAL" clId="{082659E4-D9E0-4610-B4E4-9B8D758FE963}" dt="2023-10-12T20:23:13.470" v="10845" actId="164"/>
          <ac:grpSpMkLst>
            <pc:docMk/>
            <pc:sldMk cId="1591239965" sldId="317"/>
            <ac:grpSpMk id="86" creationId="{96AF6E88-7D78-65A3-43B0-19F2B87549D5}"/>
          </ac:grpSpMkLst>
        </pc:grpChg>
        <pc:grpChg chg="mod">
          <ac:chgData name="Kencin Autry" userId="a6c17a38-3403-4b9b-b01e-849711fc5fbf" providerId="ADAL" clId="{082659E4-D9E0-4610-B4E4-9B8D758FE963}" dt="2023-10-12T20:21:51.928" v="10826"/>
          <ac:grpSpMkLst>
            <pc:docMk/>
            <pc:sldMk cId="1591239965" sldId="317"/>
            <ac:grpSpMk id="87" creationId="{CC0FB5B4-46A6-50AB-1778-B61479ED3470}"/>
          </ac:grpSpMkLst>
        </pc:grpChg>
        <pc:grpChg chg="del mod topLvl">
          <ac:chgData name="Kencin Autry" userId="a6c17a38-3403-4b9b-b01e-849711fc5fbf" providerId="ADAL" clId="{082659E4-D9E0-4610-B4E4-9B8D758FE963}" dt="2023-10-12T15:42:19.782" v="8943" actId="165"/>
          <ac:grpSpMkLst>
            <pc:docMk/>
            <pc:sldMk cId="1591239965" sldId="317"/>
            <ac:grpSpMk id="89" creationId="{C3E3BFFE-C5BD-93EC-8DC5-B079BBE38331}"/>
          </ac:grpSpMkLst>
        </pc:grpChg>
        <pc:grpChg chg="add mod">
          <ac:chgData name="Kencin Autry" userId="a6c17a38-3403-4b9b-b01e-849711fc5fbf" providerId="ADAL" clId="{082659E4-D9E0-4610-B4E4-9B8D758FE963}" dt="2023-10-12T20:23:28.435" v="10848" actId="1076"/>
          <ac:grpSpMkLst>
            <pc:docMk/>
            <pc:sldMk cId="1591239965" sldId="317"/>
            <ac:grpSpMk id="92" creationId="{338FE639-876C-7BBB-F3FD-EA2CC663D2E1}"/>
          </ac:grpSpMkLst>
        </pc:grpChg>
        <pc:grpChg chg="add mod">
          <ac:chgData name="Kencin Autry" userId="a6c17a38-3403-4b9b-b01e-849711fc5fbf" providerId="ADAL" clId="{082659E4-D9E0-4610-B4E4-9B8D758FE963}" dt="2023-10-13T00:31:33.082" v="11957" actId="1076"/>
          <ac:grpSpMkLst>
            <pc:docMk/>
            <pc:sldMk cId="1591239965" sldId="317"/>
            <ac:grpSpMk id="94" creationId="{26FED167-EB5E-3337-9A4A-BCFDF1EDB242}"/>
          </ac:grpSpMkLst>
        </pc:grpChg>
        <pc:grpChg chg="mod">
          <ac:chgData name="Kencin Autry" userId="a6c17a38-3403-4b9b-b01e-849711fc5fbf" providerId="ADAL" clId="{082659E4-D9E0-4610-B4E4-9B8D758FE963}" dt="2023-10-13T00:30:45.846" v="11950"/>
          <ac:grpSpMkLst>
            <pc:docMk/>
            <pc:sldMk cId="1591239965" sldId="317"/>
            <ac:grpSpMk id="95" creationId="{3ACE2A64-CFC6-E62E-954C-C1CB0E74FAB2}"/>
          </ac:grpSpMkLst>
        </pc:grpChg>
        <pc:grpChg chg="del">
          <ac:chgData name="Kencin Autry" userId="a6c17a38-3403-4b9b-b01e-849711fc5fbf" providerId="ADAL" clId="{082659E4-D9E0-4610-B4E4-9B8D758FE963}" dt="2023-10-12T03:01:17.777" v="8699" actId="478"/>
          <ac:grpSpMkLst>
            <pc:docMk/>
            <pc:sldMk cId="1591239965" sldId="317"/>
            <ac:grpSpMk id="147" creationId="{A5037A8E-0F5C-080A-5A71-00BE40F73C70}"/>
          </ac:grpSpMkLst>
        </pc:grpChg>
        <pc:grpChg chg="del mod">
          <ac:chgData name="Kencin Autry" userId="a6c17a38-3403-4b9b-b01e-849711fc5fbf" providerId="ADAL" clId="{082659E4-D9E0-4610-B4E4-9B8D758FE963}" dt="2023-10-12T03:01:22.002" v="8703" actId="478"/>
          <ac:grpSpMkLst>
            <pc:docMk/>
            <pc:sldMk cId="1591239965" sldId="317"/>
            <ac:grpSpMk id="173" creationId="{4C763D3E-B876-6A20-E0A8-DFF5EA75412D}"/>
          </ac:grpSpMkLst>
        </pc:grpChg>
        <pc:grpChg chg="del">
          <ac:chgData name="Kencin Autry" userId="a6c17a38-3403-4b9b-b01e-849711fc5fbf" providerId="ADAL" clId="{082659E4-D9E0-4610-B4E4-9B8D758FE963}" dt="2023-10-12T03:01:28.261" v="8715" actId="478"/>
          <ac:grpSpMkLst>
            <pc:docMk/>
            <pc:sldMk cId="1591239965" sldId="317"/>
            <ac:grpSpMk id="181" creationId="{886A2134-95FB-9F52-F816-3FA37EDEB0CF}"/>
          </ac:grpSpMkLst>
        </pc:grpChg>
        <pc:grpChg chg="del">
          <ac:chgData name="Kencin Autry" userId="a6c17a38-3403-4b9b-b01e-849711fc5fbf" providerId="ADAL" clId="{082659E4-D9E0-4610-B4E4-9B8D758FE963}" dt="2023-10-12T03:01:27.773" v="8714" actId="478"/>
          <ac:grpSpMkLst>
            <pc:docMk/>
            <pc:sldMk cId="1591239965" sldId="317"/>
            <ac:grpSpMk id="188" creationId="{4D612C89-3774-2E9D-7728-BB2BE0784A4F}"/>
          </ac:grpSpMkLst>
        </pc:grpChg>
        <pc:grpChg chg="del mod">
          <ac:chgData name="Kencin Autry" userId="a6c17a38-3403-4b9b-b01e-849711fc5fbf" providerId="ADAL" clId="{082659E4-D9E0-4610-B4E4-9B8D758FE963}" dt="2023-10-12T03:01:26.624" v="8712" actId="478"/>
          <ac:grpSpMkLst>
            <pc:docMk/>
            <pc:sldMk cId="1591239965" sldId="317"/>
            <ac:grpSpMk id="195" creationId="{6B14BEDB-2233-118F-8E69-5FBC31B002C4}"/>
          </ac:grpSpMkLst>
        </pc:grpChg>
        <pc:grpChg chg="del">
          <ac:chgData name="Kencin Autry" userId="a6c17a38-3403-4b9b-b01e-849711fc5fbf" providerId="ADAL" clId="{082659E4-D9E0-4610-B4E4-9B8D758FE963}" dt="2023-10-12T03:01:27.143" v="8713" actId="478"/>
          <ac:grpSpMkLst>
            <pc:docMk/>
            <pc:sldMk cId="1591239965" sldId="317"/>
            <ac:grpSpMk id="202" creationId="{8362FA04-1C5B-408A-9553-E6074A1212DC}"/>
          </ac:grpSpMkLst>
        </pc:grpChg>
        <pc:grpChg chg="del">
          <ac:chgData name="Kencin Autry" userId="a6c17a38-3403-4b9b-b01e-849711fc5fbf" providerId="ADAL" clId="{082659E4-D9E0-4610-B4E4-9B8D758FE963}" dt="2023-10-12T03:01:29.734" v="8717" actId="478"/>
          <ac:grpSpMkLst>
            <pc:docMk/>
            <pc:sldMk cId="1591239965" sldId="317"/>
            <ac:grpSpMk id="225" creationId="{AA546D59-E814-4368-E522-C9AE217BD4F9}"/>
          </ac:grpSpMkLst>
        </pc:grpChg>
        <pc:grpChg chg="del">
          <ac:chgData name="Kencin Autry" userId="a6c17a38-3403-4b9b-b01e-849711fc5fbf" providerId="ADAL" clId="{082659E4-D9E0-4610-B4E4-9B8D758FE963}" dt="2023-10-12T03:01:28.893" v="8716" actId="478"/>
          <ac:grpSpMkLst>
            <pc:docMk/>
            <pc:sldMk cId="1591239965" sldId="317"/>
            <ac:grpSpMk id="230" creationId="{A9F9F85F-9C7E-0216-8E1B-9AAEE30FD0EA}"/>
          </ac:grpSpMkLst>
        </pc:grpChg>
        <pc:grpChg chg="del">
          <ac:chgData name="Kencin Autry" userId="a6c17a38-3403-4b9b-b01e-849711fc5fbf" providerId="ADAL" clId="{082659E4-D9E0-4610-B4E4-9B8D758FE963}" dt="2023-10-12T03:01:30.403" v="8718" actId="478"/>
          <ac:grpSpMkLst>
            <pc:docMk/>
            <pc:sldMk cId="1591239965" sldId="317"/>
            <ac:grpSpMk id="260" creationId="{AC6B551C-3F1B-4DE2-E36C-5730D1DB65F3}"/>
          </ac:grpSpMkLst>
        </pc:grpChg>
        <pc:grpChg chg="del">
          <ac:chgData name="Kencin Autry" userId="a6c17a38-3403-4b9b-b01e-849711fc5fbf" providerId="ADAL" clId="{082659E4-D9E0-4610-B4E4-9B8D758FE963}" dt="2023-10-12T03:01:38.779" v="8720" actId="478"/>
          <ac:grpSpMkLst>
            <pc:docMk/>
            <pc:sldMk cId="1591239965" sldId="317"/>
            <ac:grpSpMk id="265" creationId="{DA0CF0B6-4394-43A7-A8AB-52433B0EF6D5}"/>
          </ac:grpSpMkLst>
        </pc:grpChg>
        <pc:picChg chg="add mod">
          <ac:chgData name="Kencin Autry" userId="a6c17a38-3403-4b9b-b01e-849711fc5fbf" providerId="ADAL" clId="{082659E4-D9E0-4610-B4E4-9B8D758FE963}" dt="2023-10-12T20:23:13.470" v="10845" actId="164"/>
          <ac:picMkLst>
            <pc:docMk/>
            <pc:sldMk cId="1591239965" sldId="317"/>
            <ac:picMk id="67" creationId="{19D25129-277B-779F-9A01-888F38F7F2E3}"/>
          </ac:picMkLst>
        </pc:picChg>
        <pc:picChg chg="add mod">
          <ac:chgData name="Kencin Autry" userId="a6c17a38-3403-4b9b-b01e-849711fc5fbf" providerId="ADAL" clId="{082659E4-D9E0-4610-B4E4-9B8D758FE963}" dt="2023-10-13T00:29:10.704" v="11940" actId="1076"/>
          <ac:picMkLst>
            <pc:docMk/>
            <pc:sldMk cId="1591239965" sldId="317"/>
            <ac:picMk id="93" creationId="{4063F767-538F-F872-8445-BC3CF561537D}"/>
          </ac:picMkLst>
        </pc:picChg>
        <pc:picChg chg="add del mod">
          <ac:chgData name="Kencin Autry" userId="a6c17a38-3403-4b9b-b01e-849711fc5fbf" providerId="ADAL" clId="{082659E4-D9E0-4610-B4E4-9B8D758FE963}" dt="2023-10-13T00:35:14.699" v="11989" actId="27803"/>
          <ac:picMkLst>
            <pc:docMk/>
            <pc:sldMk cId="1591239965" sldId="317"/>
            <ac:picMk id="100" creationId="{A5E805F8-9F5B-1523-21C5-75695DD89F47}"/>
          </ac:picMkLst>
        </pc:picChg>
        <pc:cxnChg chg="del mod">
          <ac:chgData name="Kencin Autry" userId="a6c17a38-3403-4b9b-b01e-849711fc5fbf" providerId="ADAL" clId="{082659E4-D9E0-4610-B4E4-9B8D758FE963}" dt="2023-10-12T18:38:09.908" v="10335" actId="478"/>
          <ac:cxnSpMkLst>
            <pc:docMk/>
            <pc:sldMk cId="1591239965" sldId="317"/>
            <ac:cxnSpMk id="9" creationId="{008090B7-4D89-4AE0-71AB-AB2F9D876184}"/>
          </ac:cxnSpMkLst>
        </pc:cxnChg>
        <pc:cxnChg chg="del">
          <ac:chgData name="Kencin Autry" userId="a6c17a38-3403-4b9b-b01e-849711fc5fbf" providerId="ADAL" clId="{082659E4-D9E0-4610-B4E4-9B8D758FE963}" dt="2023-10-12T18:38:16.131" v="10337" actId="478"/>
          <ac:cxnSpMkLst>
            <pc:docMk/>
            <pc:sldMk cId="1591239965" sldId="317"/>
            <ac:cxnSpMk id="19" creationId="{78011CD4-5406-8839-7EAD-BCB566A3CCF6}"/>
          </ac:cxnSpMkLst>
        </pc:cxnChg>
      </pc:sldChg>
      <pc:sldChg chg="addSp delSp modSp add del mod">
        <pc:chgData name="Kencin Autry" userId="a6c17a38-3403-4b9b-b01e-849711fc5fbf" providerId="ADAL" clId="{082659E4-D9E0-4610-B4E4-9B8D758FE963}" dt="2023-10-12T17:19:04.891" v="9765" actId="2696"/>
        <pc:sldMkLst>
          <pc:docMk/>
          <pc:sldMk cId="1158494068" sldId="318"/>
        </pc:sldMkLst>
        <pc:picChg chg="add del mod">
          <ac:chgData name="Kencin Autry" userId="a6c17a38-3403-4b9b-b01e-849711fc5fbf" providerId="ADAL" clId="{082659E4-D9E0-4610-B4E4-9B8D758FE963}" dt="2023-10-12T17:19:02.825" v="9764" actId="478"/>
          <ac:picMkLst>
            <pc:docMk/>
            <pc:sldMk cId="1158494068" sldId="318"/>
            <ac:picMk id="2" creationId="{82E8A85D-C9E0-6B56-4E30-B9E142F8364F}"/>
          </ac:picMkLst>
        </pc:picChg>
      </pc:sldChg>
      <pc:sldChg chg="addSp delSp modSp new del mod modTransition addAnim delAnim modAnim addCm delCm modCm">
        <pc:chgData name="Kencin Autry" userId="a6c17a38-3403-4b9b-b01e-849711fc5fbf" providerId="ADAL" clId="{082659E4-D9E0-4610-B4E4-9B8D758FE963}" dt="2023-10-13T00:39:32.010" v="12037" actId="2696"/>
        <pc:sldMkLst>
          <pc:docMk/>
          <pc:sldMk cId="3457795193" sldId="318"/>
        </pc:sldMkLst>
        <pc:spChg chg="del">
          <ac:chgData name="Kencin Autry" userId="a6c17a38-3403-4b9b-b01e-849711fc5fbf" providerId="ADAL" clId="{082659E4-D9E0-4610-B4E4-9B8D758FE963}" dt="2023-10-13T00:39:02.919" v="12035" actId="478"/>
          <ac:spMkLst>
            <pc:docMk/>
            <pc:sldMk cId="3457795193" sldId="318"/>
            <ac:spMk id="4" creationId="{24AA642C-C47F-AF89-8716-EECFDFBEB61F}"/>
          </ac:spMkLst>
        </pc:spChg>
        <pc:spChg chg="mod">
          <ac:chgData name="Kencin Autry" userId="a6c17a38-3403-4b9b-b01e-849711fc5fbf" providerId="ADAL" clId="{082659E4-D9E0-4610-B4E4-9B8D758FE963}" dt="2023-10-12T17:29:54.445" v="9946"/>
          <ac:spMkLst>
            <pc:docMk/>
            <pc:sldMk cId="3457795193" sldId="318"/>
            <ac:spMk id="6" creationId="{E7E02598-4072-89C2-222F-E044A9E9C82F}"/>
          </ac:spMkLst>
        </pc:spChg>
        <pc:spChg chg="mod">
          <ac:chgData name="Kencin Autry" userId="a6c17a38-3403-4b9b-b01e-849711fc5fbf" providerId="ADAL" clId="{082659E4-D9E0-4610-B4E4-9B8D758FE963}" dt="2023-10-12T17:29:54.445" v="9946"/>
          <ac:spMkLst>
            <pc:docMk/>
            <pc:sldMk cId="3457795193" sldId="318"/>
            <ac:spMk id="7" creationId="{8F8AA9FF-DFC0-6B26-658D-1D04B6A0543F}"/>
          </ac:spMkLst>
        </pc:spChg>
        <pc:spChg chg="mod">
          <ac:chgData name="Kencin Autry" userId="a6c17a38-3403-4b9b-b01e-849711fc5fbf" providerId="ADAL" clId="{082659E4-D9E0-4610-B4E4-9B8D758FE963}" dt="2023-10-12T17:29:54.445" v="9946"/>
          <ac:spMkLst>
            <pc:docMk/>
            <pc:sldMk cId="3457795193" sldId="318"/>
            <ac:spMk id="8" creationId="{70918319-402A-1148-8CBC-3D4C14CA8EA3}"/>
          </ac:spMkLst>
        </pc:spChg>
        <pc:spChg chg="mod">
          <ac:chgData name="Kencin Autry" userId="a6c17a38-3403-4b9b-b01e-849711fc5fbf" providerId="ADAL" clId="{082659E4-D9E0-4610-B4E4-9B8D758FE963}" dt="2023-10-12T17:29:54.445" v="9946"/>
          <ac:spMkLst>
            <pc:docMk/>
            <pc:sldMk cId="3457795193" sldId="318"/>
            <ac:spMk id="9" creationId="{DA83163B-88FE-CB38-5988-01DF471FC7E2}"/>
          </ac:spMkLst>
        </pc:spChg>
        <pc:spChg chg="mod">
          <ac:chgData name="Kencin Autry" userId="a6c17a38-3403-4b9b-b01e-849711fc5fbf" providerId="ADAL" clId="{082659E4-D9E0-4610-B4E4-9B8D758FE963}" dt="2023-10-12T17:29:54.445" v="9946"/>
          <ac:spMkLst>
            <pc:docMk/>
            <pc:sldMk cId="3457795193" sldId="318"/>
            <ac:spMk id="10" creationId="{ECAC3CA0-9CFB-639A-F706-53357EF07073}"/>
          </ac:spMkLst>
        </pc:spChg>
        <pc:spChg chg="add mod">
          <ac:chgData name="Kencin Autry" userId="a6c17a38-3403-4b9b-b01e-849711fc5fbf" providerId="ADAL" clId="{082659E4-D9E0-4610-B4E4-9B8D758FE963}" dt="2023-10-12T17:29:54.445" v="9946"/>
          <ac:spMkLst>
            <pc:docMk/>
            <pc:sldMk cId="3457795193" sldId="318"/>
            <ac:spMk id="11" creationId="{86173569-B6BC-39E5-A15B-89D6003F1597}"/>
          </ac:spMkLst>
        </pc:spChg>
        <pc:spChg chg="add del mod">
          <ac:chgData name="Kencin Autry" userId="a6c17a38-3403-4b9b-b01e-849711fc5fbf" providerId="ADAL" clId="{082659E4-D9E0-4610-B4E4-9B8D758FE963}" dt="2023-10-13T00:38:59.688" v="12034" actId="478"/>
          <ac:spMkLst>
            <pc:docMk/>
            <pc:sldMk cId="3457795193" sldId="318"/>
            <ac:spMk id="12" creationId="{46DB9968-ADCF-BE93-CD90-729EC7D000B2}"/>
          </ac:spMkLst>
        </pc:spChg>
        <pc:spChg chg="add mod ord">
          <ac:chgData name="Kencin Autry" userId="a6c17a38-3403-4b9b-b01e-849711fc5fbf" providerId="ADAL" clId="{082659E4-D9E0-4610-B4E4-9B8D758FE963}" dt="2023-10-12T17:51:21.312" v="10187" actId="166"/>
          <ac:spMkLst>
            <pc:docMk/>
            <pc:sldMk cId="3457795193" sldId="318"/>
            <ac:spMk id="13" creationId="{7025BBC4-C1BE-D39C-4737-5F958C26EAEC}"/>
          </ac:spMkLst>
        </pc:spChg>
        <pc:spChg chg="add mod">
          <ac:chgData name="Kencin Autry" userId="a6c17a38-3403-4b9b-b01e-849711fc5fbf" providerId="ADAL" clId="{082659E4-D9E0-4610-B4E4-9B8D758FE963}" dt="2023-10-12T17:29:54.445" v="9946"/>
          <ac:spMkLst>
            <pc:docMk/>
            <pc:sldMk cId="3457795193" sldId="318"/>
            <ac:spMk id="14" creationId="{2DBDC46A-BFEC-A014-FEEA-A0148B40B8FB}"/>
          </ac:spMkLst>
        </pc:spChg>
        <pc:spChg chg="add mod">
          <ac:chgData name="Kencin Autry" userId="a6c17a38-3403-4b9b-b01e-849711fc5fbf" providerId="ADAL" clId="{082659E4-D9E0-4610-B4E4-9B8D758FE963}" dt="2023-10-12T17:29:54.445" v="9946"/>
          <ac:spMkLst>
            <pc:docMk/>
            <pc:sldMk cId="3457795193" sldId="318"/>
            <ac:spMk id="15" creationId="{86DB415F-0F10-DD12-B3F3-49FE02E287B7}"/>
          </ac:spMkLst>
        </pc:spChg>
        <pc:spChg chg="add mod">
          <ac:chgData name="Kencin Autry" userId="a6c17a38-3403-4b9b-b01e-849711fc5fbf" providerId="ADAL" clId="{082659E4-D9E0-4610-B4E4-9B8D758FE963}" dt="2023-10-12T23:40:48.055" v="11394" actId="20577"/>
          <ac:spMkLst>
            <pc:docMk/>
            <pc:sldMk cId="3457795193" sldId="318"/>
            <ac:spMk id="23" creationId="{8639BE54-3EC4-001F-A0BD-360522FB2C04}"/>
          </ac:spMkLst>
        </pc:spChg>
        <pc:spChg chg="add mod">
          <ac:chgData name="Kencin Autry" userId="a6c17a38-3403-4b9b-b01e-849711fc5fbf" providerId="ADAL" clId="{082659E4-D9E0-4610-B4E4-9B8D758FE963}" dt="2023-10-12T18:25:13.545" v="10298" actId="207"/>
          <ac:spMkLst>
            <pc:docMk/>
            <pc:sldMk cId="3457795193" sldId="318"/>
            <ac:spMk id="24" creationId="{BBCB906B-AA93-68A9-FDD3-02715F657893}"/>
          </ac:spMkLst>
        </pc:spChg>
        <pc:spChg chg="add mod">
          <ac:chgData name="Kencin Autry" userId="a6c17a38-3403-4b9b-b01e-849711fc5fbf" providerId="ADAL" clId="{082659E4-D9E0-4610-B4E4-9B8D758FE963}" dt="2023-10-12T18:25:23.594" v="10299" actId="207"/>
          <ac:spMkLst>
            <pc:docMk/>
            <pc:sldMk cId="3457795193" sldId="318"/>
            <ac:spMk id="25" creationId="{31F4E423-F232-692B-5139-A049A9D8AB1B}"/>
          </ac:spMkLst>
        </pc:spChg>
        <pc:spChg chg="add del mod">
          <ac:chgData name="Kencin Autry" userId="a6c17a38-3403-4b9b-b01e-849711fc5fbf" providerId="ADAL" clId="{082659E4-D9E0-4610-B4E4-9B8D758FE963}" dt="2023-10-12T23:37:15.154" v="11338" actId="207"/>
          <ac:spMkLst>
            <pc:docMk/>
            <pc:sldMk cId="3457795193" sldId="318"/>
            <ac:spMk id="26" creationId="{4E28FAF2-25D9-A071-740F-CC6C9532FA21}"/>
          </ac:spMkLst>
        </pc:spChg>
        <pc:spChg chg="add mod">
          <ac:chgData name="Kencin Autry" userId="a6c17a38-3403-4b9b-b01e-849711fc5fbf" providerId="ADAL" clId="{082659E4-D9E0-4610-B4E4-9B8D758FE963}" dt="2023-10-12T23:37:17.255" v="11339" actId="207"/>
          <ac:spMkLst>
            <pc:docMk/>
            <pc:sldMk cId="3457795193" sldId="318"/>
            <ac:spMk id="27" creationId="{6661E556-3BE5-2E61-61CA-0979E3082B31}"/>
          </ac:spMkLst>
        </pc:spChg>
        <pc:spChg chg="add del mod">
          <ac:chgData name="Kencin Autry" userId="a6c17a38-3403-4b9b-b01e-849711fc5fbf" providerId="ADAL" clId="{082659E4-D9E0-4610-B4E4-9B8D758FE963}" dt="2023-10-13T00:38:08.772" v="12005" actId="478"/>
          <ac:spMkLst>
            <pc:docMk/>
            <pc:sldMk cId="3457795193" sldId="318"/>
            <ac:spMk id="28" creationId="{06550728-55D7-E7A3-E566-CAB5017B7DE0}"/>
          </ac:spMkLst>
        </pc:spChg>
        <pc:spChg chg="add mod">
          <ac:chgData name="Kencin Autry" userId="a6c17a38-3403-4b9b-b01e-849711fc5fbf" providerId="ADAL" clId="{082659E4-D9E0-4610-B4E4-9B8D758FE963}" dt="2023-10-12T17:51:09.109" v="10183"/>
          <ac:spMkLst>
            <pc:docMk/>
            <pc:sldMk cId="3457795193" sldId="318"/>
            <ac:spMk id="30" creationId="{EAC08AD6-1EEE-72B9-4B01-8A77184EAFC6}"/>
          </ac:spMkLst>
        </pc:spChg>
        <pc:spChg chg="add mod ord">
          <ac:chgData name="Kencin Autry" userId="a6c17a38-3403-4b9b-b01e-849711fc5fbf" providerId="ADAL" clId="{082659E4-D9E0-4610-B4E4-9B8D758FE963}" dt="2023-10-12T18:52:44.671" v="10391" actId="207"/>
          <ac:spMkLst>
            <pc:docMk/>
            <pc:sldMk cId="3457795193" sldId="318"/>
            <ac:spMk id="31" creationId="{5D7CB380-D69C-F953-9B8E-9CB8213F1934}"/>
          </ac:spMkLst>
        </pc:spChg>
        <pc:grpChg chg="add mod">
          <ac:chgData name="Kencin Autry" userId="a6c17a38-3403-4b9b-b01e-849711fc5fbf" providerId="ADAL" clId="{082659E4-D9E0-4610-B4E4-9B8D758FE963}" dt="2023-10-12T17:29:54.445" v="9946"/>
          <ac:grpSpMkLst>
            <pc:docMk/>
            <pc:sldMk cId="3457795193" sldId="318"/>
            <ac:grpSpMk id="5" creationId="{EDEE0056-B614-9985-4F38-1F7FA3053F34}"/>
          </ac:grpSpMkLst>
        </pc:grpChg>
        <pc:cxnChg chg="add mod">
          <ac:chgData name="Kencin Autry" userId="a6c17a38-3403-4b9b-b01e-849711fc5fbf" providerId="ADAL" clId="{082659E4-D9E0-4610-B4E4-9B8D758FE963}" dt="2023-10-12T17:29:54.445" v="9946"/>
          <ac:cxnSpMkLst>
            <pc:docMk/>
            <pc:sldMk cId="3457795193" sldId="318"/>
            <ac:cxnSpMk id="16" creationId="{1B4905E7-76E0-10D3-C5DA-8DA29CB7BEE9}"/>
          </ac:cxnSpMkLst>
        </pc:cxnChg>
        <pc:cxnChg chg="add mod">
          <ac:chgData name="Kencin Autry" userId="a6c17a38-3403-4b9b-b01e-849711fc5fbf" providerId="ADAL" clId="{082659E4-D9E0-4610-B4E4-9B8D758FE963}" dt="2023-10-12T17:29:54.445" v="9946"/>
          <ac:cxnSpMkLst>
            <pc:docMk/>
            <pc:sldMk cId="3457795193" sldId="318"/>
            <ac:cxnSpMk id="17" creationId="{18E46398-DA13-27A0-0524-3FE53674972D}"/>
          </ac:cxnSpMkLst>
        </pc:cxnChg>
        <pc:cxnChg chg="add mod">
          <ac:chgData name="Kencin Autry" userId="a6c17a38-3403-4b9b-b01e-849711fc5fbf" providerId="ADAL" clId="{082659E4-D9E0-4610-B4E4-9B8D758FE963}" dt="2023-10-12T17:29:54.445" v="9946"/>
          <ac:cxnSpMkLst>
            <pc:docMk/>
            <pc:sldMk cId="3457795193" sldId="318"/>
            <ac:cxnSpMk id="18" creationId="{7AC83038-28E1-B20B-2D27-D69E509B4777}"/>
          </ac:cxnSpMkLst>
        </pc:cxnChg>
        <pc:cxnChg chg="add mod">
          <ac:chgData name="Kencin Autry" userId="a6c17a38-3403-4b9b-b01e-849711fc5fbf" providerId="ADAL" clId="{082659E4-D9E0-4610-B4E4-9B8D758FE963}" dt="2023-10-12T17:29:54.445" v="9946"/>
          <ac:cxnSpMkLst>
            <pc:docMk/>
            <pc:sldMk cId="3457795193" sldId="318"/>
            <ac:cxnSpMk id="19" creationId="{E16759DD-D1DA-08F7-E354-D2B22CACFA09}"/>
          </ac:cxnSpMkLst>
        </pc:cxnChg>
        <pc:cxnChg chg="add mod">
          <ac:chgData name="Kencin Autry" userId="a6c17a38-3403-4b9b-b01e-849711fc5fbf" providerId="ADAL" clId="{082659E4-D9E0-4610-B4E4-9B8D758FE963}" dt="2023-10-12T17:29:54.445" v="9946"/>
          <ac:cxnSpMkLst>
            <pc:docMk/>
            <pc:sldMk cId="3457795193" sldId="318"/>
            <ac:cxnSpMk id="20" creationId="{BB904FB3-2C33-C7CD-6B45-7BCF5C24DF96}"/>
          </ac:cxnSpMkLst>
        </pc:cxnChg>
        <pc:cxnChg chg="add mod">
          <ac:chgData name="Kencin Autry" userId="a6c17a38-3403-4b9b-b01e-849711fc5fbf" providerId="ADAL" clId="{082659E4-D9E0-4610-B4E4-9B8D758FE963}" dt="2023-10-12T17:29:54.445" v="9946"/>
          <ac:cxnSpMkLst>
            <pc:docMk/>
            <pc:sldMk cId="3457795193" sldId="318"/>
            <ac:cxnSpMk id="21" creationId="{91C3836F-FC97-3804-278F-9707F567E687}"/>
          </ac:cxnSpMkLst>
        </pc:cxnChg>
        <pc:cxnChg chg="add mod">
          <ac:chgData name="Kencin Autry" userId="a6c17a38-3403-4b9b-b01e-849711fc5fbf" providerId="ADAL" clId="{082659E4-D9E0-4610-B4E4-9B8D758FE963}" dt="2023-10-12T17:29:54.445" v="9946"/>
          <ac:cxnSpMkLst>
            <pc:docMk/>
            <pc:sldMk cId="3457795193" sldId="318"/>
            <ac:cxnSpMk id="22" creationId="{4E1A4243-CFBB-E617-5C87-12E47C1C8750}"/>
          </ac:cxnSpMkLst>
        </pc:cxnChg>
        <pc:extLst>
          <p:ext xmlns:p="http://schemas.openxmlformats.org/presentationml/2006/main" uri="{D6D511B9-2390-475A-947B-AFAB55BFBCF1}">
            <pc226:cmChg xmlns:pc226="http://schemas.microsoft.com/office/powerpoint/2022/06/main/command" chg="add del mod modRxn">
              <pc226:chgData name="Kencin Autry" userId="a6c17a38-3403-4b9b-b01e-849711fc5fbf" providerId="ADAL" clId="{082659E4-D9E0-4610-B4E4-9B8D758FE963}" dt="2023-10-12T23:40:04.406" v="11393"/>
              <pc2:cmMkLst xmlns:pc2="http://schemas.microsoft.com/office/powerpoint/2019/9/main/command">
                <pc:docMk/>
                <pc:sldMk cId="3457795193" sldId="318"/>
                <pc2:cmMk id="{6C605521-A394-417B-B990-E265527F6C3E}"/>
              </pc2:cmMkLst>
            </pc226:cmChg>
          </p:ext>
        </pc:extLst>
      </pc:sldChg>
      <pc:sldChg chg="modSp mod modTransition modShow">
        <pc:chgData name="Kencin Autry" userId="a6c17a38-3403-4b9b-b01e-849711fc5fbf" providerId="ADAL" clId="{082659E4-D9E0-4610-B4E4-9B8D758FE963}" dt="2023-10-16T21:22:45.572" v="15614" actId="729"/>
        <pc:sldMkLst>
          <pc:docMk/>
          <pc:sldMk cId="436778543" sldId="319"/>
        </pc:sldMkLst>
        <pc:spChg chg="mod">
          <ac:chgData name="Kencin Autry" userId="a6c17a38-3403-4b9b-b01e-849711fc5fbf" providerId="ADAL" clId="{082659E4-D9E0-4610-B4E4-9B8D758FE963}" dt="2023-10-16T17:48:31.229" v="14574" actId="2711"/>
          <ac:spMkLst>
            <pc:docMk/>
            <pc:sldMk cId="436778543" sldId="319"/>
            <ac:spMk id="2" creationId="{7048BD12-803A-0B9B-BF49-F57C4C9784BB}"/>
          </ac:spMkLst>
        </pc:spChg>
      </pc:sldChg>
      <pc:sldChg chg="add del">
        <pc:chgData name="Kencin Autry" userId="a6c17a38-3403-4b9b-b01e-849711fc5fbf" providerId="ADAL" clId="{082659E4-D9E0-4610-B4E4-9B8D758FE963}" dt="2023-10-12T17:18:40.824" v="9759" actId="47"/>
        <pc:sldMkLst>
          <pc:docMk/>
          <pc:sldMk cId="1794340021" sldId="319"/>
        </pc:sldMkLst>
      </pc:sldChg>
      <pc:sldChg chg="modSp mod modTransition modShow">
        <pc:chgData name="Kencin Autry" userId="a6c17a38-3403-4b9b-b01e-849711fc5fbf" providerId="ADAL" clId="{082659E4-D9E0-4610-B4E4-9B8D758FE963}" dt="2023-10-16T21:22:45.572" v="15614" actId="729"/>
        <pc:sldMkLst>
          <pc:docMk/>
          <pc:sldMk cId="3859788782" sldId="320"/>
        </pc:sldMkLst>
        <pc:spChg chg="mod">
          <ac:chgData name="Kencin Autry" userId="a6c17a38-3403-4b9b-b01e-849711fc5fbf" providerId="ADAL" clId="{082659E4-D9E0-4610-B4E4-9B8D758FE963}" dt="2023-10-16T17:48:48.478" v="14576" actId="2711"/>
          <ac:spMkLst>
            <pc:docMk/>
            <pc:sldMk cId="3859788782" sldId="320"/>
            <ac:spMk id="2" creationId="{FD17843F-75DF-B419-DF7C-086E91228DC8}"/>
          </ac:spMkLst>
        </pc:spChg>
      </pc:sldChg>
      <pc:sldChg chg="addSp delSp modSp mod ord modTransition modShow">
        <pc:chgData name="Kencin Autry" userId="a6c17a38-3403-4b9b-b01e-849711fc5fbf" providerId="ADAL" clId="{082659E4-D9E0-4610-B4E4-9B8D758FE963}" dt="2023-10-16T21:22:45.572" v="15614" actId="729"/>
        <pc:sldMkLst>
          <pc:docMk/>
          <pc:sldMk cId="1204705527" sldId="321"/>
        </pc:sldMkLst>
        <pc:spChg chg="mod">
          <ac:chgData name="Kencin Autry" userId="a6c17a38-3403-4b9b-b01e-849711fc5fbf" providerId="ADAL" clId="{082659E4-D9E0-4610-B4E4-9B8D758FE963}" dt="2023-10-12T19:15:22.926" v="10456" actId="1076"/>
          <ac:spMkLst>
            <pc:docMk/>
            <pc:sldMk cId="1204705527" sldId="321"/>
            <ac:spMk id="9" creationId="{76636B5F-E76A-C1CD-EB73-88E5E6137252}"/>
          </ac:spMkLst>
        </pc:spChg>
        <pc:spChg chg="mod topLvl">
          <ac:chgData name="Kencin Autry" userId="a6c17a38-3403-4b9b-b01e-849711fc5fbf" providerId="ADAL" clId="{082659E4-D9E0-4610-B4E4-9B8D758FE963}" dt="2023-10-16T17:54:56.446" v="14646" actId="2711"/>
          <ac:spMkLst>
            <pc:docMk/>
            <pc:sldMk cId="1204705527" sldId="321"/>
            <ac:spMk id="12" creationId="{4685982E-5BA9-6F35-9589-B29C822CD6E6}"/>
          </ac:spMkLst>
        </pc:spChg>
        <pc:spChg chg="mod topLvl">
          <ac:chgData name="Kencin Autry" userId="a6c17a38-3403-4b9b-b01e-849711fc5fbf" providerId="ADAL" clId="{082659E4-D9E0-4610-B4E4-9B8D758FE963}" dt="2023-10-12T19:18:12.094" v="10473" actId="27803"/>
          <ac:spMkLst>
            <pc:docMk/>
            <pc:sldMk cId="1204705527" sldId="321"/>
            <ac:spMk id="13" creationId="{3EAC338E-41FB-BFE1-8AF2-CA1F120E7F4E}"/>
          </ac:spMkLst>
        </pc:spChg>
        <pc:spChg chg="mod">
          <ac:chgData name="Kencin Autry" userId="a6c17a38-3403-4b9b-b01e-849711fc5fbf" providerId="ADAL" clId="{082659E4-D9E0-4610-B4E4-9B8D758FE963}" dt="2023-10-12T19:15:54.146" v="10460" actId="164"/>
          <ac:spMkLst>
            <pc:docMk/>
            <pc:sldMk cId="1204705527" sldId="321"/>
            <ac:spMk id="14" creationId="{E2C6665D-A13C-86FC-0158-3587DF111513}"/>
          </ac:spMkLst>
        </pc:spChg>
        <pc:spChg chg="mod">
          <ac:chgData name="Kencin Autry" userId="a6c17a38-3403-4b9b-b01e-849711fc5fbf" providerId="ADAL" clId="{082659E4-D9E0-4610-B4E4-9B8D758FE963}" dt="2023-10-16T17:54:59.900" v="14647" actId="2711"/>
          <ac:spMkLst>
            <pc:docMk/>
            <pc:sldMk cId="1204705527" sldId="321"/>
            <ac:spMk id="15" creationId="{1BA82789-761B-0345-886A-10F25C3A101D}"/>
          </ac:spMkLst>
        </pc:spChg>
        <pc:spChg chg="mod">
          <ac:chgData name="Kencin Autry" userId="a6c17a38-3403-4b9b-b01e-849711fc5fbf" providerId="ADAL" clId="{082659E4-D9E0-4610-B4E4-9B8D758FE963}" dt="2023-10-16T17:55:03.200" v="14648" actId="2711"/>
          <ac:spMkLst>
            <pc:docMk/>
            <pc:sldMk cId="1204705527" sldId="321"/>
            <ac:spMk id="16" creationId="{AE358E52-5393-CC06-3F88-80B637171FBA}"/>
          </ac:spMkLst>
        </pc:spChg>
        <pc:spChg chg="mod">
          <ac:chgData name="Kencin Autry" userId="a6c17a38-3403-4b9b-b01e-849711fc5fbf" providerId="ADAL" clId="{082659E4-D9E0-4610-B4E4-9B8D758FE963}" dt="2023-10-12T19:18:12.094" v="10473" actId="27803"/>
          <ac:spMkLst>
            <pc:docMk/>
            <pc:sldMk cId="1204705527" sldId="321"/>
            <ac:spMk id="24" creationId="{B1DD24C9-3329-630A-C0CD-2CDD76D25EE5}"/>
          </ac:spMkLst>
        </pc:spChg>
        <pc:spChg chg="mod">
          <ac:chgData name="Kencin Autry" userId="a6c17a38-3403-4b9b-b01e-849711fc5fbf" providerId="ADAL" clId="{082659E4-D9E0-4610-B4E4-9B8D758FE963}" dt="2023-10-12T19:18:12.094" v="10473" actId="27803"/>
          <ac:spMkLst>
            <pc:docMk/>
            <pc:sldMk cId="1204705527" sldId="321"/>
            <ac:spMk id="25" creationId="{48344863-9A7F-F116-C459-3F5E374966E4}"/>
          </ac:spMkLst>
        </pc:spChg>
        <pc:spChg chg="mod">
          <ac:chgData name="Kencin Autry" userId="a6c17a38-3403-4b9b-b01e-849711fc5fbf" providerId="ADAL" clId="{082659E4-D9E0-4610-B4E4-9B8D758FE963}" dt="2023-10-12T19:18:12.094" v="10473" actId="27803"/>
          <ac:spMkLst>
            <pc:docMk/>
            <pc:sldMk cId="1204705527" sldId="321"/>
            <ac:spMk id="26" creationId="{D9BC9C17-9168-6542-F080-C68808BB2DD7}"/>
          </ac:spMkLst>
        </pc:spChg>
        <pc:spChg chg="mod">
          <ac:chgData name="Kencin Autry" userId="a6c17a38-3403-4b9b-b01e-849711fc5fbf" providerId="ADAL" clId="{082659E4-D9E0-4610-B4E4-9B8D758FE963}" dt="2023-10-12T19:18:12.094" v="10473" actId="27803"/>
          <ac:spMkLst>
            <pc:docMk/>
            <pc:sldMk cId="1204705527" sldId="321"/>
            <ac:spMk id="27" creationId="{AEEA82EE-8C07-84C1-559C-70E4C461234D}"/>
          </ac:spMkLst>
        </pc:spChg>
        <pc:grpChg chg="add del mod">
          <ac:chgData name="Kencin Autry" userId="a6c17a38-3403-4b9b-b01e-849711fc5fbf" providerId="ADAL" clId="{082659E4-D9E0-4610-B4E4-9B8D758FE963}" dt="2023-10-12T19:18:06.945" v="10472" actId="165"/>
          <ac:grpSpMkLst>
            <pc:docMk/>
            <pc:sldMk cId="1204705527" sldId="321"/>
            <ac:grpSpMk id="2" creationId="{96E3F352-295C-AC1A-EB66-4F51AE237557}"/>
          </ac:grpSpMkLst>
        </pc:grpChg>
        <pc:grpChg chg="add mod">
          <ac:chgData name="Kencin Autry" userId="a6c17a38-3403-4b9b-b01e-849711fc5fbf" providerId="ADAL" clId="{082659E4-D9E0-4610-B4E4-9B8D758FE963}" dt="2023-10-12T19:17:35.864" v="10470" actId="465"/>
          <ac:grpSpMkLst>
            <pc:docMk/>
            <pc:sldMk cId="1204705527" sldId="321"/>
            <ac:grpSpMk id="17" creationId="{C258E6C9-E910-5853-BDF0-F45899511721}"/>
          </ac:grpSpMkLst>
        </pc:grpChg>
        <pc:grpChg chg="add mod">
          <ac:chgData name="Kencin Autry" userId="a6c17a38-3403-4b9b-b01e-849711fc5fbf" providerId="ADAL" clId="{082659E4-D9E0-4610-B4E4-9B8D758FE963}" dt="2023-10-12T19:17:35.864" v="10470" actId="465"/>
          <ac:grpSpMkLst>
            <pc:docMk/>
            <pc:sldMk cId="1204705527" sldId="321"/>
            <ac:grpSpMk id="19" creationId="{0AE5EA0F-1193-711D-4F42-AA51826C0256}"/>
          </ac:grpSpMkLst>
        </pc:grpChg>
        <pc:grpChg chg="mod">
          <ac:chgData name="Kencin Autry" userId="a6c17a38-3403-4b9b-b01e-849711fc5fbf" providerId="ADAL" clId="{082659E4-D9E0-4610-B4E4-9B8D758FE963}" dt="2023-10-12T19:18:12.094" v="10473" actId="27803"/>
          <ac:grpSpMkLst>
            <pc:docMk/>
            <pc:sldMk cId="1204705527" sldId="321"/>
            <ac:grpSpMk id="21" creationId="{0B986FFF-97B6-7789-4E7F-E166BCE97E54}"/>
          </ac:grpSpMkLst>
        </pc:grpChg>
        <pc:picChg chg="del mod topLvl">
          <ac:chgData name="Kencin Autry" userId="a6c17a38-3403-4b9b-b01e-849711fc5fbf" providerId="ADAL" clId="{082659E4-D9E0-4610-B4E4-9B8D758FE963}" dt="2023-10-12T19:18:12.094" v="10473" actId="27803"/>
          <ac:picMkLst>
            <pc:docMk/>
            <pc:sldMk cId="1204705527" sldId="321"/>
            <ac:picMk id="18" creationId="{D1FC814B-0B0E-9535-DBCA-50F7FE99352D}"/>
          </ac:picMkLst>
        </pc:picChg>
        <pc:picChg chg="mod">
          <ac:chgData name="Kencin Autry" userId="a6c17a38-3403-4b9b-b01e-849711fc5fbf" providerId="ADAL" clId="{082659E4-D9E0-4610-B4E4-9B8D758FE963}" dt="2023-10-12T19:15:46.010" v="10459" actId="164"/>
          <ac:picMkLst>
            <pc:docMk/>
            <pc:sldMk cId="1204705527" sldId="321"/>
            <ac:picMk id="20" creationId="{9AB9AAB6-9F0A-DDB9-C830-6CE9E0CD4561}"/>
          </ac:picMkLst>
        </pc:picChg>
        <pc:picChg chg="mod">
          <ac:chgData name="Kencin Autry" userId="a6c17a38-3403-4b9b-b01e-849711fc5fbf" providerId="ADAL" clId="{082659E4-D9E0-4610-B4E4-9B8D758FE963}" dt="2023-10-12T19:15:54.146" v="10460" actId="164"/>
          <ac:picMkLst>
            <pc:docMk/>
            <pc:sldMk cId="1204705527" sldId="321"/>
            <ac:picMk id="22" creationId="{9F7C6E75-C275-4D39-FC64-CC7B073E08AE}"/>
          </ac:picMkLst>
        </pc:picChg>
      </pc:sldChg>
      <pc:sldChg chg="addSp delSp modSp add mod ord modTransition">
        <pc:chgData name="Kencin Autry" userId="a6c17a38-3403-4b9b-b01e-849711fc5fbf" providerId="ADAL" clId="{082659E4-D9E0-4610-B4E4-9B8D758FE963}" dt="2023-10-17T03:53:14.055" v="16395"/>
        <pc:sldMkLst>
          <pc:docMk/>
          <pc:sldMk cId="1001700874" sldId="322"/>
        </pc:sldMkLst>
        <pc:spChg chg="add mod">
          <ac:chgData name="Kencin Autry" userId="a6c17a38-3403-4b9b-b01e-849711fc5fbf" providerId="ADAL" clId="{082659E4-D9E0-4610-B4E4-9B8D758FE963}" dt="2023-10-17T03:53:14.055" v="16395"/>
          <ac:spMkLst>
            <pc:docMk/>
            <pc:sldMk cId="1001700874" sldId="322"/>
            <ac:spMk id="2" creationId="{71AA2B2F-D3A5-5D3C-58B7-A0BD99C56FAD}"/>
          </ac:spMkLst>
        </pc:spChg>
        <pc:spChg chg="add del mod">
          <ac:chgData name="Kencin Autry" userId="a6c17a38-3403-4b9b-b01e-849711fc5fbf" providerId="ADAL" clId="{082659E4-D9E0-4610-B4E4-9B8D758FE963}" dt="2023-10-12T20:14:57.579" v="10740" actId="478"/>
          <ac:spMkLst>
            <pc:docMk/>
            <pc:sldMk cId="1001700874" sldId="322"/>
            <ac:spMk id="7" creationId="{18AE1671-08C2-DF2C-AFD9-54264B057200}"/>
          </ac:spMkLst>
        </pc:spChg>
        <pc:spChg chg="mod">
          <ac:chgData name="Kencin Autry" userId="a6c17a38-3403-4b9b-b01e-849711fc5fbf" providerId="ADAL" clId="{082659E4-D9E0-4610-B4E4-9B8D758FE963}" dt="2023-10-12T23:16:12.960" v="11227" actId="554"/>
          <ac:spMkLst>
            <pc:docMk/>
            <pc:sldMk cId="1001700874" sldId="322"/>
            <ac:spMk id="9" creationId="{76636B5F-E76A-C1CD-EB73-88E5E6137252}"/>
          </ac:spMkLst>
        </pc:spChg>
        <pc:spChg chg="add del mod">
          <ac:chgData name="Kencin Autry" userId="a6c17a38-3403-4b9b-b01e-849711fc5fbf" providerId="ADAL" clId="{082659E4-D9E0-4610-B4E4-9B8D758FE963}" dt="2023-10-12T20:14:57.579" v="10740" actId="478"/>
          <ac:spMkLst>
            <pc:docMk/>
            <pc:sldMk cId="1001700874" sldId="322"/>
            <ac:spMk id="12" creationId="{C7159D48-630F-C19E-CC78-751EC42261FA}"/>
          </ac:spMkLst>
        </pc:spChg>
        <pc:spChg chg="add del mod">
          <ac:chgData name="Kencin Autry" userId="a6c17a38-3403-4b9b-b01e-849711fc5fbf" providerId="ADAL" clId="{082659E4-D9E0-4610-B4E4-9B8D758FE963}" dt="2023-10-12T20:14:57.579" v="10740" actId="478"/>
          <ac:spMkLst>
            <pc:docMk/>
            <pc:sldMk cId="1001700874" sldId="322"/>
            <ac:spMk id="13" creationId="{57254365-7D2D-01A7-C113-20EFF6AB4D64}"/>
          </ac:spMkLst>
        </pc:spChg>
        <pc:spChg chg="add del mod">
          <ac:chgData name="Kencin Autry" userId="a6c17a38-3403-4b9b-b01e-849711fc5fbf" providerId="ADAL" clId="{082659E4-D9E0-4610-B4E4-9B8D758FE963}" dt="2023-10-12T20:14:57.579" v="10740" actId="478"/>
          <ac:spMkLst>
            <pc:docMk/>
            <pc:sldMk cId="1001700874" sldId="322"/>
            <ac:spMk id="14" creationId="{DA17877F-0D77-9650-7DFE-F8B540582025}"/>
          </ac:spMkLst>
        </pc:spChg>
        <pc:spChg chg="add del mod">
          <ac:chgData name="Kencin Autry" userId="a6c17a38-3403-4b9b-b01e-849711fc5fbf" providerId="ADAL" clId="{082659E4-D9E0-4610-B4E4-9B8D758FE963}" dt="2023-10-12T20:14:57.579" v="10740" actId="478"/>
          <ac:spMkLst>
            <pc:docMk/>
            <pc:sldMk cId="1001700874" sldId="322"/>
            <ac:spMk id="15" creationId="{5A35F7B3-9EAE-F7FB-4525-D013F285AC7D}"/>
          </ac:spMkLst>
        </pc:spChg>
        <pc:spChg chg="add del mod">
          <ac:chgData name="Kencin Autry" userId="a6c17a38-3403-4b9b-b01e-849711fc5fbf" providerId="ADAL" clId="{082659E4-D9E0-4610-B4E4-9B8D758FE963}" dt="2023-10-12T20:14:57.579" v="10740" actId="478"/>
          <ac:spMkLst>
            <pc:docMk/>
            <pc:sldMk cId="1001700874" sldId="322"/>
            <ac:spMk id="17" creationId="{8D7D80D3-6C9B-5882-9CF5-02E855FAEED7}"/>
          </ac:spMkLst>
        </pc:spChg>
        <pc:spChg chg="del">
          <ac:chgData name="Kencin Autry" userId="a6c17a38-3403-4b9b-b01e-849711fc5fbf" providerId="ADAL" clId="{082659E4-D9E0-4610-B4E4-9B8D758FE963}" dt="2023-10-12T20:14:08.981" v="10706" actId="478"/>
          <ac:spMkLst>
            <pc:docMk/>
            <pc:sldMk cId="1001700874" sldId="322"/>
            <ac:spMk id="19" creationId="{0BAF7EB4-668D-3082-6866-D8CA1DE7F783}"/>
          </ac:spMkLst>
        </pc:spChg>
        <pc:spChg chg="add del mod">
          <ac:chgData name="Kencin Autry" userId="a6c17a38-3403-4b9b-b01e-849711fc5fbf" providerId="ADAL" clId="{082659E4-D9E0-4610-B4E4-9B8D758FE963}" dt="2023-10-12T20:14:57.579" v="10740" actId="478"/>
          <ac:spMkLst>
            <pc:docMk/>
            <pc:sldMk cId="1001700874" sldId="322"/>
            <ac:spMk id="20" creationId="{9438EA5D-F3E8-A0A0-6EEF-02BB41D17FD2}"/>
          </ac:spMkLst>
        </pc:spChg>
        <pc:spChg chg="add del mod">
          <ac:chgData name="Kencin Autry" userId="a6c17a38-3403-4b9b-b01e-849711fc5fbf" providerId="ADAL" clId="{082659E4-D9E0-4610-B4E4-9B8D758FE963}" dt="2023-10-12T20:16:53.381" v="10769" actId="478"/>
          <ac:spMkLst>
            <pc:docMk/>
            <pc:sldMk cId="1001700874" sldId="322"/>
            <ac:spMk id="31" creationId="{3A5EC462-000F-53D2-04A7-2109C2CB1D3E}"/>
          </ac:spMkLst>
        </pc:spChg>
        <pc:spChg chg="add del mod">
          <ac:chgData name="Kencin Autry" userId="a6c17a38-3403-4b9b-b01e-849711fc5fbf" providerId="ADAL" clId="{082659E4-D9E0-4610-B4E4-9B8D758FE963}" dt="2023-10-12T20:16:53.381" v="10769" actId="478"/>
          <ac:spMkLst>
            <pc:docMk/>
            <pc:sldMk cId="1001700874" sldId="322"/>
            <ac:spMk id="32" creationId="{C1DC17E6-0B1D-F888-90DC-4CF7D433EE9F}"/>
          </ac:spMkLst>
        </pc:spChg>
        <pc:spChg chg="add del mod">
          <ac:chgData name="Kencin Autry" userId="a6c17a38-3403-4b9b-b01e-849711fc5fbf" providerId="ADAL" clId="{082659E4-D9E0-4610-B4E4-9B8D758FE963}" dt="2023-10-12T20:16:53.381" v="10769" actId="478"/>
          <ac:spMkLst>
            <pc:docMk/>
            <pc:sldMk cId="1001700874" sldId="322"/>
            <ac:spMk id="33" creationId="{4587B16C-32B3-62AF-8DD7-52B90D1F029F}"/>
          </ac:spMkLst>
        </pc:spChg>
        <pc:spChg chg="add mod">
          <ac:chgData name="Kencin Autry" userId="a6c17a38-3403-4b9b-b01e-849711fc5fbf" providerId="ADAL" clId="{082659E4-D9E0-4610-B4E4-9B8D758FE963}" dt="2023-10-12T20:16:36.955" v="10767" actId="255"/>
          <ac:spMkLst>
            <pc:docMk/>
            <pc:sldMk cId="1001700874" sldId="322"/>
            <ac:spMk id="34" creationId="{EA98DA58-ED53-B8F8-28F0-2BB98DC2E6A1}"/>
          </ac:spMkLst>
        </pc:spChg>
        <pc:spChg chg="add del mod">
          <ac:chgData name="Kencin Autry" userId="a6c17a38-3403-4b9b-b01e-849711fc5fbf" providerId="ADAL" clId="{082659E4-D9E0-4610-B4E4-9B8D758FE963}" dt="2023-10-12T20:16:53.381" v="10769" actId="478"/>
          <ac:spMkLst>
            <pc:docMk/>
            <pc:sldMk cId="1001700874" sldId="322"/>
            <ac:spMk id="35" creationId="{1D9A17AE-CD08-47B5-98F6-6DB554852B09}"/>
          </ac:spMkLst>
        </pc:spChg>
        <pc:spChg chg="add mod">
          <ac:chgData name="Kencin Autry" userId="a6c17a38-3403-4b9b-b01e-849711fc5fbf" providerId="ADAL" clId="{082659E4-D9E0-4610-B4E4-9B8D758FE963}" dt="2023-10-12T20:16:01.673" v="10744" actId="164"/>
          <ac:spMkLst>
            <pc:docMk/>
            <pc:sldMk cId="1001700874" sldId="322"/>
            <ac:spMk id="36" creationId="{D252FB86-B300-F89C-A499-42CE774B0EC0}"/>
          </ac:spMkLst>
        </pc:spChg>
        <pc:spChg chg="add mod">
          <ac:chgData name="Kencin Autry" userId="a6c17a38-3403-4b9b-b01e-849711fc5fbf" providerId="ADAL" clId="{082659E4-D9E0-4610-B4E4-9B8D758FE963}" dt="2023-10-12T20:16:01.673" v="10744" actId="164"/>
          <ac:spMkLst>
            <pc:docMk/>
            <pc:sldMk cId="1001700874" sldId="322"/>
            <ac:spMk id="37" creationId="{5C1048A7-79BC-42B2-C413-8E528A2956C7}"/>
          </ac:spMkLst>
        </pc:spChg>
        <pc:spChg chg="add mod topLvl">
          <ac:chgData name="Kencin Autry" userId="a6c17a38-3403-4b9b-b01e-849711fc5fbf" providerId="ADAL" clId="{082659E4-D9E0-4610-B4E4-9B8D758FE963}" dt="2023-10-16T17:51:38.822" v="14621" actId="2711"/>
          <ac:spMkLst>
            <pc:docMk/>
            <pc:sldMk cId="1001700874" sldId="322"/>
            <ac:spMk id="51" creationId="{9A88E31A-CF94-6B05-3B0E-460B519EAEFE}"/>
          </ac:spMkLst>
        </pc:spChg>
        <pc:spChg chg="add mod">
          <ac:chgData name="Kencin Autry" userId="a6c17a38-3403-4b9b-b01e-849711fc5fbf" providerId="ADAL" clId="{082659E4-D9E0-4610-B4E4-9B8D758FE963}" dt="2023-10-16T17:51:38.822" v="14621" actId="2711"/>
          <ac:spMkLst>
            <pc:docMk/>
            <pc:sldMk cId="1001700874" sldId="322"/>
            <ac:spMk id="52" creationId="{19372819-CC10-8BC4-1D74-26131CD3D5F6}"/>
          </ac:spMkLst>
        </pc:spChg>
        <pc:spChg chg="add mod topLvl">
          <ac:chgData name="Kencin Autry" userId="a6c17a38-3403-4b9b-b01e-849711fc5fbf" providerId="ADAL" clId="{082659E4-D9E0-4610-B4E4-9B8D758FE963}" dt="2023-10-16T17:51:38.822" v="14621" actId="2711"/>
          <ac:spMkLst>
            <pc:docMk/>
            <pc:sldMk cId="1001700874" sldId="322"/>
            <ac:spMk id="53" creationId="{84A27BDE-B602-5070-92F6-E232B7BD5D2A}"/>
          </ac:spMkLst>
        </pc:spChg>
        <pc:spChg chg="add mod topLvl">
          <ac:chgData name="Kencin Autry" userId="a6c17a38-3403-4b9b-b01e-849711fc5fbf" providerId="ADAL" clId="{082659E4-D9E0-4610-B4E4-9B8D758FE963}" dt="2023-10-16T17:51:38.822" v="14621" actId="2711"/>
          <ac:spMkLst>
            <pc:docMk/>
            <pc:sldMk cId="1001700874" sldId="322"/>
            <ac:spMk id="54" creationId="{2DD55EF6-5B59-8D6A-0A48-7129F3844E14}"/>
          </ac:spMkLst>
        </pc:spChg>
        <pc:spChg chg="add mod topLvl">
          <ac:chgData name="Kencin Autry" userId="a6c17a38-3403-4b9b-b01e-849711fc5fbf" providerId="ADAL" clId="{082659E4-D9E0-4610-B4E4-9B8D758FE963}" dt="2023-10-16T17:51:38.822" v="14621" actId="2711"/>
          <ac:spMkLst>
            <pc:docMk/>
            <pc:sldMk cId="1001700874" sldId="322"/>
            <ac:spMk id="55" creationId="{6FC09E45-72A0-FAEB-7CA1-596D80B7565B}"/>
          </ac:spMkLst>
        </pc:spChg>
        <pc:spChg chg="add mod topLvl">
          <ac:chgData name="Kencin Autry" userId="a6c17a38-3403-4b9b-b01e-849711fc5fbf" providerId="ADAL" clId="{082659E4-D9E0-4610-B4E4-9B8D758FE963}" dt="2023-10-16T17:51:38.822" v="14621" actId="2711"/>
          <ac:spMkLst>
            <pc:docMk/>
            <pc:sldMk cId="1001700874" sldId="322"/>
            <ac:spMk id="56" creationId="{FEF832D7-2D41-E62F-F7E3-2CFC89A0D422}"/>
          </ac:spMkLst>
        </pc:spChg>
        <pc:spChg chg="add mod topLvl">
          <ac:chgData name="Kencin Autry" userId="a6c17a38-3403-4b9b-b01e-849711fc5fbf" providerId="ADAL" clId="{082659E4-D9E0-4610-B4E4-9B8D758FE963}" dt="2023-10-16T17:51:38.822" v="14621" actId="2711"/>
          <ac:spMkLst>
            <pc:docMk/>
            <pc:sldMk cId="1001700874" sldId="322"/>
            <ac:spMk id="57" creationId="{346C15C2-57F2-6FE9-9CF9-5EE5AB95CC9D}"/>
          </ac:spMkLst>
        </pc:spChg>
        <pc:spChg chg="add del mod">
          <ac:chgData name="Kencin Autry" userId="a6c17a38-3403-4b9b-b01e-849711fc5fbf" providerId="ADAL" clId="{082659E4-D9E0-4610-B4E4-9B8D758FE963}" dt="2023-10-12T20:28:13.860" v="10905" actId="478"/>
          <ac:spMkLst>
            <pc:docMk/>
            <pc:sldMk cId="1001700874" sldId="322"/>
            <ac:spMk id="69" creationId="{9D0E3C36-1B79-D0C6-5733-B060390FDFCC}"/>
          </ac:spMkLst>
        </pc:spChg>
        <pc:spChg chg="add del mod">
          <ac:chgData name="Kencin Autry" userId="a6c17a38-3403-4b9b-b01e-849711fc5fbf" providerId="ADAL" clId="{082659E4-D9E0-4610-B4E4-9B8D758FE963}" dt="2023-10-12T20:31:11.324" v="10919" actId="478"/>
          <ac:spMkLst>
            <pc:docMk/>
            <pc:sldMk cId="1001700874" sldId="322"/>
            <ac:spMk id="70" creationId="{DCC9DC9E-A211-7F79-488C-18D97228727F}"/>
          </ac:spMkLst>
        </pc:spChg>
        <pc:spChg chg="add del mod">
          <ac:chgData name="Kencin Autry" userId="a6c17a38-3403-4b9b-b01e-849711fc5fbf" providerId="ADAL" clId="{082659E4-D9E0-4610-B4E4-9B8D758FE963}" dt="2023-10-12T20:33:08.650" v="10921" actId="478"/>
          <ac:spMkLst>
            <pc:docMk/>
            <pc:sldMk cId="1001700874" sldId="322"/>
            <ac:spMk id="71" creationId="{5A3A8CA3-6FD6-1242-C226-31C04F7C4027}"/>
          </ac:spMkLst>
        </pc:spChg>
        <pc:spChg chg="add del mod">
          <ac:chgData name="Kencin Autry" userId="a6c17a38-3403-4b9b-b01e-849711fc5fbf" providerId="ADAL" clId="{082659E4-D9E0-4610-B4E4-9B8D758FE963}" dt="2023-10-12T20:34:23.558" v="10931" actId="478"/>
          <ac:spMkLst>
            <pc:docMk/>
            <pc:sldMk cId="1001700874" sldId="322"/>
            <ac:spMk id="73" creationId="{55F6C31B-932F-82B3-4877-9CD32F98C150}"/>
          </ac:spMkLst>
        </pc:spChg>
        <pc:spChg chg="add mod">
          <ac:chgData name="Kencin Autry" userId="a6c17a38-3403-4b9b-b01e-849711fc5fbf" providerId="ADAL" clId="{082659E4-D9E0-4610-B4E4-9B8D758FE963}" dt="2023-10-16T17:51:38.822" v="14621" actId="2711"/>
          <ac:spMkLst>
            <pc:docMk/>
            <pc:sldMk cId="1001700874" sldId="322"/>
            <ac:spMk id="78" creationId="{40535C3A-3439-72EC-B851-FAD056C7063C}"/>
          </ac:spMkLst>
        </pc:spChg>
        <pc:spChg chg="add del mod">
          <ac:chgData name="Kencin Autry" userId="a6c17a38-3403-4b9b-b01e-849711fc5fbf" providerId="ADAL" clId="{082659E4-D9E0-4610-B4E4-9B8D758FE963}" dt="2023-10-12T23:13:12.007" v="11181" actId="478"/>
          <ac:spMkLst>
            <pc:docMk/>
            <pc:sldMk cId="1001700874" sldId="322"/>
            <ac:spMk id="80" creationId="{256781FF-4555-E0FD-8A4F-076911F55374}"/>
          </ac:spMkLst>
        </pc:spChg>
        <pc:spChg chg="add del mod">
          <ac:chgData name="Kencin Autry" userId="a6c17a38-3403-4b9b-b01e-849711fc5fbf" providerId="ADAL" clId="{082659E4-D9E0-4610-B4E4-9B8D758FE963}" dt="2023-10-12T23:13:45.267" v="11193" actId="478"/>
          <ac:spMkLst>
            <pc:docMk/>
            <pc:sldMk cId="1001700874" sldId="322"/>
            <ac:spMk id="82" creationId="{66821AC3-E1C7-6D85-3A2F-F2712FD758EB}"/>
          </ac:spMkLst>
        </pc:spChg>
        <pc:grpChg chg="del">
          <ac:chgData name="Kencin Autry" userId="a6c17a38-3403-4b9b-b01e-849711fc5fbf" providerId="ADAL" clId="{082659E4-D9E0-4610-B4E4-9B8D758FE963}" dt="2023-10-12T20:14:07.936" v="10705" actId="478"/>
          <ac:grpSpMkLst>
            <pc:docMk/>
            <pc:sldMk cId="1001700874" sldId="322"/>
            <ac:grpSpMk id="16" creationId="{3FA2B28A-2A39-E444-8C5D-CF3ED2A8376C}"/>
          </ac:grpSpMkLst>
        </pc:grpChg>
        <pc:grpChg chg="add mod">
          <ac:chgData name="Kencin Autry" userId="a6c17a38-3403-4b9b-b01e-849711fc5fbf" providerId="ADAL" clId="{082659E4-D9E0-4610-B4E4-9B8D758FE963}" dt="2023-10-12T20:15:52.997" v="10743" actId="164"/>
          <ac:grpSpMkLst>
            <pc:docMk/>
            <pc:sldMk cId="1001700874" sldId="322"/>
            <ac:grpSpMk id="48" creationId="{CCC0F4DD-B12A-2F3E-B323-9AC74825B612}"/>
          </ac:grpSpMkLst>
        </pc:grpChg>
        <pc:grpChg chg="add del mod">
          <ac:chgData name="Kencin Autry" userId="a6c17a38-3403-4b9b-b01e-849711fc5fbf" providerId="ADAL" clId="{082659E4-D9E0-4610-B4E4-9B8D758FE963}" dt="2023-10-12T20:16:53.381" v="10769" actId="478"/>
          <ac:grpSpMkLst>
            <pc:docMk/>
            <pc:sldMk cId="1001700874" sldId="322"/>
            <ac:grpSpMk id="49" creationId="{9E7900FA-9C70-0C55-4F47-29CD2D3009C3}"/>
          </ac:grpSpMkLst>
        </pc:grpChg>
        <pc:grpChg chg="add del mod">
          <ac:chgData name="Kencin Autry" userId="a6c17a38-3403-4b9b-b01e-849711fc5fbf" providerId="ADAL" clId="{082659E4-D9E0-4610-B4E4-9B8D758FE963}" dt="2023-10-12T20:34:40.238" v="10932" actId="165"/>
          <ac:grpSpMkLst>
            <pc:docMk/>
            <pc:sldMk cId="1001700874" sldId="322"/>
            <ac:grpSpMk id="68" creationId="{EC135861-2AE0-1508-D780-0052ADB1F337}"/>
          </ac:grpSpMkLst>
        </pc:grpChg>
        <pc:grpChg chg="add del mod">
          <ac:chgData name="Kencin Autry" userId="a6c17a38-3403-4b9b-b01e-849711fc5fbf" providerId="ADAL" clId="{082659E4-D9E0-4610-B4E4-9B8D758FE963}" dt="2023-10-12T20:34:40.238" v="10932" actId="165"/>
          <ac:grpSpMkLst>
            <pc:docMk/>
            <pc:sldMk cId="1001700874" sldId="322"/>
            <ac:grpSpMk id="72" creationId="{2350B98D-B8D9-F51F-5E91-16B196C4B483}"/>
          </ac:grpSpMkLst>
        </pc:grpChg>
        <pc:grpChg chg="add del mod">
          <ac:chgData name="Kencin Autry" userId="a6c17a38-3403-4b9b-b01e-849711fc5fbf" providerId="ADAL" clId="{082659E4-D9E0-4610-B4E4-9B8D758FE963}" dt="2023-10-12T20:36:25.354" v="10938" actId="165"/>
          <ac:grpSpMkLst>
            <pc:docMk/>
            <pc:sldMk cId="1001700874" sldId="322"/>
            <ac:grpSpMk id="74" creationId="{71613098-C2B9-9AF9-20F2-5E9140849858}"/>
          </ac:grpSpMkLst>
        </pc:grpChg>
        <pc:grpChg chg="add mod">
          <ac:chgData name="Kencin Autry" userId="a6c17a38-3403-4b9b-b01e-849711fc5fbf" providerId="ADAL" clId="{082659E4-D9E0-4610-B4E4-9B8D758FE963}" dt="2023-10-12T23:13:22.606" v="11182" actId="164"/>
          <ac:grpSpMkLst>
            <pc:docMk/>
            <pc:sldMk cId="1001700874" sldId="322"/>
            <ac:grpSpMk id="75" creationId="{B301206A-97F7-75F7-ED75-8B08CCF99E6A}"/>
          </ac:grpSpMkLst>
        </pc:grpChg>
        <pc:grpChg chg="add del mod">
          <ac:chgData name="Kencin Autry" userId="a6c17a38-3403-4b9b-b01e-849711fc5fbf" providerId="ADAL" clId="{082659E4-D9E0-4610-B4E4-9B8D758FE963}" dt="2023-10-12T20:37:03.380" v="10942" actId="165"/>
          <ac:grpSpMkLst>
            <pc:docMk/>
            <pc:sldMk cId="1001700874" sldId="322"/>
            <ac:grpSpMk id="76" creationId="{7ABE8C81-E2A9-7E6F-81BF-B696ADE15B8F}"/>
          </ac:grpSpMkLst>
        </pc:grpChg>
        <pc:grpChg chg="add mod">
          <ac:chgData name="Kencin Autry" userId="a6c17a38-3403-4b9b-b01e-849711fc5fbf" providerId="ADAL" clId="{082659E4-D9E0-4610-B4E4-9B8D758FE963}" dt="2023-10-12T23:13:22.606" v="11182" actId="164"/>
          <ac:grpSpMkLst>
            <pc:docMk/>
            <pc:sldMk cId="1001700874" sldId="322"/>
            <ac:grpSpMk id="77" creationId="{26B3ED18-CD45-4D54-78F0-6523F92BDF79}"/>
          </ac:grpSpMkLst>
        </pc:grpChg>
        <pc:grpChg chg="add mod">
          <ac:chgData name="Kencin Autry" userId="a6c17a38-3403-4b9b-b01e-849711fc5fbf" providerId="ADAL" clId="{082659E4-D9E0-4610-B4E4-9B8D758FE963}" dt="2023-10-12T23:13:43.361" v="11192" actId="1035"/>
          <ac:grpSpMkLst>
            <pc:docMk/>
            <pc:sldMk cId="1001700874" sldId="322"/>
            <ac:grpSpMk id="81" creationId="{52456FEB-604B-2674-179B-513F32BF59EC}"/>
          </ac:grpSpMkLst>
        </pc:grpChg>
        <pc:graphicFrameChg chg="add del mod modGraphic">
          <ac:chgData name="Kencin Autry" userId="a6c17a38-3403-4b9b-b01e-849711fc5fbf" providerId="ADAL" clId="{082659E4-D9E0-4610-B4E4-9B8D758FE963}" dt="2023-10-12T20:17:50.385" v="10784" actId="478"/>
          <ac:graphicFrameMkLst>
            <pc:docMk/>
            <pc:sldMk cId="1001700874" sldId="322"/>
            <ac:graphicFrameMk id="50" creationId="{890710BA-C140-4F95-C2A8-A13AE3D1A6DA}"/>
          </ac:graphicFrameMkLst>
        </pc:graphicFrameChg>
        <pc:cxnChg chg="mod">
          <ac:chgData name="Kencin Autry" userId="a6c17a38-3403-4b9b-b01e-849711fc5fbf" providerId="ADAL" clId="{082659E4-D9E0-4610-B4E4-9B8D758FE963}" dt="2023-10-12T20:14:07.936" v="10705" actId="478"/>
          <ac:cxnSpMkLst>
            <pc:docMk/>
            <pc:sldMk cId="1001700874" sldId="322"/>
            <ac:cxnSpMk id="8" creationId="{435E20AA-7B6D-3BB4-253E-95C711163E6C}"/>
          </ac:cxnSpMkLst>
        </pc:cxnChg>
        <pc:cxnChg chg="mod">
          <ac:chgData name="Kencin Autry" userId="a6c17a38-3403-4b9b-b01e-849711fc5fbf" providerId="ADAL" clId="{082659E4-D9E0-4610-B4E4-9B8D758FE963}" dt="2023-10-12T20:14:07.936" v="10705" actId="478"/>
          <ac:cxnSpMkLst>
            <pc:docMk/>
            <pc:sldMk cId="1001700874" sldId="322"/>
            <ac:cxnSpMk id="10" creationId="{7C2300DE-489A-3392-7A1B-B6832ACFCD43}"/>
          </ac:cxnSpMkLst>
        </pc:cxnChg>
        <pc:cxnChg chg="mod">
          <ac:chgData name="Kencin Autry" userId="a6c17a38-3403-4b9b-b01e-849711fc5fbf" providerId="ADAL" clId="{082659E4-D9E0-4610-B4E4-9B8D758FE963}" dt="2023-10-12T20:14:07.936" v="10705" actId="478"/>
          <ac:cxnSpMkLst>
            <pc:docMk/>
            <pc:sldMk cId="1001700874" sldId="322"/>
            <ac:cxnSpMk id="11" creationId="{5C80AC45-9434-5CEC-24DC-EEE4C59B46B4}"/>
          </ac:cxnSpMkLst>
        </pc:cxnChg>
        <pc:cxnChg chg="mod">
          <ac:chgData name="Kencin Autry" userId="a6c17a38-3403-4b9b-b01e-849711fc5fbf" providerId="ADAL" clId="{082659E4-D9E0-4610-B4E4-9B8D758FE963}" dt="2023-10-12T20:37:07.989" v="10943" actId="164"/>
          <ac:cxnSpMkLst>
            <pc:docMk/>
            <pc:sldMk cId="1001700874" sldId="322"/>
            <ac:cxnSpMk id="11" creationId="{88A2D19D-14CA-0B8D-8668-0E5D60FB195E}"/>
          </ac:cxnSpMkLst>
        </pc:cxnChg>
        <pc:cxnChg chg="mod">
          <ac:chgData name="Kencin Autry" userId="a6c17a38-3403-4b9b-b01e-849711fc5fbf" providerId="ADAL" clId="{082659E4-D9E0-4610-B4E4-9B8D758FE963}" dt="2023-10-12T23:13:22.606" v="11182" actId="164"/>
          <ac:cxnSpMkLst>
            <pc:docMk/>
            <pc:sldMk cId="1001700874" sldId="322"/>
            <ac:cxnSpMk id="13" creationId="{2D959B00-9844-8F39-40EF-AD75B420A054}"/>
          </ac:cxnSpMkLst>
        </pc:cxnChg>
        <pc:cxnChg chg="mod">
          <ac:chgData name="Kencin Autry" userId="a6c17a38-3403-4b9b-b01e-849711fc5fbf" providerId="ADAL" clId="{082659E4-D9E0-4610-B4E4-9B8D758FE963}" dt="2023-10-12T23:13:22.606" v="11182" actId="164"/>
          <ac:cxnSpMkLst>
            <pc:docMk/>
            <pc:sldMk cId="1001700874" sldId="322"/>
            <ac:cxnSpMk id="15" creationId="{9059A55D-34B7-B1F8-4EF9-6594C146E5B3}"/>
          </ac:cxnSpMkLst>
        </pc:cxnChg>
        <pc:cxnChg chg="add del mod">
          <ac:chgData name="Kencin Autry" userId="a6c17a38-3403-4b9b-b01e-849711fc5fbf" providerId="ADAL" clId="{082659E4-D9E0-4610-B4E4-9B8D758FE963}" dt="2023-10-12T20:14:57.579" v="10740" actId="478"/>
          <ac:cxnSpMkLst>
            <pc:docMk/>
            <pc:sldMk cId="1001700874" sldId="322"/>
            <ac:cxnSpMk id="21" creationId="{441829BE-8B18-1180-1449-AEB2E90F2E37}"/>
          </ac:cxnSpMkLst>
        </pc:cxnChg>
        <pc:cxnChg chg="add del mod">
          <ac:chgData name="Kencin Autry" userId="a6c17a38-3403-4b9b-b01e-849711fc5fbf" providerId="ADAL" clId="{082659E4-D9E0-4610-B4E4-9B8D758FE963}" dt="2023-10-12T20:14:57.579" v="10740" actId="478"/>
          <ac:cxnSpMkLst>
            <pc:docMk/>
            <pc:sldMk cId="1001700874" sldId="322"/>
            <ac:cxnSpMk id="22" creationId="{CF66A072-3D9D-F722-30C1-676EF832E809}"/>
          </ac:cxnSpMkLst>
        </pc:cxnChg>
        <pc:cxnChg chg="add del mod">
          <ac:chgData name="Kencin Autry" userId="a6c17a38-3403-4b9b-b01e-849711fc5fbf" providerId="ADAL" clId="{082659E4-D9E0-4610-B4E4-9B8D758FE963}" dt="2023-10-12T20:14:57.579" v="10740" actId="478"/>
          <ac:cxnSpMkLst>
            <pc:docMk/>
            <pc:sldMk cId="1001700874" sldId="322"/>
            <ac:cxnSpMk id="23" creationId="{F8CFEE78-5B3C-A5FB-D04B-758FE3FBDA91}"/>
          </ac:cxnSpMkLst>
        </pc:cxnChg>
        <pc:cxnChg chg="add del mod">
          <ac:chgData name="Kencin Autry" userId="a6c17a38-3403-4b9b-b01e-849711fc5fbf" providerId="ADAL" clId="{082659E4-D9E0-4610-B4E4-9B8D758FE963}" dt="2023-10-12T20:14:57.579" v="10740" actId="478"/>
          <ac:cxnSpMkLst>
            <pc:docMk/>
            <pc:sldMk cId="1001700874" sldId="322"/>
            <ac:cxnSpMk id="24" creationId="{A7C78939-527F-2663-B3A5-AA1DEA50025A}"/>
          </ac:cxnSpMkLst>
        </pc:cxnChg>
        <pc:cxnChg chg="add del mod">
          <ac:chgData name="Kencin Autry" userId="a6c17a38-3403-4b9b-b01e-849711fc5fbf" providerId="ADAL" clId="{082659E4-D9E0-4610-B4E4-9B8D758FE963}" dt="2023-10-12T20:14:57.579" v="10740" actId="478"/>
          <ac:cxnSpMkLst>
            <pc:docMk/>
            <pc:sldMk cId="1001700874" sldId="322"/>
            <ac:cxnSpMk id="25" creationId="{FD2B4702-13B8-F1ED-2A99-0EBC7DC8EB37}"/>
          </ac:cxnSpMkLst>
        </pc:cxnChg>
        <pc:cxnChg chg="add del mod">
          <ac:chgData name="Kencin Autry" userId="a6c17a38-3403-4b9b-b01e-849711fc5fbf" providerId="ADAL" clId="{082659E4-D9E0-4610-B4E4-9B8D758FE963}" dt="2023-10-12T20:14:57.579" v="10740" actId="478"/>
          <ac:cxnSpMkLst>
            <pc:docMk/>
            <pc:sldMk cId="1001700874" sldId="322"/>
            <ac:cxnSpMk id="26" creationId="{12B79A57-A6B4-B072-5DFA-4D9A67319164}"/>
          </ac:cxnSpMkLst>
        </pc:cxnChg>
        <pc:cxnChg chg="add del mod">
          <ac:chgData name="Kencin Autry" userId="a6c17a38-3403-4b9b-b01e-849711fc5fbf" providerId="ADAL" clId="{082659E4-D9E0-4610-B4E4-9B8D758FE963}" dt="2023-10-12T20:14:57.579" v="10740" actId="478"/>
          <ac:cxnSpMkLst>
            <pc:docMk/>
            <pc:sldMk cId="1001700874" sldId="322"/>
            <ac:cxnSpMk id="27" creationId="{4107EC5F-D9CB-21DA-D457-208F435F5F72}"/>
          </ac:cxnSpMkLst>
        </pc:cxnChg>
        <pc:cxnChg chg="add del mod">
          <ac:chgData name="Kencin Autry" userId="a6c17a38-3403-4b9b-b01e-849711fc5fbf" providerId="ADAL" clId="{082659E4-D9E0-4610-B4E4-9B8D758FE963}" dt="2023-10-12T20:14:57.579" v="10740" actId="478"/>
          <ac:cxnSpMkLst>
            <pc:docMk/>
            <pc:sldMk cId="1001700874" sldId="322"/>
            <ac:cxnSpMk id="28" creationId="{083A1D5E-AAEA-6EC6-FBE8-A08B2A045165}"/>
          </ac:cxnSpMkLst>
        </pc:cxnChg>
        <pc:cxnChg chg="add del mod">
          <ac:chgData name="Kencin Autry" userId="a6c17a38-3403-4b9b-b01e-849711fc5fbf" providerId="ADAL" clId="{082659E4-D9E0-4610-B4E4-9B8D758FE963}" dt="2023-10-12T20:14:57.579" v="10740" actId="478"/>
          <ac:cxnSpMkLst>
            <pc:docMk/>
            <pc:sldMk cId="1001700874" sldId="322"/>
            <ac:cxnSpMk id="29" creationId="{D1272BAE-5D36-15DA-056F-C7B4902A1F11}"/>
          </ac:cxnSpMkLst>
        </pc:cxnChg>
        <pc:cxnChg chg="add del mod">
          <ac:chgData name="Kencin Autry" userId="a6c17a38-3403-4b9b-b01e-849711fc5fbf" providerId="ADAL" clId="{082659E4-D9E0-4610-B4E4-9B8D758FE963}" dt="2023-10-12T20:14:57.579" v="10740" actId="478"/>
          <ac:cxnSpMkLst>
            <pc:docMk/>
            <pc:sldMk cId="1001700874" sldId="322"/>
            <ac:cxnSpMk id="30" creationId="{F9924E6D-EE20-B783-9B98-9A3F02B65F97}"/>
          </ac:cxnSpMkLst>
        </pc:cxnChg>
        <pc:cxnChg chg="add del mod">
          <ac:chgData name="Kencin Autry" userId="a6c17a38-3403-4b9b-b01e-849711fc5fbf" providerId="ADAL" clId="{082659E4-D9E0-4610-B4E4-9B8D758FE963}" dt="2023-10-12T20:16:53.381" v="10769" actId="478"/>
          <ac:cxnSpMkLst>
            <pc:docMk/>
            <pc:sldMk cId="1001700874" sldId="322"/>
            <ac:cxnSpMk id="38" creationId="{8E016F3F-2BD2-E7B5-3F3F-3B6685BD62D5}"/>
          </ac:cxnSpMkLst>
        </pc:cxnChg>
        <pc:cxnChg chg="add del mod">
          <ac:chgData name="Kencin Autry" userId="a6c17a38-3403-4b9b-b01e-849711fc5fbf" providerId="ADAL" clId="{082659E4-D9E0-4610-B4E4-9B8D758FE963}" dt="2023-10-12T20:16:53.381" v="10769" actId="478"/>
          <ac:cxnSpMkLst>
            <pc:docMk/>
            <pc:sldMk cId="1001700874" sldId="322"/>
            <ac:cxnSpMk id="39" creationId="{726B9A07-24C1-7C98-90A9-67EA570F8845}"/>
          </ac:cxnSpMkLst>
        </pc:cxnChg>
        <pc:cxnChg chg="add del mod">
          <ac:chgData name="Kencin Autry" userId="a6c17a38-3403-4b9b-b01e-849711fc5fbf" providerId="ADAL" clId="{082659E4-D9E0-4610-B4E4-9B8D758FE963}" dt="2023-10-12T20:16:53.381" v="10769" actId="478"/>
          <ac:cxnSpMkLst>
            <pc:docMk/>
            <pc:sldMk cId="1001700874" sldId="322"/>
            <ac:cxnSpMk id="40" creationId="{67D880BD-0FBE-EFBA-63CD-463E82C70D99}"/>
          </ac:cxnSpMkLst>
        </pc:cxnChg>
        <pc:cxnChg chg="add del mod">
          <ac:chgData name="Kencin Autry" userId="a6c17a38-3403-4b9b-b01e-849711fc5fbf" providerId="ADAL" clId="{082659E4-D9E0-4610-B4E4-9B8D758FE963}" dt="2023-10-12T20:16:53.381" v="10769" actId="478"/>
          <ac:cxnSpMkLst>
            <pc:docMk/>
            <pc:sldMk cId="1001700874" sldId="322"/>
            <ac:cxnSpMk id="41" creationId="{32850136-64C2-1AD2-D953-A5475C968C0D}"/>
          </ac:cxnSpMkLst>
        </pc:cxnChg>
        <pc:cxnChg chg="add del mod">
          <ac:chgData name="Kencin Autry" userId="a6c17a38-3403-4b9b-b01e-849711fc5fbf" providerId="ADAL" clId="{082659E4-D9E0-4610-B4E4-9B8D758FE963}" dt="2023-10-12T20:16:53.381" v="10769" actId="478"/>
          <ac:cxnSpMkLst>
            <pc:docMk/>
            <pc:sldMk cId="1001700874" sldId="322"/>
            <ac:cxnSpMk id="42" creationId="{A4A70446-F4E5-2D7E-06A0-858D66F5300A}"/>
          </ac:cxnSpMkLst>
        </pc:cxnChg>
        <pc:cxnChg chg="add mod">
          <ac:chgData name="Kencin Autry" userId="a6c17a38-3403-4b9b-b01e-849711fc5fbf" providerId="ADAL" clId="{082659E4-D9E0-4610-B4E4-9B8D758FE963}" dt="2023-10-12T20:16:01.673" v="10744" actId="164"/>
          <ac:cxnSpMkLst>
            <pc:docMk/>
            <pc:sldMk cId="1001700874" sldId="322"/>
            <ac:cxnSpMk id="43" creationId="{010D437C-C35F-25B3-BFF5-A12ADD7E1E17}"/>
          </ac:cxnSpMkLst>
        </pc:cxnChg>
        <pc:cxnChg chg="add del mod">
          <ac:chgData name="Kencin Autry" userId="a6c17a38-3403-4b9b-b01e-849711fc5fbf" providerId="ADAL" clId="{082659E4-D9E0-4610-B4E4-9B8D758FE963}" dt="2023-10-12T20:16:53.381" v="10769" actId="478"/>
          <ac:cxnSpMkLst>
            <pc:docMk/>
            <pc:sldMk cId="1001700874" sldId="322"/>
            <ac:cxnSpMk id="44" creationId="{C230577F-8F65-D5AC-6644-CA8D1CC06EAC}"/>
          </ac:cxnSpMkLst>
        </pc:cxnChg>
        <pc:cxnChg chg="add mod">
          <ac:chgData name="Kencin Autry" userId="a6c17a38-3403-4b9b-b01e-849711fc5fbf" providerId="ADAL" clId="{082659E4-D9E0-4610-B4E4-9B8D758FE963}" dt="2023-10-12T20:16:53.381" v="10769" actId="478"/>
          <ac:cxnSpMkLst>
            <pc:docMk/>
            <pc:sldMk cId="1001700874" sldId="322"/>
            <ac:cxnSpMk id="45" creationId="{CD0FBD55-9E5B-82E0-4057-48BCB7C7A581}"/>
          </ac:cxnSpMkLst>
        </pc:cxnChg>
        <pc:cxnChg chg="add mod">
          <ac:chgData name="Kencin Autry" userId="a6c17a38-3403-4b9b-b01e-849711fc5fbf" providerId="ADAL" clId="{082659E4-D9E0-4610-B4E4-9B8D758FE963}" dt="2023-10-12T20:16:53.381" v="10769" actId="478"/>
          <ac:cxnSpMkLst>
            <pc:docMk/>
            <pc:sldMk cId="1001700874" sldId="322"/>
            <ac:cxnSpMk id="46" creationId="{63E96DAB-EEDA-EF4F-DB46-9B1F65BB2075}"/>
          </ac:cxnSpMkLst>
        </pc:cxnChg>
        <pc:cxnChg chg="add del mod">
          <ac:chgData name="Kencin Autry" userId="a6c17a38-3403-4b9b-b01e-849711fc5fbf" providerId="ADAL" clId="{082659E4-D9E0-4610-B4E4-9B8D758FE963}" dt="2023-10-12T20:16:53.381" v="10769" actId="478"/>
          <ac:cxnSpMkLst>
            <pc:docMk/>
            <pc:sldMk cId="1001700874" sldId="322"/>
            <ac:cxnSpMk id="47" creationId="{D8207F59-FBB1-70EF-7169-E8F1F247B5FE}"/>
          </ac:cxnSpMkLst>
        </pc:cxnChg>
        <pc:cxnChg chg="add mod topLvl">
          <ac:chgData name="Kencin Autry" userId="a6c17a38-3403-4b9b-b01e-849711fc5fbf" providerId="ADAL" clId="{082659E4-D9E0-4610-B4E4-9B8D758FE963}" dt="2023-10-12T20:37:07.989" v="10943" actId="164"/>
          <ac:cxnSpMkLst>
            <pc:docMk/>
            <pc:sldMk cId="1001700874" sldId="322"/>
            <ac:cxnSpMk id="58" creationId="{ABB760BA-D473-92A4-4B8A-589BBB524F24}"/>
          </ac:cxnSpMkLst>
        </pc:cxnChg>
        <pc:cxnChg chg="add mod">
          <ac:chgData name="Kencin Autry" userId="a6c17a38-3403-4b9b-b01e-849711fc5fbf" providerId="ADAL" clId="{082659E4-D9E0-4610-B4E4-9B8D758FE963}" dt="2023-10-12T20:37:07.989" v="10943" actId="164"/>
          <ac:cxnSpMkLst>
            <pc:docMk/>
            <pc:sldMk cId="1001700874" sldId="322"/>
            <ac:cxnSpMk id="59" creationId="{2F5A947A-8840-81A0-EAB5-3D5528E8D494}"/>
          </ac:cxnSpMkLst>
        </pc:cxnChg>
        <pc:cxnChg chg="add mod topLvl">
          <ac:chgData name="Kencin Autry" userId="a6c17a38-3403-4b9b-b01e-849711fc5fbf" providerId="ADAL" clId="{082659E4-D9E0-4610-B4E4-9B8D758FE963}" dt="2023-10-12T20:37:07.989" v="10943" actId="164"/>
          <ac:cxnSpMkLst>
            <pc:docMk/>
            <pc:sldMk cId="1001700874" sldId="322"/>
            <ac:cxnSpMk id="60" creationId="{6C67B71A-38A0-483E-A8C1-6CB88709D0B4}"/>
          </ac:cxnSpMkLst>
        </pc:cxnChg>
        <pc:cxnChg chg="add mod topLvl">
          <ac:chgData name="Kencin Autry" userId="a6c17a38-3403-4b9b-b01e-849711fc5fbf" providerId="ADAL" clId="{082659E4-D9E0-4610-B4E4-9B8D758FE963}" dt="2023-10-12T20:37:07.989" v="10943" actId="164"/>
          <ac:cxnSpMkLst>
            <pc:docMk/>
            <pc:sldMk cId="1001700874" sldId="322"/>
            <ac:cxnSpMk id="61" creationId="{0C6B1DDA-7222-C8FA-788C-007F84C0F51B}"/>
          </ac:cxnSpMkLst>
        </pc:cxnChg>
        <pc:cxnChg chg="add mod">
          <ac:chgData name="Kencin Autry" userId="a6c17a38-3403-4b9b-b01e-849711fc5fbf" providerId="ADAL" clId="{082659E4-D9E0-4610-B4E4-9B8D758FE963}" dt="2023-10-12T20:37:07.989" v="10943" actId="164"/>
          <ac:cxnSpMkLst>
            <pc:docMk/>
            <pc:sldMk cId="1001700874" sldId="322"/>
            <ac:cxnSpMk id="62" creationId="{247EA71A-FC6F-A82A-6CE9-DB853ADE0F5A}"/>
          </ac:cxnSpMkLst>
        </pc:cxnChg>
        <pc:cxnChg chg="add mod topLvl">
          <ac:chgData name="Kencin Autry" userId="a6c17a38-3403-4b9b-b01e-849711fc5fbf" providerId="ADAL" clId="{082659E4-D9E0-4610-B4E4-9B8D758FE963}" dt="2023-10-12T20:34:49.239" v="10933" actId="338"/>
          <ac:cxnSpMkLst>
            <pc:docMk/>
            <pc:sldMk cId="1001700874" sldId="322"/>
            <ac:cxnSpMk id="63" creationId="{AE1A0DDE-B93C-8B9F-6B24-5BDA85090A6A}"/>
          </ac:cxnSpMkLst>
        </pc:cxnChg>
        <pc:cxnChg chg="add mod">
          <ac:chgData name="Kencin Autry" userId="a6c17a38-3403-4b9b-b01e-849711fc5fbf" providerId="ADAL" clId="{082659E4-D9E0-4610-B4E4-9B8D758FE963}" dt="2023-10-12T20:37:07.989" v="10943" actId="164"/>
          <ac:cxnSpMkLst>
            <pc:docMk/>
            <pc:sldMk cId="1001700874" sldId="322"/>
            <ac:cxnSpMk id="64" creationId="{F0B7F8DF-7F0E-912A-9B67-8694155BD571}"/>
          </ac:cxnSpMkLst>
        </pc:cxnChg>
        <pc:cxnChg chg="add mod topLvl">
          <ac:chgData name="Kencin Autry" userId="a6c17a38-3403-4b9b-b01e-849711fc5fbf" providerId="ADAL" clId="{082659E4-D9E0-4610-B4E4-9B8D758FE963}" dt="2023-10-12T20:34:49.239" v="10933" actId="338"/>
          <ac:cxnSpMkLst>
            <pc:docMk/>
            <pc:sldMk cId="1001700874" sldId="322"/>
            <ac:cxnSpMk id="65" creationId="{BB8FDE53-2D14-35AA-DEC6-807A70E67247}"/>
          </ac:cxnSpMkLst>
        </pc:cxnChg>
        <pc:cxnChg chg="add mod topLvl">
          <ac:chgData name="Kencin Autry" userId="a6c17a38-3403-4b9b-b01e-849711fc5fbf" providerId="ADAL" clId="{082659E4-D9E0-4610-B4E4-9B8D758FE963}" dt="2023-10-12T20:34:49.239" v="10933" actId="338"/>
          <ac:cxnSpMkLst>
            <pc:docMk/>
            <pc:sldMk cId="1001700874" sldId="322"/>
            <ac:cxnSpMk id="66" creationId="{6CA56DAC-8102-0B76-9857-82D82E96E9D9}"/>
          </ac:cxnSpMkLst>
        </pc:cxnChg>
        <pc:cxnChg chg="add mod">
          <ac:chgData name="Kencin Autry" userId="a6c17a38-3403-4b9b-b01e-849711fc5fbf" providerId="ADAL" clId="{082659E4-D9E0-4610-B4E4-9B8D758FE963}" dt="2023-10-12T20:28:46.927" v="10909" actId="1076"/>
          <ac:cxnSpMkLst>
            <pc:docMk/>
            <pc:sldMk cId="1001700874" sldId="322"/>
            <ac:cxnSpMk id="67" creationId="{14E4A98F-E48C-CD2D-D356-231CA15B0506}"/>
          </ac:cxnSpMkLst>
        </pc:cxnChg>
      </pc:sldChg>
      <pc:sldChg chg="addSp delSp modSp mod ord modTransition">
        <pc:chgData name="Kencin Autry" userId="a6c17a38-3403-4b9b-b01e-849711fc5fbf" providerId="ADAL" clId="{082659E4-D9E0-4610-B4E4-9B8D758FE963}" dt="2023-10-17T03:53:17.932" v="16396"/>
        <pc:sldMkLst>
          <pc:docMk/>
          <pc:sldMk cId="3232032086" sldId="323"/>
        </pc:sldMkLst>
        <pc:spChg chg="del">
          <ac:chgData name="Kencin Autry" userId="a6c17a38-3403-4b9b-b01e-849711fc5fbf" providerId="ADAL" clId="{082659E4-D9E0-4610-B4E4-9B8D758FE963}" dt="2023-10-12T20:38:35.523" v="10952" actId="478"/>
          <ac:spMkLst>
            <pc:docMk/>
            <pc:sldMk cId="3232032086" sldId="323"/>
            <ac:spMk id="2" creationId="{66AA7EC7-4735-D85A-1A7D-7FEB465FDC05}"/>
          </ac:spMkLst>
        </pc:spChg>
        <pc:spChg chg="add mod">
          <ac:chgData name="Kencin Autry" userId="a6c17a38-3403-4b9b-b01e-849711fc5fbf" providerId="ADAL" clId="{082659E4-D9E0-4610-B4E4-9B8D758FE963}" dt="2023-10-17T03:53:17.932" v="16396"/>
          <ac:spMkLst>
            <pc:docMk/>
            <pc:sldMk cId="3232032086" sldId="323"/>
            <ac:spMk id="2" creationId="{E154A742-8A22-97DA-E428-366AEF39AC07}"/>
          </ac:spMkLst>
        </pc:spChg>
        <pc:spChg chg="del">
          <ac:chgData name="Kencin Autry" userId="a6c17a38-3403-4b9b-b01e-849711fc5fbf" providerId="ADAL" clId="{082659E4-D9E0-4610-B4E4-9B8D758FE963}" dt="2023-10-12T20:38:35.523" v="10952" actId="478"/>
          <ac:spMkLst>
            <pc:docMk/>
            <pc:sldMk cId="3232032086" sldId="323"/>
            <ac:spMk id="3" creationId="{A9727FED-F5B6-E316-7A50-8BE96330BA7A}"/>
          </ac:spMkLst>
        </pc:spChg>
        <pc:spChg chg="del">
          <ac:chgData name="Kencin Autry" userId="a6c17a38-3403-4b9b-b01e-849711fc5fbf" providerId="ADAL" clId="{082659E4-D9E0-4610-B4E4-9B8D758FE963}" dt="2023-10-12T20:38:35.523" v="10952" actId="478"/>
          <ac:spMkLst>
            <pc:docMk/>
            <pc:sldMk cId="3232032086" sldId="323"/>
            <ac:spMk id="5" creationId="{F707C544-5061-6470-6B87-0746448842FB}"/>
          </ac:spMkLst>
        </pc:spChg>
        <pc:spChg chg="del">
          <ac:chgData name="Kencin Autry" userId="a6c17a38-3403-4b9b-b01e-849711fc5fbf" providerId="ADAL" clId="{082659E4-D9E0-4610-B4E4-9B8D758FE963}" dt="2023-10-12T20:38:35.523" v="10952" actId="478"/>
          <ac:spMkLst>
            <pc:docMk/>
            <pc:sldMk cId="3232032086" sldId="323"/>
            <ac:spMk id="6" creationId="{81958AF8-BE47-B78F-EF17-7D9B046A8FD0}"/>
          </ac:spMkLst>
        </pc:spChg>
        <pc:spChg chg="del">
          <ac:chgData name="Kencin Autry" userId="a6c17a38-3403-4b9b-b01e-849711fc5fbf" providerId="ADAL" clId="{082659E4-D9E0-4610-B4E4-9B8D758FE963}" dt="2023-10-12T20:38:35.523" v="10952" actId="478"/>
          <ac:spMkLst>
            <pc:docMk/>
            <pc:sldMk cId="3232032086" sldId="323"/>
            <ac:spMk id="7" creationId="{FB83D9D6-F109-B90F-0A98-42AB125A471F}"/>
          </ac:spMkLst>
        </pc:spChg>
        <pc:spChg chg="del">
          <ac:chgData name="Kencin Autry" userId="a6c17a38-3403-4b9b-b01e-849711fc5fbf" providerId="ADAL" clId="{082659E4-D9E0-4610-B4E4-9B8D758FE963}" dt="2023-10-12T20:38:35.523" v="10952" actId="478"/>
          <ac:spMkLst>
            <pc:docMk/>
            <pc:sldMk cId="3232032086" sldId="323"/>
            <ac:spMk id="8" creationId="{0CF97EC0-6AA4-8805-66E8-02E1E2433503}"/>
          </ac:spMkLst>
        </pc:spChg>
        <pc:spChg chg="mod">
          <ac:chgData name="Kencin Autry" userId="a6c17a38-3403-4b9b-b01e-849711fc5fbf" providerId="ADAL" clId="{082659E4-D9E0-4610-B4E4-9B8D758FE963}" dt="2023-10-12T23:18:17.366" v="11248" actId="554"/>
          <ac:spMkLst>
            <pc:docMk/>
            <pc:sldMk cId="3232032086" sldId="323"/>
            <ac:spMk id="9" creationId="{76636B5F-E76A-C1CD-EB73-88E5E6137252}"/>
          </ac:spMkLst>
        </pc:spChg>
        <pc:spChg chg="del">
          <ac:chgData name="Kencin Autry" userId="a6c17a38-3403-4b9b-b01e-849711fc5fbf" providerId="ADAL" clId="{082659E4-D9E0-4610-B4E4-9B8D758FE963}" dt="2023-10-12T20:38:35.523" v="10952" actId="478"/>
          <ac:spMkLst>
            <pc:docMk/>
            <pc:sldMk cId="3232032086" sldId="323"/>
            <ac:spMk id="10" creationId="{088ACB7F-6942-6246-D465-CA4756188B14}"/>
          </ac:spMkLst>
        </pc:spChg>
        <pc:spChg chg="del">
          <ac:chgData name="Kencin Autry" userId="a6c17a38-3403-4b9b-b01e-849711fc5fbf" providerId="ADAL" clId="{082659E4-D9E0-4610-B4E4-9B8D758FE963}" dt="2023-10-12T20:38:35.523" v="10952" actId="478"/>
          <ac:spMkLst>
            <pc:docMk/>
            <pc:sldMk cId="3232032086" sldId="323"/>
            <ac:spMk id="11" creationId="{B7257ACC-A5F7-E2C8-778F-ECF5760D21E3}"/>
          </ac:spMkLst>
        </pc:spChg>
        <pc:spChg chg="del">
          <ac:chgData name="Kencin Autry" userId="a6c17a38-3403-4b9b-b01e-849711fc5fbf" providerId="ADAL" clId="{082659E4-D9E0-4610-B4E4-9B8D758FE963}" dt="2023-10-12T20:38:35.523" v="10952" actId="478"/>
          <ac:spMkLst>
            <pc:docMk/>
            <pc:sldMk cId="3232032086" sldId="323"/>
            <ac:spMk id="12" creationId="{BFC30234-F4D7-03DE-02FA-DA6F47256291}"/>
          </ac:spMkLst>
        </pc:spChg>
        <pc:spChg chg="del">
          <ac:chgData name="Kencin Autry" userId="a6c17a38-3403-4b9b-b01e-849711fc5fbf" providerId="ADAL" clId="{082659E4-D9E0-4610-B4E4-9B8D758FE963}" dt="2023-10-12T20:38:35.523" v="10952" actId="478"/>
          <ac:spMkLst>
            <pc:docMk/>
            <pc:sldMk cId="3232032086" sldId="323"/>
            <ac:spMk id="13" creationId="{BC646792-44D1-A7DB-EB8B-D93867A6A70F}"/>
          </ac:spMkLst>
        </pc:spChg>
        <pc:spChg chg="del">
          <ac:chgData name="Kencin Autry" userId="a6c17a38-3403-4b9b-b01e-849711fc5fbf" providerId="ADAL" clId="{082659E4-D9E0-4610-B4E4-9B8D758FE963}" dt="2023-10-12T20:38:35.523" v="10952" actId="478"/>
          <ac:spMkLst>
            <pc:docMk/>
            <pc:sldMk cId="3232032086" sldId="323"/>
            <ac:spMk id="14" creationId="{997E200B-56FB-2B9E-68B3-939E2C4E8DC8}"/>
          </ac:spMkLst>
        </pc:spChg>
        <pc:spChg chg="add del mod">
          <ac:chgData name="Kencin Autry" userId="a6c17a38-3403-4b9b-b01e-849711fc5fbf" providerId="ADAL" clId="{082659E4-D9E0-4610-B4E4-9B8D758FE963}" dt="2023-10-12T20:38:52.801" v="10955" actId="478"/>
          <ac:spMkLst>
            <pc:docMk/>
            <pc:sldMk cId="3232032086" sldId="323"/>
            <ac:spMk id="33" creationId="{C429B309-E073-A34F-3EDD-B7C04F5259FA}"/>
          </ac:spMkLst>
        </pc:spChg>
        <pc:spChg chg="add del mod">
          <ac:chgData name="Kencin Autry" userId="a6c17a38-3403-4b9b-b01e-849711fc5fbf" providerId="ADAL" clId="{082659E4-D9E0-4610-B4E4-9B8D758FE963}" dt="2023-10-12T20:38:53.342" v="10956" actId="478"/>
          <ac:spMkLst>
            <pc:docMk/>
            <pc:sldMk cId="3232032086" sldId="323"/>
            <ac:spMk id="34" creationId="{62F9558E-5405-67F4-39C7-D7A5145736DF}"/>
          </ac:spMkLst>
        </pc:spChg>
        <pc:spChg chg="add del mod">
          <ac:chgData name="Kencin Autry" userId="a6c17a38-3403-4b9b-b01e-849711fc5fbf" providerId="ADAL" clId="{082659E4-D9E0-4610-B4E4-9B8D758FE963}" dt="2023-10-12T20:39:40.878" v="10962" actId="478"/>
          <ac:spMkLst>
            <pc:docMk/>
            <pc:sldMk cId="3232032086" sldId="323"/>
            <ac:spMk id="37" creationId="{06E6CBE5-DDC9-A7D0-7983-760F46AED7E4}"/>
          </ac:spMkLst>
        </pc:spChg>
        <pc:spChg chg="add del mod">
          <ac:chgData name="Kencin Autry" userId="a6c17a38-3403-4b9b-b01e-849711fc5fbf" providerId="ADAL" clId="{082659E4-D9E0-4610-B4E4-9B8D758FE963}" dt="2023-10-12T20:39:42.829" v="10964" actId="478"/>
          <ac:spMkLst>
            <pc:docMk/>
            <pc:sldMk cId="3232032086" sldId="323"/>
            <ac:spMk id="38" creationId="{AEA82C01-C827-AE15-741B-DB5BA426C81C}"/>
          </ac:spMkLst>
        </pc:spChg>
        <pc:spChg chg="mod">
          <ac:chgData name="Kencin Autry" userId="a6c17a38-3403-4b9b-b01e-849711fc5fbf" providerId="ADAL" clId="{082659E4-D9E0-4610-B4E4-9B8D758FE963}" dt="2023-10-16T17:51:48.719" v="14622" actId="2711"/>
          <ac:spMkLst>
            <pc:docMk/>
            <pc:sldMk cId="3232032086" sldId="323"/>
            <ac:spMk id="46" creationId="{2FA8009B-8210-3FD2-DFA7-2A296B94C60E}"/>
          </ac:spMkLst>
        </pc:spChg>
        <pc:spChg chg="mod">
          <ac:chgData name="Kencin Autry" userId="a6c17a38-3403-4b9b-b01e-849711fc5fbf" providerId="ADAL" clId="{082659E4-D9E0-4610-B4E4-9B8D758FE963}" dt="2023-10-16T17:51:48.719" v="14622" actId="2711"/>
          <ac:spMkLst>
            <pc:docMk/>
            <pc:sldMk cId="3232032086" sldId="323"/>
            <ac:spMk id="47" creationId="{E724EA78-90EB-6EFC-749F-7AD1D7E6C9E2}"/>
          </ac:spMkLst>
        </pc:spChg>
        <pc:spChg chg="add mod">
          <ac:chgData name="Kencin Autry" userId="a6c17a38-3403-4b9b-b01e-849711fc5fbf" providerId="ADAL" clId="{082659E4-D9E0-4610-B4E4-9B8D758FE963}" dt="2023-10-16T17:51:48.719" v="14622" actId="2711"/>
          <ac:spMkLst>
            <pc:docMk/>
            <pc:sldMk cId="3232032086" sldId="323"/>
            <ac:spMk id="49" creationId="{A71782B4-2453-1E36-B650-DB0FAB047D95}"/>
          </ac:spMkLst>
        </pc:spChg>
        <pc:spChg chg="add mod">
          <ac:chgData name="Kencin Autry" userId="a6c17a38-3403-4b9b-b01e-849711fc5fbf" providerId="ADAL" clId="{082659E4-D9E0-4610-B4E4-9B8D758FE963}" dt="2023-10-16T17:51:48.719" v="14622" actId="2711"/>
          <ac:spMkLst>
            <pc:docMk/>
            <pc:sldMk cId="3232032086" sldId="323"/>
            <ac:spMk id="50" creationId="{D6AF3860-C56F-E36C-F4B4-02F0C57F5B70}"/>
          </ac:spMkLst>
        </pc:spChg>
        <pc:spChg chg="add mod">
          <ac:chgData name="Kencin Autry" userId="a6c17a38-3403-4b9b-b01e-849711fc5fbf" providerId="ADAL" clId="{082659E4-D9E0-4610-B4E4-9B8D758FE963}" dt="2023-10-16T17:51:48.719" v="14622" actId="2711"/>
          <ac:spMkLst>
            <pc:docMk/>
            <pc:sldMk cId="3232032086" sldId="323"/>
            <ac:spMk id="51" creationId="{20F2DF85-7E76-1204-E631-B2309474419A}"/>
          </ac:spMkLst>
        </pc:spChg>
        <pc:spChg chg="add mod">
          <ac:chgData name="Kencin Autry" userId="a6c17a38-3403-4b9b-b01e-849711fc5fbf" providerId="ADAL" clId="{082659E4-D9E0-4610-B4E4-9B8D758FE963}" dt="2023-10-16T17:51:48.719" v="14622" actId="2711"/>
          <ac:spMkLst>
            <pc:docMk/>
            <pc:sldMk cId="3232032086" sldId="323"/>
            <ac:spMk id="52" creationId="{B87EF565-D4EA-18BB-B34C-C7DD46DA143E}"/>
          </ac:spMkLst>
        </pc:spChg>
        <pc:spChg chg="add mod">
          <ac:chgData name="Kencin Autry" userId="a6c17a38-3403-4b9b-b01e-849711fc5fbf" providerId="ADAL" clId="{082659E4-D9E0-4610-B4E4-9B8D758FE963}" dt="2023-10-16T17:51:48.719" v="14622" actId="2711"/>
          <ac:spMkLst>
            <pc:docMk/>
            <pc:sldMk cId="3232032086" sldId="323"/>
            <ac:spMk id="53" creationId="{C296F1C8-FED3-A8BF-72EB-0580A9A8820C}"/>
          </ac:spMkLst>
        </pc:spChg>
        <pc:spChg chg="add mod">
          <ac:chgData name="Kencin Autry" userId="a6c17a38-3403-4b9b-b01e-849711fc5fbf" providerId="ADAL" clId="{082659E4-D9E0-4610-B4E4-9B8D758FE963}" dt="2023-10-16T17:51:48.719" v="14622" actId="2711"/>
          <ac:spMkLst>
            <pc:docMk/>
            <pc:sldMk cId="3232032086" sldId="323"/>
            <ac:spMk id="54" creationId="{D2E15C57-6C87-A906-D35D-67AFCE34FCC6}"/>
          </ac:spMkLst>
        </pc:spChg>
        <pc:spChg chg="add mod">
          <ac:chgData name="Kencin Autry" userId="a6c17a38-3403-4b9b-b01e-849711fc5fbf" providerId="ADAL" clId="{082659E4-D9E0-4610-B4E4-9B8D758FE963}" dt="2023-10-16T17:51:48.719" v="14622" actId="2711"/>
          <ac:spMkLst>
            <pc:docMk/>
            <pc:sldMk cId="3232032086" sldId="323"/>
            <ac:spMk id="55" creationId="{190423DF-AD3E-2402-1F32-8AFFB89F1217}"/>
          </ac:spMkLst>
        </pc:spChg>
        <pc:spChg chg="add del mod">
          <ac:chgData name="Kencin Autry" userId="a6c17a38-3403-4b9b-b01e-849711fc5fbf" providerId="ADAL" clId="{082659E4-D9E0-4610-B4E4-9B8D758FE963}" dt="2023-10-12T20:41:01.969" v="10991" actId="478"/>
          <ac:spMkLst>
            <pc:docMk/>
            <pc:sldMk cId="3232032086" sldId="323"/>
            <ac:spMk id="66" creationId="{D1EA2DD7-DC12-5251-9CAC-4FDD3D823AED}"/>
          </ac:spMkLst>
        </pc:spChg>
        <pc:spChg chg="add del mod">
          <ac:chgData name="Kencin Autry" userId="a6c17a38-3403-4b9b-b01e-849711fc5fbf" providerId="ADAL" clId="{082659E4-D9E0-4610-B4E4-9B8D758FE963}" dt="2023-10-12T20:42:39.689" v="11005" actId="478"/>
          <ac:spMkLst>
            <pc:docMk/>
            <pc:sldMk cId="3232032086" sldId="323"/>
            <ac:spMk id="68" creationId="{99F8E83E-D8A5-CC52-2EFC-DAD559F7F28E}"/>
          </ac:spMkLst>
        </pc:spChg>
        <pc:spChg chg="add del mod">
          <ac:chgData name="Kencin Autry" userId="a6c17a38-3403-4b9b-b01e-849711fc5fbf" providerId="ADAL" clId="{082659E4-D9E0-4610-B4E4-9B8D758FE963}" dt="2023-10-12T23:12:21.655" v="11169" actId="478"/>
          <ac:spMkLst>
            <pc:docMk/>
            <pc:sldMk cId="3232032086" sldId="323"/>
            <ac:spMk id="85" creationId="{204F0D4D-7A1B-3E13-70DC-EC3B647DFB70}"/>
          </ac:spMkLst>
        </pc:spChg>
        <pc:spChg chg="add del mod">
          <ac:chgData name="Kencin Autry" userId="a6c17a38-3403-4b9b-b01e-849711fc5fbf" providerId="ADAL" clId="{082659E4-D9E0-4610-B4E4-9B8D758FE963}" dt="2023-10-12T23:12:55.416" v="11179" actId="478"/>
          <ac:spMkLst>
            <pc:docMk/>
            <pc:sldMk cId="3232032086" sldId="323"/>
            <ac:spMk id="87" creationId="{2A3BDD68-288D-0B05-D4A8-51119344C044}"/>
          </ac:spMkLst>
        </pc:spChg>
        <pc:spChg chg="add del mod">
          <ac:chgData name="Kencin Autry" userId="a6c17a38-3403-4b9b-b01e-849711fc5fbf" providerId="ADAL" clId="{082659E4-D9E0-4610-B4E4-9B8D758FE963}" dt="2023-10-12T23:13:32.388" v="11184" actId="478"/>
          <ac:spMkLst>
            <pc:docMk/>
            <pc:sldMk cId="3232032086" sldId="323"/>
            <ac:spMk id="88" creationId="{A9BE11AC-7ABA-2ADD-8B04-0F41399CEC64}"/>
          </ac:spMkLst>
        </pc:spChg>
        <pc:grpChg chg="add mod">
          <ac:chgData name="Kencin Autry" userId="a6c17a38-3403-4b9b-b01e-849711fc5fbf" providerId="ADAL" clId="{082659E4-D9E0-4610-B4E4-9B8D758FE963}" dt="2023-10-12T23:12:34.118" v="11171" actId="164"/>
          <ac:grpSpMkLst>
            <pc:docMk/>
            <pc:sldMk cId="3232032086" sldId="323"/>
            <ac:grpSpMk id="41" creationId="{54B5BDBE-001A-C037-FBF2-5DC2A1D8D259}"/>
          </ac:grpSpMkLst>
        </pc:grpChg>
        <pc:grpChg chg="mod">
          <ac:chgData name="Kencin Autry" userId="a6c17a38-3403-4b9b-b01e-849711fc5fbf" providerId="ADAL" clId="{082659E4-D9E0-4610-B4E4-9B8D758FE963}" dt="2023-10-12T20:39:54.963" v="10966"/>
          <ac:grpSpMkLst>
            <pc:docMk/>
            <pc:sldMk cId="3232032086" sldId="323"/>
            <ac:grpSpMk id="45" creationId="{2F94BD34-D310-7A69-FCED-BA3CA873BCE2}"/>
          </ac:grpSpMkLst>
        </pc:grpChg>
        <pc:grpChg chg="add mod">
          <ac:chgData name="Kencin Autry" userId="a6c17a38-3403-4b9b-b01e-849711fc5fbf" providerId="ADAL" clId="{082659E4-D9E0-4610-B4E4-9B8D758FE963}" dt="2023-10-12T23:12:34.118" v="11171" actId="164"/>
          <ac:grpSpMkLst>
            <pc:docMk/>
            <pc:sldMk cId="3232032086" sldId="323"/>
            <ac:grpSpMk id="67" creationId="{C99591A4-B525-BD3D-CAF5-BEF291AF916F}"/>
          </ac:grpSpMkLst>
        </pc:grpChg>
        <pc:grpChg chg="add mod">
          <ac:chgData name="Kencin Autry" userId="a6c17a38-3403-4b9b-b01e-849711fc5fbf" providerId="ADAL" clId="{082659E4-D9E0-4610-B4E4-9B8D758FE963}" dt="2023-10-12T23:12:49.856" v="11177" actId="1035"/>
          <ac:grpSpMkLst>
            <pc:docMk/>
            <pc:sldMk cId="3232032086" sldId="323"/>
            <ac:grpSpMk id="86" creationId="{43B5C8CD-6817-BF37-A876-2C90DA96A812}"/>
          </ac:grpSpMkLst>
        </pc:grpChg>
        <pc:cxnChg chg="del mod">
          <ac:chgData name="Kencin Autry" userId="a6c17a38-3403-4b9b-b01e-849711fc5fbf" providerId="ADAL" clId="{082659E4-D9E0-4610-B4E4-9B8D758FE963}" dt="2023-10-12T20:38:35.523" v="10952" actId="478"/>
          <ac:cxnSpMkLst>
            <pc:docMk/>
            <pc:sldMk cId="3232032086" sldId="323"/>
            <ac:cxnSpMk id="15" creationId="{3A235AFF-6199-443E-CDDF-F3DBA661F5B2}"/>
          </ac:cxnSpMkLst>
        </pc:cxnChg>
        <pc:cxnChg chg="del">
          <ac:chgData name="Kencin Autry" userId="a6c17a38-3403-4b9b-b01e-849711fc5fbf" providerId="ADAL" clId="{082659E4-D9E0-4610-B4E4-9B8D758FE963}" dt="2023-10-12T20:38:35.523" v="10952" actId="478"/>
          <ac:cxnSpMkLst>
            <pc:docMk/>
            <pc:sldMk cId="3232032086" sldId="323"/>
            <ac:cxnSpMk id="16" creationId="{460205D4-EE90-5044-4532-656A195D342A}"/>
          </ac:cxnSpMkLst>
        </pc:cxnChg>
        <pc:cxnChg chg="del mod">
          <ac:chgData name="Kencin Autry" userId="a6c17a38-3403-4b9b-b01e-849711fc5fbf" providerId="ADAL" clId="{082659E4-D9E0-4610-B4E4-9B8D758FE963}" dt="2023-10-12T20:38:35.523" v="10952" actId="478"/>
          <ac:cxnSpMkLst>
            <pc:docMk/>
            <pc:sldMk cId="3232032086" sldId="323"/>
            <ac:cxnSpMk id="17" creationId="{2D6B26E1-C03A-4F77-5349-A5466C96323D}"/>
          </ac:cxnSpMkLst>
        </pc:cxnChg>
        <pc:cxnChg chg="del mod">
          <ac:chgData name="Kencin Autry" userId="a6c17a38-3403-4b9b-b01e-849711fc5fbf" providerId="ADAL" clId="{082659E4-D9E0-4610-B4E4-9B8D758FE963}" dt="2023-10-12T20:38:35.523" v="10952" actId="478"/>
          <ac:cxnSpMkLst>
            <pc:docMk/>
            <pc:sldMk cId="3232032086" sldId="323"/>
            <ac:cxnSpMk id="19" creationId="{AA46D4EA-EA27-7505-0EAD-07A312B7A33B}"/>
          </ac:cxnSpMkLst>
        </pc:cxnChg>
        <pc:cxnChg chg="del mod">
          <ac:chgData name="Kencin Autry" userId="a6c17a38-3403-4b9b-b01e-849711fc5fbf" providerId="ADAL" clId="{082659E4-D9E0-4610-B4E4-9B8D758FE963}" dt="2023-10-12T20:38:35.523" v="10952" actId="478"/>
          <ac:cxnSpMkLst>
            <pc:docMk/>
            <pc:sldMk cId="3232032086" sldId="323"/>
            <ac:cxnSpMk id="20" creationId="{CBB7BED5-AF84-D0EA-B22D-6F3A0B898EF2}"/>
          </ac:cxnSpMkLst>
        </pc:cxnChg>
        <pc:cxnChg chg="del">
          <ac:chgData name="Kencin Autry" userId="a6c17a38-3403-4b9b-b01e-849711fc5fbf" providerId="ADAL" clId="{082659E4-D9E0-4610-B4E4-9B8D758FE963}" dt="2023-10-12T20:38:35.523" v="10952" actId="478"/>
          <ac:cxnSpMkLst>
            <pc:docMk/>
            <pc:sldMk cId="3232032086" sldId="323"/>
            <ac:cxnSpMk id="21" creationId="{F0A25BB8-C243-D104-12BF-A537F1C5EDA1}"/>
          </ac:cxnSpMkLst>
        </pc:cxnChg>
        <pc:cxnChg chg="del mod">
          <ac:chgData name="Kencin Autry" userId="a6c17a38-3403-4b9b-b01e-849711fc5fbf" providerId="ADAL" clId="{082659E4-D9E0-4610-B4E4-9B8D758FE963}" dt="2023-10-12T20:38:35.523" v="10952" actId="478"/>
          <ac:cxnSpMkLst>
            <pc:docMk/>
            <pc:sldMk cId="3232032086" sldId="323"/>
            <ac:cxnSpMk id="22" creationId="{07B97CF0-6C0B-ACC7-37B9-05B7A5784265}"/>
          </ac:cxnSpMkLst>
        </pc:cxnChg>
        <pc:cxnChg chg="del mod">
          <ac:chgData name="Kencin Autry" userId="a6c17a38-3403-4b9b-b01e-849711fc5fbf" providerId="ADAL" clId="{082659E4-D9E0-4610-B4E4-9B8D758FE963}" dt="2023-10-12T20:38:35.523" v="10952" actId="478"/>
          <ac:cxnSpMkLst>
            <pc:docMk/>
            <pc:sldMk cId="3232032086" sldId="323"/>
            <ac:cxnSpMk id="23" creationId="{E1CD229F-FB24-1B40-0A53-33E024ACF32E}"/>
          </ac:cxnSpMkLst>
        </pc:cxnChg>
        <pc:cxnChg chg="del mod">
          <ac:chgData name="Kencin Autry" userId="a6c17a38-3403-4b9b-b01e-849711fc5fbf" providerId="ADAL" clId="{082659E4-D9E0-4610-B4E4-9B8D758FE963}" dt="2023-10-12T20:38:35.523" v="10952" actId="478"/>
          <ac:cxnSpMkLst>
            <pc:docMk/>
            <pc:sldMk cId="3232032086" sldId="323"/>
            <ac:cxnSpMk id="24" creationId="{200D31CC-AA0E-DD22-B790-CCB4314839B9}"/>
          </ac:cxnSpMkLst>
        </pc:cxnChg>
        <pc:cxnChg chg="del mod">
          <ac:chgData name="Kencin Autry" userId="a6c17a38-3403-4b9b-b01e-849711fc5fbf" providerId="ADAL" clId="{082659E4-D9E0-4610-B4E4-9B8D758FE963}" dt="2023-10-12T20:38:35.523" v="10952" actId="478"/>
          <ac:cxnSpMkLst>
            <pc:docMk/>
            <pc:sldMk cId="3232032086" sldId="323"/>
            <ac:cxnSpMk id="25" creationId="{064731EE-EF88-4321-4A07-5B0962747F25}"/>
          </ac:cxnSpMkLst>
        </pc:cxnChg>
        <pc:cxnChg chg="del mod">
          <ac:chgData name="Kencin Autry" userId="a6c17a38-3403-4b9b-b01e-849711fc5fbf" providerId="ADAL" clId="{082659E4-D9E0-4610-B4E4-9B8D758FE963}" dt="2023-10-12T20:38:35.523" v="10952" actId="478"/>
          <ac:cxnSpMkLst>
            <pc:docMk/>
            <pc:sldMk cId="3232032086" sldId="323"/>
            <ac:cxnSpMk id="26" creationId="{01CC0B20-7EA9-84F6-6992-03434B3E8C96}"/>
          </ac:cxnSpMkLst>
        </pc:cxnChg>
        <pc:cxnChg chg="del mod">
          <ac:chgData name="Kencin Autry" userId="a6c17a38-3403-4b9b-b01e-849711fc5fbf" providerId="ADAL" clId="{082659E4-D9E0-4610-B4E4-9B8D758FE963}" dt="2023-10-12T20:38:35.523" v="10952" actId="478"/>
          <ac:cxnSpMkLst>
            <pc:docMk/>
            <pc:sldMk cId="3232032086" sldId="323"/>
            <ac:cxnSpMk id="27" creationId="{8FCC4340-5817-8371-696B-535090991D4D}"/>
          </ac:cxnSpMkLst>
        </pc:cxnChg>
        <pc:cxnChg chg="del">
          <ac:chgData name="Kencin Autry" userId="a6c17a38-3403-4b9b-b01e-849711fc5fbf" providerId="ADAL" clId="{082659E4-D9E0-4610-B4E4-9B8D758FE963}" dt="2023-10-12T20:38:35.523" v="10952" actId="478"/>
          <ac:cxnSpMkLst>
            <pc:docMk/>
            <pc:sldMk cId="3232032086" sldId="323"/>
            <ac:cxnSpMk id="28" creationId="{15C2531D-2275-F54B-9C77-7FA476EC732E}"/>
          </ac:cxnSpMkLst>
        </pc:cxnChg>
        <pc:cxnChg chg="del">
          <ac:chgData name="Kencin Autry" userId="a6c17a38-3403-4b9b-b01e-849711fc5fbf" providerId="ADAL" clId="{082659E4-D9E0-4610-B4E4-9B8D758FE963}" dt="2023-10-12T20:38:35.523" v="10952" actId="478"/>
          <ac:cxnSpMkLst>
            <pc:docMk/>
            <pc:sldMk cId="3232032086" sldId="323"/>
            <ac:cxnSpMk id="29" creationId="{7508E11A-24A4-4284-B617-84AD61F3CEF9}"/>
          </ac:cxnSpMkLst>
        </pc:cxnChg>
        <pc:cxnChg chg="del mod">
          <ac:chgData name="Kencin Autry" userId="a6c17a38-3403-4b9b-b01e-849711fc5fbf" providerId="ADAL" clId="{082659E4-D9E0-4610-B4E4-9B8D758FE963}" dt="2023-10-12T20:38:35.523" v="10952" actId="478"/>
          <ac:cxnSpMkLst>
            <pc:docMk/>
            <pc:sldMk cId="3232032086" sldId="323"/>
            <ac:cxnSpMk id="30" creationId="{18D53BFD-11BB-CB73-AD97-E735A27F11C0}"/>
          </ac:cxnSpMkLst>
        </pc:cxnChg>
        <pc:cxnChg chg="del">
          <ac:chgData name="Kencin Autry" userId="a6c17a38-3403-4b9b-b01e-849711fc5fbf" providerId="ADAL" clId="{082659E4-D9E0-4610-B4E4-9B8D758FE963}" dt="2023-10-12T20:38:35.523" v="10952" actId="478"/>
          <ac:cxnSpMkLst>
            <pc:docMk/>
            <pc:sldMk cId="3232032086" sldId="323"/>
            <ac:cxnSpMk id="31" creationId="{4FA98EA6-2749-F4F3-422D-F581E75104C9}"/>
          </ac:cxnSpMkLst>
        </pc:cxnChg>
        <pc:cxnChg chg="del">
          <ac:chgData name="Kencin Autry" userId="a6c17a38-3403-4b9b-b01e-849711fc5fbf" providerId="ADAL" clId="{082659E4-D9E0-4610-B4E4-9B8D758FE963}" dt="2023-10-12T20:38:35.523" v="10952" actId="478"/>
          <ac:cxnSpMkLst>
            <pc:docMk/>
            <pc:sldMk cId="3232032086" sldId="323"/>
            <ac:cxnSpMk id="32" creationId="{B97FF6A9-1F9B-1652-E0BA-4C468DBD0996}"/>
          </ac:cxnSpMkLst>
        </pc:cxnChg>
        <pc:cxnChg chg="add del mod">
          <ac:chgData name="Kencin Autry" userId="a6c17a38-3403-4b9b-b01e-849711fc5fbf" providerId="ADAL" clId="{082659E4-D9E0-4610-B4E4-9B8D758FE963}" dt="2023-10-12T20:38:53.966" v="10957" actId="478"/>
          <ac:cxnSpMkLst>
            <pc:docMk/>
            <pc:sldMk cId="3232032086" sldId="323"/>
            <ac:cxnSpMk id="35" creationId="{DBCF2868-0DE9-689E-95DD-9114417DBF59}"/>
          </ac:cxnSpMkLst>
        </pc:cxnChg>
        <pc:cxnChg chg="add del mod">
          <ac:chgData name="Kencin Autry" userId="a6c17a38-3403-4b9b-b01e-849711fc5fbf" providerId="ADAL" clId="{082659E4-D9E0-4610-B4E4-9B8D758FE963}" dt="2023-10-12T20:38:51.109" v="10954" actId="478"/>
          <ac:cxnSpMkLst>
            <pc:docMk/>
            <pc:sldMk cId="3232032086" sldId="323"/>
            <ac:cxnSpMk id="36" creationId="{4EFEDD60-B2C0-79B9-3C7B-C472EA5DD3D0}"/>
          </ac:cxnSpMkLst>
        </pc:cxnChg>
        <pc:cxnChg chg="add del mod">
          <ac:chgData name="Kencin Autry" userId="a6c17a38-3403-4b9b-b01e-849711fc5fbf" providerId="ADAL" clId="{082659E4-D9E0-4610-B4E4-9B8D758FE963}" dt="2023-10-12T20:39:39.399" v="10960" actId="478"/>
          <ac:cxnSpMkLst>
            <pc:docMk/>
            <pc:sldMk cId="3232032086" sldId="323"/>
            <ac:cxnSpMk id="39" creationId="{8CCBE483-D390-E653-2913-C2DCF9915FAF}"/>
          </ac:cxnSpMkLst>
        </pc:cxnChg>
        <pc:cxnChg chg="add del mod">
          <ac:chgData name="Kencin Autry" userId="a6c17a38-3403-4b9b-b01e-849711fc5fbf" providerId="ADAL" clId="{082659E4-D9E0-4610-B4E4-9B8D758FE963}" dt="2023-10-12T20:39:40.030" v="10961" actId="478"/>
          <ac:cxnSpMkLst>
            <pc:docMk/>
            <pc:sldMk cId="3232032086" sldId="323"/>
            <ac:cxnSpMk id="40" creationId="{AF4FCB74-D6D6-F5AC-20CF-7966B1174C8B}"/>
          </ac:cxnSpMkLst>
        </pc:cxnChg>
        <pc:cxnChg chg="mod">
          <ac:chgData name="Kencin Autry" userId="a6c17a38-3403-4b9b-b01e-849711fc5fbf" providerId="ADAL" clId="{082659E4-D9E0-4610-B4E4-9B8D758FE963}" dt="2023-10-12T20:49:09.056" v="11097" actId="1038"/>
          <ac:cxnSpMkLst>
            <pc:docMk/>
            <pc:sldMk cId="3232032086" sldId="323"/>
            <ac:cxnSpMk id="42" creationId="{606C6001-5178-5D0B-68CA-3A2402BB4C9E}"/>
          </ac:cxnSpMkLst>
        </pc:cxnChg>
        <pc:cxnChg chg="mod">
          <ac:chgData name="Kencin Autry" userId="a6c17a38-3403-4b9b-b01e-849711fc5fbf" providerId="ADAL" clId="{082659E4-D9E0-4610-B4E4-9B8D758FE963}" dt="2023-10-12T20:46:49.564" v="11069" actId="1076"/>
          <ac:cxnSpMkLst>
            <pc:docMk/>
            <pc:sldMk cId="3232032086" sldId="323"/>
            <ac:cxnSpMk id="43" creationId="{A28C453E-01F5-5396-9937-225F7D663647}"/>
          </ac:cxnSpMkLst>
        </pc:cxnChg>
        <pc:cxnChg chg="del mod">
          <ac:chgData name="Kencin Autry" userId="a6c17a38-3403-4b9b-b01e-849711fc5fbf" providerId="ADAL" clId="{082659E4-D9E0-4610-B4E4-9B8D758FE963}" dt="2023-10-12T20:43:46.454" v="11021" actId="478"/>
          <ac:cxnSpMkLst>
            <pc:docMk/>
            <pc:sldMk cId="3232032086" sldId="323"/>
            <ac:cxnSpMk id="44" creationId="{D2998646-4D6D-C814-3E37-7AA46FCCB1EC}"/>
          </ac:cxnSpMkLst>
        </pc:cxnChg>
        <pc:cxnChg chg="mod">
          <ac:chgData name="Kencin Autry" userId="a6c17a38-3403-4b9b-b01e-849711fc5fbf" providerId="ADAL" clId="{082659E4-D9E0-4610-B4E4-9B8D758FE963}" dt="2023-10-12T20:47:06.119" v="11073" actId="1076"/>
          <ac:cxnSpMkLst>
            <pc:docMk/>
            <pc:sldMk cId="3232032086" sldId="323"/>
            <ac:cxnSpMk id="48" creationId="{F0D63A92-DEB9-238D-68BD-A4DA65D9E066}"/>
          </ac:cxnSpMkLst>
        </pc:cxnChg>
        <pc:cxnChg chg="add mod">
          <ac:chgData name="Kencin Autry" userId="a6c17a38-3403-4b9b-b01e-849711fc5fbf" providerId="ADAL" clId="{082659E4-D9E0-4610-B4E4-9B8D758FE963}" dt="2023-10-12T20:42:04.653" v="10999" actId="164"/>
          <ac:cxnSpMkLst>
            <pc:docMk/>
            <pc:sldMk cId="3232032086" sldId="323"/>
            <ac:cxnSpMk id="56" creationId="{88017D1E-380A-FA8D-1BFF-A916AF4F1762}"/>
          </ac:cxnSpMkLst>
        </pc:cxnChg>
        <pc:cxnChg chg="add mod">
          <ac:chgData name="Kencin Autry" userId="a6c17a38-3403-4b9b-b01e-849711fc5fbf" providerId="ADAL" clId="{082659E4-D9E0-4610-B4E4-9B8D758FE963}" dt="2023-10-12T20:42:04.653" v="10999" actId="164"/>
          <ac:cxnSpMkLst>
            <pc:docMk/>
            <pc:sldMk cId="3232032086" sldId="323"/>
            <ac:cxnSpMk id="57" creationId="{597D5FE2-1195-3604-74A7-3E233E37547A}"/>
          </ac:cxnSpMkLst>
        </pc:cxnChg>
        <pc:cxnChg chg="add mod">
          <ac:chgData name="Kencin Autry" userId="a6c17a38-3403-4b9b-b01e-849711fc5fbf" providerId="ADAL" clId="{082659E4-D9E0-4610-B4E4-9B8D758FE963}" dt="2023-10-12T20:42:04.653" v="10999" actId="164"/>
          <ac:cxnSpMkLst>
            <pc:docMk/>
            <pc:sldMk cId="3232032086" sldId="323"/>
            <ac:cxnSpMk id="58" creationId="{A61ACBA8-1B9B-B7B4-ECB4-50960F0CC3C8}"/>
          </ac:cxnSpMkLst>
        </pc:cxnChg>
        <pc:cxnChg chg="add mod">
          <ac:chgData name="Kencin Autry" userId="a6c17a38-3403-4b9b-b01e-849711fc5fbf" providerId="ADAL" clId="{082659E4-D9E0-4610-B4E4-9B8D758FE963}" dt="2023-10-12T20:42:04.653" v="10999" actId="164"/>
          <ac:cxnSpMkLst>
            <pc:docMk/>
            <pc:sldMk cId="3232032086" sldId="323"/>
            <ac:cxnSpMk id="59" creationId="{FE4C2155-BD06-ECA1-A573-56C33F6E8969}"/>
          </ac:cxnSpMkLst>
        </pc:cxnChg>
        <pc:cxnChg chg="add mod">
          <ac:chgData name="Kencin Autry" userId="a6c17a38-3403-4b9b-b01e-849711fc5fbf" providerId="ADAL" clId="{082659E4-D9E0-4610-B4E4-9B8D758FE963}" dt="2023-10-12T20:42:04.653" v="10999" actId="164"/>
          <ac:cxnSpMkLst>
            <pc:docMk/>
            <pc:sldMk cId="3232032086" sldId="323"/>
            <ac:cxnSpMk id="60" creationId="{B3C971CE-189F-66AA-913B-50A7C1EEDA67}"/>
          </ac:cxnSpMkLst>
        </pc:cxnChg>
        <pc:cxnChg chg="add mod">
          <ac:chgData name="Kencin Autry" userId="a6c17a38-3403-4b9b-b01e-849711fc5fbf" providerId="ADAL" clId="{082659E4-D9E0-4610-B4E4-9B8D758FE963}" dt="2023-10-12T20:42:04.653" v="10999" actId="164"/>
          <ac:cxnSpMkLst>
            <pc:docMk/>
            <pc:sldMk cId="3232032086" sldId="323"/>
            <ac:cxnSpMk id="61" creationId="{705DAB40-3521-430C-2324-B310C126958C}"/>
          </ac:cxnSpMkLst>
        </pc:cxnChg>
        <pc:cxnChg chg="add mod">
          <ac:chgData name="Kencin Autry" userId="a6c17a38-3403-4b9b-b01e-849711fc5fbf" providerId="ADAL" clId="{082659E4-D9E0-4610-B4E4-9B8D758FE963}" dt="2023-10-12T20:42:04.653" v="10999" actId="164"/>
          <ac:cxnSpMkLst>
            <pc:docMk/>
            <pc:sldMk cId="3232032086" sldId="323"/>
            <ac:cxnSpMk id="62" creationId="{F30A2A94-ED0D-1B9B-02CA-0DBEBFF9125B}"/>
          </ac:cxnSpMkLst>
        </pc:cxnChg>
        <pc:cxnChg chg="add mod">
          <ac:chgData name="Kencin Autry" userId="a6c17a38-3403-4b9b-b01e-849711fc5fbf" providerId="ADAL" clId="{082659E4-D9E0-4610-B4E4-9B8D758FE963}" dt="2023-10-12T20:42:04.653" v="10999" actId="164"/>
          <ac:cxnSpMkLst>
            <pc:docMk/>
            <pc:sldMk cId="3232032086" sldId="323"/>
            <ac:cxnSpMk id="63" creationId="{4EFF6B17-D2AA-C01F-FCE6-E9A8FD53B7B7}"/>
          </ac:cxnSpMkLst>
        </pc:cxnChg>
        <pc:cxnChg chg="add mod">
          <ac:chgData name="Kencin Autry" userId="a6c17a38-3403-4b9b-b01e-849711fc5fbf" providerId="ADAL" clId="{082659E4-D9E0-4610-B4E4-9B8D758FE963}" dt="2023-10-12T20:42:04.653" v="10999" actId="164"/>
          <ac:cxnSpMkLst>
            <pc:docMk/>
            <pc:sldMk cId="3232032086" sldId="323"/>
            <ac:cxnSpMk id="64" creationId="{2B2AD850-7831-42F0-BC30-9124F19A51F7}"/>
          </ac:cxnSpMkLst>
        </pc:cxnChg>
        <pc:cxnChg chg="add mod">
          <ac:chgData name="Kencin Autry" userId="a6c17a38-3403-4b9b-b01e-849711fc5fbf" providerId="ADAL" clId="{082659E4-D9E0-4610-B4E4-9B8D758FE963}" dt="2023-10-12T20:42:04.653" v="10999" actId="164"/>
          <ac:cxnSpMkLst>
            <pc:docMk/>
            <pc:sldMk cId="3232032086" sldId="323"/>
            <ac:cxnSpMk id="65" creationId="{35CEDA9D-2CEB-609F-DED9-8F41F414C5AA}"/>
          </ac:cxnSpMkLst>
        </pc:cxnChg>
        <pc:cxnChg chg="add del mod">
          <ac:chgData name="Kencin Autry" userId="a6c17a38-3403-4b9b-b01e-849711fc5fbf" providerId="ADAL" clId="{082659E4-D9E0-4610-B4E4-9B8D758FE963}" dt="2023-10-12T20:46:30.360" v="11066" actId="478"/>
          <ac:cxnSpMkLst>
            <pc:docMk/>
            <pc:sldMk cId="3232032086" sldId="323"/>
            <ac:cxnSpMk id="73" creationId="{449660B9-EF9A-2B80-FA06-4512ACDF5DA9}"/>
          </ac:cxnSpMkLst>
        </pc:cxnChg>
        <pc:cxnChg chg="add mod">
          <ac:chgData name="Kencin Autry" userId="a6c17a38-3403-4b9b-b01e-849711fc5fbf" providerId="ADAL" clId="{082659E4-D9E0-4610-B4E4-9B8D758FE963}" dt="2023-10-12T23:12:34.118" v="11171" actId="164"/>
          <ac:cxnSpMkLst>
            <pc:docMk/>
            <pc:sldMk cId="3232032086" sldId="323"/>
            <ac:cxnSpMk id="77" creationId="{8A58995F-B477-D002-15A4-A62FB07DED38}"/>
          </ac:cxnSpMkLst>
        </pc:cxnChg>
      </pc:sldChg>
      <pc:sldChg chg="addSp delSp modSp mod ord modTransition">
        <pc:chgData name="Kencin Autry" userId="a6c17a38-3403-4b9b-b01e-849711fc5fbf" providerId="ADAL" clId="{082659E4-D9E0-4610-B4E4-9B8D758FE963}" dt="2023-10-20T00:58:04.063" v="16549" actId="1076"/>
        <pc:sldMkLst>
          <pc:docMk/>
          <pc:sldMk cId="2917529714" sldId="324"/>
        </pc:sldMkLst>
        <pc:spChg chg="mod">
          <ac:chgData name="Kencin Autry" userId="a6c17a38-3403-4b9b-b01e-849711fc5fbf" providerId="ADAL" clId="{082659E4-D9E0-4610-B4E4-9B8D758FE963}" dt="2023-10-16T17:51:56.061" v="14623" actId="2711"/>
          <ac:spMkLst>
            <pc:docMk/>
            <pc:sldMk cId="2917529714" sldId="324"/>
            <ac:spMk id="2" creationId="{66AA7EC7-4735-D85A-1A7D-7FEB465FDC05}"/>
          </ac:spMkLst>
        </pc:spChg>
        <pc:spChg chg="mod">
          <ac:chgData name="Kencin Autry" userId="a6c17a38-3403-4b9b-b01e-849711fc5fbf" providerId="ADAL" clId="{082659E4-D9E0-4610-B4E4-9B8D758FE963}" dt="2023-10-16T17:51:56.061" v="14623" actId="2711"/>
          <ac:spMkLst>
            <pc:docMk/>
            <pc:sldMk cId="2917529714" sldId="324"/>
            <ac:spMk id="3" creationId="{A9727FED-F5B6-E316-7A50-8BE96330BA7A}"/>
          </ac:spMkLst>
        </pc:spChg>
        <pc:spChg chg="mod">
          <ac:chgData name="Kencin Autry" userId="a6c17a38-3403-4b9b-b01e-849711fc5fbf" providerId="ADAL" clId="{082659E4-D9E0-4610-B4E4-9B8D758FE963}" dt="2023-10-16T17:51:56.061" v="14623" actId="2711"/>
          <ac:spMkLst>
            <pc:docMk/>
            <pc:sldMk cId="2917529714" sldId="324"/>
            <ac:spMk id="5" creationId="{F707C544-5061-6470-6B87-0746448842FB}"/>
          </ac:spMkLst>
        </pc:spChg>
        <pc:spChg chg="mod">
          <ac:chgData name="Kencin Autry" userId="a6c17a38-3403-4b9b-b01e-849711fc5fbf" providerId="ADAL" clId="{082659E4-D9E0-4610-B4E4-9B8D758FE963}" dt="2023-10-16T17:51:56.061" v="14623" actId="2711"/>
          <ac:spMkLst>
            <pc:docMk/>
            <pc:sldMk cId="2917529714" sldId="324"/>
            <ac:spMk id="6" creationId="{81958AF8-BE47-B78F-EF17-7D9B046A8FD0}"/>
          </ac:spMkLst>
        </pc:spChg>
        <pc:spChg chg="mod">
          <ac:chgData name="Kencin Autry" userId="a6c17a38-3403-4b9b-b01e-849711fc5fbf" providerId="ADAL" clId="{082659E4-D9E0-4610-B4E4-9B8D758FE963}" dt="2023-10-16T17:51:56.061" v="14623" actId="2711"/>
          <ac:spMkLst>
            <pc:docMk/>
            <pc:sldMk cId="2917529714" sldId="324"/>
            <ac:spMk id="7" creationId="{FB83D9D6-F109-B90F-0A98-42AB125A471F}"/>
          </ac:spMkLst>
        </pc:spChg>
        <pc:spChg chg="mod">
          <ac:chgData name="Kencin Autry" userId="a6c17a38-3403-4b9b-b01e-849711fc5fbf" providerId="ADAL" clId="{082659E4-D9E0-4610-B4E4-9B8D758FE963}" dt="2023-10-16T17:51:56.061" v="14623" actId="2711"/>
          <ac:spMkLst>
            <pc:docMk/>
            <pc:sldMk cId="2917529714" sldId="324"/>
            <ac:spMk id="8" creationId="{0CF97EC0-6AA4-8805-66E8-02E1E2433503}"/>
          </ac:spMkLst>
        </pc:spChg>
        <pc:spChg chg="mod">
          <ac:chgData name="Kencin Autry" userId="a6c17a38-3403-4b9b-b01e-849711fc5fbf" providerId="ADAL" clId="{082659E4-D9E0-4610-B4E4-9B8D758FE963}" dt="2023-10-12T23:18:22.082" v="11249" actId="554"/>
          <ac:spMkLst>
            <pc:docMk/>
            <pc:sldMk cId="2917529714" sldId="324"/>
            <ac:spMk id="9" creationId="{76636B5F-E76A-C1CD-EB73-88E5E6137252}"/>
          </ac:spMkLst>
        </pc:spChg>
        <pc:spChg chg="mod">
          <ac:chgData name="Kencin Autry" userId="a6c17a38-3403-4b9b-b01e-849711fc5fbf" providerId="ADAL" clId="{082659E4-D9E0-4610-B4E4-9B8D758FE963}" dt="2023-10-12T20:44:01.353" v="11022" actId="164"/>
          <ac:spMkLst>
            <pc:docMk/>
            <pc:sldMk cId="2917529714" sldId="324"/>
            <ac:spMk id="10" creationId="{088ACB7F-6942-6246-D465-CA4756188B14}"/>
          </ac:spMkLst>
        </pc:spChg>
        <pc:spChg chg="add mod">
          <ac:chgData name="Kencin Autry" userId="a6c17a38-3403-4b9b-b01e-849711fc5fbf" providerId="ADAL" clId="{082659E4-D9E0-4610-B4E4-9B8D758FE963}" dt="2023-10-17T03:53:20.890" v="16397"/>
          <ac:spMkLst>
            <pc:docMk/>
            <pc:sldMk cId="2917529714" sldId="324"/>
            <ac:spMk id="10" creationId="{8FEF4B4E-7FF2-8D6D-E356-75D38AA88E67}"/>
          </ac:spMkLst>
        </pc:spChg>
        <pc:spChg chg="mod">
          <ac:chgData name="Kencin Autry" userId="a6c17a38-3403-4b9b-b01e-849711fc5fbf" providerId="ADAL" clId="{082659E4-D9E0-4610-B4E4-9B8D758FE963}" dt="2023-10-16T17:51:56.061" v="14623" actId="2711"/>
          <ac:spMkLst>
            <pc:docMk/>
            <pc:sldMk cId="2917529714" sldId="324"/>
            <ac:spMk id="11" creationId="{B7257ACC-A5F7-E2C8-778F-ECF5760D21E3}"/>
          </ac:spMkLst>
        </pc:spChg>
        <pc:spChg chg="mod">
          <ac:chgData name="Kencin Autry" userId="a6c17a38-3403-4b9b-b01e-849711fc5fbf" providerId="ADAL" clId="{082659E4-D9E0-4610-B4E4-9B8D758FE963}" dt="2023-10-16T17:51:56.061" v="14623" actId="2711"/>
          <ac:spMkLst>
            <pc:docMk/>
            <pc:sldMk cId="2917529714" sldId="324"/>
            <ac:spMk id="12" creationId="{BFC30234-F4D7-03DE-02FA-DA6F47256291}"/>
          </ac:spMkLst>
        </pc:spChg>
        <pc:spChg chg="mod">
          <ac:chgData name="Kencin Autry" userId="a6c17a38-3403-4b9b-b01e-849711fc5fbf" providerId="ADAL" clId="{082659E4-D9E0-4610-B4E4-9B8D758FE963}" dt="2023-10-16T17:51:56.061" v="14623" actId="2711"/>
          <ac:spMkLst>
            <pc:docMk/>
            <pc:sldMk cId="2917529714" sldId="324"/>
            <ac:spMk id="13" creationId="{BC646792-44D1-A7DB-EB8B-D93867A6A70F}"/>
          </ac:spMkLst>
        </pc:spChg>
        <pc:spChg chg="mod">
          <ac:chgData name="Kencin Autry" userId="a6c17a38-3403-4b9b-b01e-849711fc5fbf" providerId="ADAL" clId="{082659E4-D9E0-4610-B4E4-9B8D758FE963}" dt="2023-10-12T20:44:01.353" v="11022" actId="164"/>
          <ac:spMkLst>
            <pc:docMk/>
            <pc:sldMk cId="2917529714" sldId="324"/>
            <ac:spMk id="14" creationId="{997E200B-56FB-2B9E-68B3-939E2C4E8DC8}"/>
          </ac:spMkLst>
        </pc:spChg>
        <pc:spChg chg="add del mod">
          <ac:chgData name="Kencin Autry" userId="a6c17a38-3403-4b9b-b01e-849711fc5fbf" providerId="ADAL" clId="{082659E4-D9E0-4610-B4E4-9B8D758FE963}" dt="2023-10-12T20:44:33.726" v="11027" actId="478"/>
          <ac:spMkLst>
            <pc:docMk/>
            <pc:sldMk cId="2917529714" sldId="324"/>
            <ac:spMk id="36" creationId="{2F827192-A023-7383-D1F0-E69889B06277}"/>
          </ac:spMkLst>
        </pc:spChg>
        <pc:spChg chg="add del mod">
          <ac:chgData name="Kencin Autry" userId="a6c17a38-3403-4b9b-b01e-849711fc5fbf" providerId="ADAL" clId="{082659E4-D9E0-4610-B4E4-9B8D758FE963}" dt="2023-10-12T20:44:35.095" v="11028" actId="478"/>
          <ac:spMkLst>
            <pc:docMk/>
            <pc:sldMk cId="2917529714" sldId="324"/>
            <ac:spMk id="37" creationId="{9C971C99-E3B6-F839-799F-7B8D4D99951A}"/>
          </ac:spMkLst>
        </pc:spChg>
        <pc:spChg chg="mod">
          <ac:chgData name="Kencin Autry" userId="a6c17a38-3403-4b9b-b01e-849711fc5fbf" providerId="ADAL" clId="{082659E4-D9E0-4610-B4E4-9B8D758FE963}" dt="2023-10-20T00:58:04.063" v="16549" actId="1076"/>
          <ac:spMkLst>
            <pc:docMk/>
            <pc:sldMk cId="2917529714" sldId="324"/>
            <ac:spMk id="44" creationId="{0155EDB2-5755-2E03-7E18-93A09F48A17E}"/>
          </ac:spMkLst>
        </pc:spChg>
        <pc:spChg chg="mod">
          <ac:chgData name="Kencin Autry" userId="a6c17a38-3403-4b9b-b01e-849711fc5fbf" providerId="ADAL" clId="{082659E4-D9E0-4610-B4E4-9B8D758FE963}" dt="2023-10-20T00:56:38.859" v="16537" actId="20577"/>
          <ac:spMkLst>
            <pc:docMk/>
            <pc:sldMk cId="2917529714" sldId="324"/>
            <ac:spMk id="45" creationId="{C976E966-CD65-0821-88CE-903B94C44FE9}"/>
          </ac:spMkLst>
        </pc:spChg>
        <pc:spChg chg="add del mod">
          <ac:chgData name="Kencin Autry" userId="a6c17a38-3403-4b9b-b01e-849711fc5fbf" providerId="ADAL" clId="{082659E4-D9E0-4610-B4E4-9B8D758FE963}" dt="2023-10-12T23:11:49.517" v="11162" actId="478"/>
          <ac:spMkLst>
            <pc:docMk/>
            <pc:sldMk cId="2917529714" sldId="324"/>
            <ac:spMk id="54" creationId="{59F9B839-55AF-F901-5921-FAC7C9FD8518}"/>
          </ac:spMkLst>
        </pc:spChg>
        <pc:spChg chg="add del mod">
          <ac:chgData name="Kencin Autry" userId="a6c17a38-3403-4b9b-b01e-849711fc5fbf" providerId="ADAL" clId="{082659E4-D9E0-4610-B4E4-9B8D758FE963}" dt="2023-10-12T23:12:10.299" v="11167" actId="478"/>
          <ac:spMkLst>
            <pc:docMk/>
            <pc:sldMk cId="2917529714" sldId="324"/>
            <ac:spMk id="66" creationId="{2933C91E-C9AD-A9BC-0B59-C7D47B432F9E}"/>
          </ac:spMkLst>
        </pc:spChg>
        <pc:grpChg chg="add mod">
          <ac:chgData name="Kencin Autry" userId="a6c17a38-3403-4b9b-b01e-849711fc5fbf" providerId="ADAL" clId="{082659E4-D9E0-4610-B4E4-9B8D758FE963}" dt="2023-10-12T20:39:51.203" v="10965" actId="164"/>
          <ac:grpSpMkLst>
            <pc:docMk/>
            <pc:sldMk cId="2917529714" sldId="324"/>
            <ac:grpSpMk id="33" creationId="{86D6BCC7-E1C3-0D27-4C2E-A1D2488BFEC8}"/>
          </ac:grpSpMkLst>
        </pc:grpChg>
        <pc:grpChg chg="add mod">
          <ac:chgData name="Kencin Autry" userId="a6c17a38-3403-4b9b-b01e-849711fc5fbf" providerId="ADAL" clId="{082659E4-D9E0-4610-B4E4-9B8D758FE963}" dt="2023-10-12T23:11:54.971" v="11163" actId="164"/>
          <ac:grpSpMkLst>
            <pc:docMk/>
            <pc:sldMk cId="2917529714" sldId="324"/>
            <ac:grpSpMk id="34" creationId="{6112C270-B6B9-AF49-9EE8-1F505CAEEC60}"/>
          </ac:grpSpMkLst>
        </pc:grpChg>
        <pc:grpChg chg="add del mod">
          <ac:chgData name="Kencin Autry" userId="a6c17a38-3403-4b9b-b01e-849711fc5fbf" providerId="ADAL" clId="{082659E4-D9E0-4610-B4E4-9B8D758FE963}" dt="2023-10-12T20:44:20.804" v="11025" actId="478"/>
          <ac:grpSpMkLst>
            <pc:docMk/>
            <pc:sldMk cId="2917529714" sldId="324"/>
            <ac:grpSpMk id="35" creationId="{27D7F09E-EF32-2268-F872-2478084751E2}"/>
          </ac:grpSpMkLst>
        </pc:grpChg>
        <pc:grpChg chg="add mod">
          <ac:chgData name="Kencin Autry" userId="a6c17a38-3403-4b9b-b01e-849711fc5fbf" providerId="ADAL" clId="{082659E4-D9E0-4610-B4E4-9B8D758FE963}" dt="2023-10-12T23:07:19.710" v="11114" actId="164"/>
          <ac:grpSpMkLst>
            <pc:docMk/>
            <pc:sldMk cId="2917529714" sldId="324"/>
            <ac:grpSpMk id="43" creationId="{F92C7A53-C8A9-1B86-A568-9E792A82F0F3}"/>
          </ac:grpSpMkLst>
        </pc:grpChg>
        <pc:grpChg chg="add mod">
          <ac:chgData name="Kencin Autry" userId="a6c17a38-3403-4b9b-b01e-849711fc5fbf" providerId="ADAL" clId="{082659E4-D9E0-4610-B4E4-9B8D758FE963}" dt="2023-10-12T23:11:54.971" v="11163" actId="164"/>
          <ac:grpSpMkLst>
            <pc:docMk/>
            <pc:sldMk cId="2917529714" sldId="324"/>
            <ac:grpSpMk id="51" creationId="{341863CE-73E5-861E-0090-9E40FC3EEDCF}"/>
          </ac:grpSpMkLst>
        </pc:grpChg>
        <pc:grpChg chg="add mod">
          <ac:chgData name="Kencin Autry" userId="a6c17a38-3403-4b9b-b01e-849711fc5fbf" providerId="ADAL" clId="{082659E4-D9E0-4610-B4E4-9B8D758FE963}" dt="2023-10-20T00:57:40.300" v="16546" actId="1076"/>
          <ac:grpSpMkLst>
            <pc:docMk/>
            <pc:sldMk cId="2917529714" sldId="324"/>
            <ac:grpSpMk id="65" creationId="{D7E83D41-4DA8-7043-9CEA-D8637F25CA0D}"/>
          </ac:grpSpMkLst>
        </pc:grpChg>
        <pc:cxnChg chg="mod">
          <ac:chgData name="Kencin Autry" userId="a6c17a38-3403-4b9b-b01e-849711fc5fbf" providerId="ADAL" clId="{082659E4-D9E0-4610-B4E4-9B8D758FE963}" dt="2023-10-12T23:11:54.971" v="11163" actId="164"/>
          <ac:cxnSpMkLst>
            <pc:docMk/>
            <pc:sldMk cId="2917529714" sldId="324"/>
            <ac:cxnSpMk id="15" creationId="{3A235AFF-6199-443E-CDDF-F3DBA661F5B2}"/>
          </ac:cxnSpMkLst>
        </pc:cxnChg>
        <pc:cxnChg chg="mod">
          <ac:chgData name="Kencin Autry" userId="a6c17a38-3403-4b9b-b01e-849711fc5fbf" providerId="ADAL" clId="{082659E4-D9E0-4610-B4E4-9B8D758FE963}" dt="2023-10-12T23:11:54.971" v="11163" actId="164"/>
          <ac:cxnSpMkLst>
            <pc:docMk/>
            <pc:sldMk cId="2917529714" sldId="324"/>
            <ac:cxnSpMk id="16" creationId="{460205D4-EE90-5044-4532-656A195D342A}"/>
          </ac:cxnSpMkLst>
        </pc:cxnChg>
        <pc:cxnChg chg="mod">
          <ac:chgData name="Kencin Autry" userId="a6c17a38-3403-4b9b-b01e-849711fc5fbf" providerId="ADAL" clId="{082659E4-D9E0-4610-B4E4-9B8D758FE963}" dt="2023-10-12T23:11:54.971" v="11163" actId="164"/>
          <ac:cxnSpMkLst>
            <pc:docMk/>
            <pc:sldMk cId="2917529714" sldId="324"/>
            <ac:cxnSpMk id="17" creationId="{2D6B26E1-C03A-4F77-5349-A5466C96323D}"/>
          </ac:cxnSpMkLst>
        </pc:cxnChg>
        <pc:cxnChg chg="mod">
          <ac:chgData name="Kencin Autry" userId="a6c17a38-3403-4b9b-b01e-849711fc5fbf" providerId="ADAL" clId="{082659E4-D9E0-4610-B4E4-9B8D758FE963}" dt="2023-10-12T23:11:54.971" v="11163" actId="164"/>
          <ac:cxnSpMkLst>
            <pc:docMk/>
            <pc:sldMk cId="2917529714" sldId="324"/>
            <ac:cxnSpMk id="19" creationId="{AA46D4EA-EA27-7505-0EAD-07A312B7A33B}"/>
          </ac:cxnSpMkLst>
        </pc:cxnChg>
        <pc:cxnChg chg="mod">
          <ac:chgData name="Kencin Autry" userId="a6c17a38-3403-4b9b-b01e-849711fc5fbf" providerId="ADAL" clId="{082659E4-D9E0-4610-B4E4-9B8D758FE963}" dt="2023-10-12T23:11:54.971" v="11163" actId="164"/>
          <ac:cxnSpMkLst>
            <pc:docMk/>
            <pc:sldMk cId="2917529714" sldId="324"/>
            <ac:cxnSpMk id="20" creationId="{CBB7BED5-AF84-D0EA-B22D-6F3A0B898EF2}"/>
          </ac:cxnSpMkLst>
        </pc:cxnChg>
        <pc:cxnChg chg="mod">
          <ac:chgData name="Kencin Autry" userId="a6c17a38-3403-4b9b-b01e-849711fc5fbf" providerId="ADAL" clId="{082659E4-D9E0-4610-B4E4-9B8D758FE963}" dt="2023-10-12T23:11:54.971" v="11163" actId="164"/>
          <ac:cxnSpMkLst>
            <pc:docMk/>
            <pc:sldMk cId="2917529714" sldId="324"/>
            <ac:cxnSpMk id="21" creationId="{F0A25BB8-C243-D104-12BF-A537F1C5EDA1}"/>
          </ac:cxnSpMkLst>
        </pc:cxnChg>
        <pc:cxnChg chg="mod">
          <ac:chgData name="Kencin Autry" userId="a6c17a38-3403-4b9b-b01e-849711fc5fbf" providerId="ADAL" clId="{082659E4-D9E0-4610-B4E4-9B8D758FE963}" dt="2023-10-12T23:11:54.971" v="11163" actId="164"/>
          <ac:cxnSpMkLst>
            <pc:docMk/>
            <pc:sldMk cId="2917529714" sldId="324"/>
            <ac:cxnSpMk id="22" creationId="{07B97CF0-6C0B-ACC7-37B9-05B7A5784265}"/>
          </ac:cxnSpMkLst>
        </pc:cxnChg>
        <pc:cxnChg chg="mod">
          <ac:chgData name="Kencin Autry" userId="a6c17a38-3403-4b9b-b01e-849711fc5fbf" providerId="ADAL" clId="{082659E4-D9E0-4610-B4E4-9B8D758FE963}" dt="2023-10-12T23:11:54.971" v="11163" actId="164"/>
          <ac:cxnSpMkLst>
            <pc:docMk/>
            <pc:sldMk cId="2917529714" sldId="324"/>
            <ac:cxnSpMk id="23" creationId="{E1CD229F-FB24-1B40-0A53-33E024ACF32E}"/>
          </ac:cxnSpMkLst>
        </pc:cxnChg>
        <pc:cxnChg chg="mod">
          <ac:chgData name="Kencin Autry" userId="a6c17a38-3403-4b9b-b01e-849711fc5fbf" providerId="ADAL" clId="{082659E4-D9E0-4610-B4E4-9B8D758FE963}" dt="2023-10-12T23:11:54.971" v="11163" actId="164"/>
          <ac:cxnSpMkLst>
            <pc:docMk/>
            <pc:sldMk cId="2917529714" sldId="324"/>
            <ac:cxnSpMk id="24" creationId="{200D31CC-AA0E-DD22-B790-CCB4314839B9}"/>
          </ac:cxnSpMkLst>
        </pc:cxnChg>
        <pc:cxnChg chg="mod">
          <ac:chgData name="Kencin Autry" userId="a6c17a38-3403-4b9b-b01e-849711fc5fbf" providerId="ADAL" clId="{082659E4-D9E0-4610-B4E4-9B8D758FE963}" dt="2023-10-12T23:11:54.971" v="11163" actId="164"/>
          <ac:cxnSpMkLst>
            <pc:docMk/>
            <pc:sldMk cId="2917529714" sldId="324"/>
            <ac:cxnSpMk id="25" creationId="{064731EE-EF88-4321-4A07-5B0962747F25}"/>
          </ac:cxnSpMkLst>
        </pc:cxnChg>
        <pc:cxnChg chg="mod">
          <ac:chgData name="Kencin Autry" userId="a6c17a38-3403-4b9b-b01e-849711fc5fbf" providerId="ADAL" clId="{082659E4-D9E0-4610-B4E4-9B8D758FE963}" dt="2023-10-12T20:39:51.203" v="10965" actId="164"/>
          <ac:cxnSpMkLst>
            <pc:docMk/>
            <pc:sldMk cId="2917529714" sldId="324"/>
            <ac:cxnSpMk id="26" creationId="{01CC0B20-7EA9-84F6-6992-03434B3E8C96}"/>
          </ac:cxnSpMkLst>
        </pc:cxnChg>
        <pc:cxnChg chg="mod">
          <ac:chgData name="Kencin Autry" userId="a6c17a38-3403-4b9b-b01e-849711fc5fbf" providerId="ADAL" clId="{082659E4-D9E0-4610-B4E4-9B8D758FE963}" dt="2023-10-12T20:39:51.203" v="10965" actId="164"/>
          <ac:cxnSpMkLst>
            <pc:docMk/>
            <pc:sldMk cId="2917529714" sldId="324"/>
            <ac:cxnSpMk id="27" creationId="{8FCC4340-5817-8371-696B-535090991D4D}"/>
          </ac:cxnSpMkLst>
        </pc:cxnChg>
        <pc:cxnChg chg="add del mod">
          <ac:chgData name="Kencin Autry" userId="a6c17a38-3403-4b9b-b01e-849711fc5fbf" providerId="ADAL" clId="{082659E4-D9E0-4610-B4E4-9B8D758FE963}" dt="2023-10-12T23:08:06.855" v="11127" actId="478"/>
          <ac:cxnSpMkLst>
            <pc:docMk/>
            <pc:sldMk cId="2917529714" sldId="324"/>
            <ac:cxnSpMk id="28" creationId="{15C2531D-2275-F54B-9C77-7FA476EC732E}"/>
          </ac:cxnSpMkLst>
        </pc:cxnChg>
        <pc:cxnChg chg="add del mod">
          <ac:chgData name="Kencin Autry" userId="a6c17a38-3403-4b9b-b01e-849711fc5fbf" providerId="ADAL" clId="{082659E4-D9E0-4610-B4E4-9B8D758FE963}" dt="2023-10-12T23:08:08.498" v="11128" actId="478"/>
          <ac:cxnSpMkLst>
            <pc:docMk/>
            <pc:sldMk cId="2917529714" sldId="324"/>
            <ac:cxnSpMk id="29" creationId="{7508E11A-24A4-4284-B617-84AD61F3CEF9}"/>
          </ac:cxnSpMkLst>
        </pc:cxnChg>
        <pc:cxnChg chg="add del mod">
          <ac:chgData name="Kencin Autry" userId="a6c17a38-3403-4b9b-b01e-849711fc5fbf" providerId="ADAL" clId="{082659E4-D9E0-4610-B4E4-9B8D758FE963}" dt="2023-10-12T23:09:00.691" v="11135" actId="478"/>
          <ac:cxnSpMkLst>
            <pc:docMk/>
            <pc:sldMk cId="2917529714" sldId="324"/>
            <ac:cxnSpMk id="30" creationId="{18D53BFD-11BB-CB73-AD97-E735A27F11C0}"/>
          </ac:cxnSpMkLst>
        </pc:cxnChg>
        <pc:cxnChg chg="mod">
          <ac:chgData name="Kencin Autry" userId="a6c17a38-3403-4b9b-b01e-849711fc5fbf" providerId="ADAL" clId="{082659E4-D9E0-4610-B4E4-9B8D758FE963}" dt="2023-10-12T20:44:01.353" v="11022" actId="164"/>
          <ac:cxnSpMkLst>
            <pc:docMk/>
            <pc:sldMk cId="2917529714" sldId="324"/>
            <ac:cxnSpMk id="31" creationId="{4FA98EA6-2749-F4F3-422D-F581E75104C9}"/>
          </ac:cxnSpMkLst>
        </pc:cxnChg>
        <pc:cxnChg chg="mod">
          <ac:chgData name="Kencin Autry" userId="a6c17a38-3403-4b9b-b01e-849711fc5fbf" providerId="ADAL" clId="{082659E4-D9E0-4610-B4E4-9B8D758FE963}" dt="2023-10-12T20:44:01.353" v="11022" actId="164"/>
          <ac:cxnSpMkLst>
            <pc:docMk/>
            <pc:sldMk cId="2917529714" sldId="324"/>
            <ac:cxnSpMk id="32" creationId="{B97FF6A9-1F9B-1652-E0BA-4C468DBD0996}"/>
          </ac:cxnSpMkLst>
        </pc:cxnChg>
        <pc:cxnChg chg="add del mod">
          <ac:chgData name="Kencin Autry" userId="a6c17a38-3403-4b9b-b01e-849711fc5fbf" providerId="ADAL" clId="{082659E4-D9E0-4610-B4E4-9B8D758FE963}" dt="2023-10-20T00:57:53.115" v="16548" actId="478"/>
          <ac:cxnSpMkLst>
            <pc:docMk/>
            <pc:sldMk cId="2917529714" sldId="324"/>
            <ac:cxnSpMk id="38" creationId="{438A33D5-6147-5370-FD31-48F5586E91F0}"/>
          </ac:cxnSpMkLst>
        </pc:cxnChg>
        <pc:cxnChg chg="add del mod">
          <ac:chgData name="Kencin Autry" userId="a6c17a38-3403-4b9b-b01e-849711fc5fbf" providerId="ADAL" clId="{082659E4-D9E0-4610-B4E4-9B8D758FE963}" dt="2023-10-20T00:56:50.722" v="16538" actId="1076"/>
          <ac:cxnSpMkLst>
            <pc:docMk/>
            <pc:sldMk cId="2917529714" sldId="324"/>
            <ac:cxnSpMk id="39" creationId="{5A34BB89-BDAC-9CF7-6BDE-4B25B2AC8FD1}"/>
          </ac:cxnSpMkLst>
        </pc:cxnChg>
        <pc:cxnChg chg="add del mod">
          <ac:chgData name="Kencin Autry" userId="a6c17a38-3403-4b9b-b01e-849711fc5fbf" providerId="ADAL" clId="{082659E4-D9E0-4610-B4E4-9B8D758FE963}" dt="2023-10-12T20:44:36.182" v="11029" actId="478"/>
          <ac:cxnSpMkLst>
            <pc:docMk/>
            <pc:sldMk cId="2917529714" sldId="324"/>
            <ac:cxnSpMk id="40" creationId="{4CEF6DBD-4AFE-50C8-7E35-C5A7642F9796}"/>
          </ac:cxnSpMkLst>
        </pc:cxnChg>
        <pc:cxnChg chg="add del mod">
          <ac:chgData name="Kencin Autry" userId="a6c17a38-3403-4b9b-b01e-849711fc5fbf" providerId="ADAL" clId="{082659E4-D9E0-4610-B4E4-9B8D758FE963}" dt="2023-10-12T23:08:55.166" v="11133" actId="478"/>
          <ac:cxnSpMkLst>
            <pc:docMk/>
            <pc:sldMk cId="2917529714" sldId="324"/>
            <ac:cxnSpMk id="41" creationId="{761CB8E9-9FA4-5037-F23A-5590C6315D2F}"/>
          </ac:cxnSpMkLst>
        </pc:cxnChg>
        <pc:cxnChg chg="add del mod">
          <ac:chgData name="Kencin Autry" userId="a6c17a38-3403-4b9b-b01e-849711fc5fbf" providerId="ADAL" clId="{082659E4-D9E0-4610-B4E4-9B8D758FE963}" dt="2023-10-12T23:07:19.710" v="11114" actId="164"/>
          <ac:cxnSpMkLst>
            <pc:docMk/>
            <pc:sldMk cId="2917529714" sldId="324"/>
            <ac:cxnSpMk id="42" creationId="{B4EA2DFC-67DA-3747-7197-3B73E2066594}"/>
          </ac:cxnSpMkLst>
        </pc:cxnChg>
        <pc:cxnChg chg="mod">
          <ac:chgData name="Kencin Autry" userId="a6c17a38-3403-4b9b-b01e-849711fc5fbf" providerId="ADAL" clId="{082659E4-D9E0-4610-B4E4-9B8D758FE963}" dt="2023-10-20T00:57:45.574" v="16547" actId="1076"/>
          <ac:cxnSpMkLst>
            <pc:docMk/>
            <pc:sldMk cId="2917529714" sldId="324"/>
            <ac:cxnSpMk id="46" creationId="{5CAC703E-5BE6-C3AA-F927-E2CBE4F14799}"/>
          </ac:cxnSpMkLst>
        </pc:cxnChg>
        <pc:cxnChg chg="add del mod">
          <ac:chgData name="Kencin Autry" userId="a6c17a38-3403-4b9b-b01e-849711fc5fbf" providerId="ADAL" clId="{082659E4-D9E0-4610-B4E4-9B8D758FE963}" dt="2023-10-20T00:57:31.490" v="16544" actId="14100"/>
          <ac:cxnSpMkLst>
            <pc:docMk/>
            <pc:sldMk cId="2917529714" sldId="324"/>
            <ac:cxnSpMk id="47" creationId="{24EDF69D-E4D4-3289-07B7-328E15E05942}"/>
          </ac:cxnSpMkLst>
        </pc:cxnChg>
        <pc:cxnChg chg="del mod">
          <ac:chgData name="Kencin Autry" userId="a6c17a38-3403-4b9b-b01e-849711fc5fbf" providerId="ADAL" clId="{082659E4-D9E0-4610-B4E4-9B8D758FE963}" dt="2023-10-12T23:08:57.975" v="11134" actId="478"/>
          <ac:cxnSpMkLst>
            <pc:docMk/>
            <pc:sldMk cId="2917529714" sldId="324"/>
            <ac:cxnSpMk id="48" creationId="{84E39CE6-EF70-F6CB-D857-94FF84C92439}"/>
          </ac:cxnSpMkLst>
        </pc:cxnChg>
        <pc:cxnChg chg="del mod">
          <ac:chgData name="Kencin Autry" userId="a6c17a38-3403-4b9b-b01e-849711fc5fbf" providerId="ADAL" clId="{082659E4-D9E0-4610-B4E4-9B8D758FE963}" dt="2023-10-12T23:08:52.789" v="11132" actId="478"/>
          <ac:cxnSpMkLst>
            <pc:docMk/>
            <pc:sldMk cId="2917529714" sldId="324"/>
            <ac:cxnSpMk id="49" creationId="{6F20B9BA-E8EF-445C-117C-692EF4F18BC5}"/>
          </ac:cxnSpMkLst>
        </pc:cxnChg>
        <pc:cxnChg chg="del mod">
          <ac:chgData name="Kencin Autry" userId="a6c17a38-3403-4b9b-b01e-849711fc5fbf" providerId="ADAL" clId="{082659E4-D9E0-4610-B4E4-9B8D758FE963}" dt="2023-10-12T23:11:19.208" v="11157" actId="478"/>
          <ac:cxnSpMkLst>
            <pc:docMk/>
            <pc:sldMk cId="2917529714" sldId="324"/>
            <ac:cxnSpMk id="50" creationId="{8DD05D9A-D680-8F6E-4790-734436AB471A}"/>
          </ac:cxnSpMkLst>
        </pc:cxnChg>
        <pc:cxnChg chg="add mod">
          <ac:chgData name="Kencin Autry" userId="a6c17a38-3403-4b9b-b01e-849711fc5fbf" providerId="ADAL" clId="{082659E4-D9E0-4610-B4E4-9B8D758FE963}" dt="2023-10-20T00:57:18.202" v="16543" actId="1076"/>
          <ac:cxnSpMkLst>
            <pc:docMk/>
            <pc:sldMk cId="2917529714" sldId="324"/>
            <ac:cxnSpMk id="59" creationId="{3E390994-4520-3A03-DA80-FA1A3D8FF2D9}"/>
          </ac:cxnSpMkLst>
        </pc:cxnChg>
        <pc:cxnChg chg="add del mod">
          <ac:chgData name="Kencin Autry" userId="a6c17a38-3403-4b9b-b01e-849711fc5fbf" providerId="ADAL" clId="{082659E4-D9E0-4610-B4E4-9B8D758FE963}" dt="2023-10-12T23:11:46.860" v="11161" actId="478"/>
          <ac:cxnSpMkLst>
            <pc:docMk/>
            <pc:sldMk cId="2917529714" sldId="324"/>
            <ac:cxnSpMk id="63" creationId="{FE8D5E02-2332-9E5B-AA8B-7C0EAE2D96B2}"/>
          </ac:cxnSpMkLst>
        </pc:cxnChg>
      </pc:sldChg>
      <pc:sldChg chg="addSp modSp del">
        <pc:chgData name="Kencin Autry" userId="a6c17a38-3403-4b9b-b01e-849711fc5fbf" providerId="ADAL" clId="{082659E4-D9E0-4610-B4E4-9B8D758FE963}" dt="2023-10-12T23:18:34.115" v="11250" actId="2696"/>
        <pc:sldMkLst>
          <pc:docMk/>
          <pc:sldMk cId="52768999" sldId="325"/>
        </pc:sldMkLst>
        <pc:spChg chg="mod">
          <ac:chgData name="Kencin Autry" userId="a6c17a38-3403-4b9b-b01e-849711fc5fbf" providerId="ADAL" clId="{082659E4-D9E0-4610-B4E4-9B8D758FE963}" dt="2023-10-12T20:44:45.628" v="11030" actId="164"/>
          <ac:spMkLst>
            <pc:docMk/>
            <pc:sldMk cId="52768999" sldId="325"/>
            <ac:spMk id="10" creationId="{088ACB7F-6942-6246-D465-CA4756188B14}"/>
          </ac:spMkLst>
        </pc:spChg>
        <pc:spChg chg="mod">
          <ac:chgData name="Kencin Autry" userId="a6c17a38-3403-4b9b-b01e-849711fc5fbf" providerId="ADAL" clId="{082659E4-D9E0-4610-B4E4-9B8D758FE963}" dt="2023-10-12T20:44:45.628" v="11030" actId="164"/>
          <ac:spMkLst>
            <pc:docMk/>
            <pc:sldMk cId="52768999" sldId="325"/>
            <ac:spMk id="14" creationId="{997E200B-56FB-2B9E-68B3-939E2C4E8DC8}"/>
          </ac:spMkLst>
        </pc:spChg>
        <pc:grpChg chg="add mod">
          <ac:chgData name="Kencin Autry" userId="a6c17a38-3403-4b9b-b01e-849711fc5fbf" providerId="ADAL" clId="{082659E4-D9E0-4610-B4E4-9B8D758FE963}" dt="2023-10-12T20:44:45.628" v="11030" actId="164"/>
          <ac:grpSpMkLst>
            <pc:docMk/>
            <pc:sldMk cId="52768999" sldId="325"/>
            <ac:grpSpMk id="33" creationId="{4CE31F62-732B-A5A8-8A0F-77074E887EB9}"/>
          </ac:grpSpMkLst>
        </pc:grpChg>
        <pc:cxnChg chg="mod">
          <ac:chgData name="Kencin Autry" userId="a6c17a38-3403-4b9b-b01e-849711fc5fbf" providerId="ADAL" clId="{082659E4-D9E0-4610-B4E4-9B8D758FE963}" dt="2023-10-12T20:44:45.628" v="11030" actId="164"/>
          <ac:cxnSpMkLst>
            <pc:docMk/>
            <pc:sldMk cId="52768999" sldId="325"/>
            <ac:cxnSpMk id="28" creationId="{15C2531D-2275-F54B-9C77-7FA476EC732E}"/>
          </ac:cxnSpMkLst>
        </pc:cxnChg>
        <pc:cxnChg chg="mod">
          <ac:chgData name="Kencin Autry" userId="a6c17a38-3403-4b9b-b01e-849711fc5fbf" providerId="ADAL" clId="{082659E4-D9E0-4610-B4E4-9B8D758FE963}" dt="2023-10-12T20:44:45.628" v="11030" actId="164"/>
          <ac:cxnSpMkLst>
            <pc:docMk/>
            <pc:sldMk cId="52768999" sldId="325"/>
            <ac:cxnSpMk id="29" creationId="{7508E11A-24A4-4284-B617-84AD61F3CEF9}"/>
          </ac:cxnSpMkLst>
        </pc:cxnChg>
        <pc:cxnChg chg="mod">
          <ac:chgData name="Kencin Autry" userId="a6c17a38-3403-4b9b-b01e-849711fc5fbf" providerId="ADAL" clId="{082659E4-D9E0-4610-B4E4-9B8D758FE963}" dt="2023-10-12T20:44:45.628" v="11030" actId="164"/>
          <ac:cxnSpMkLst>
            <pc:docMk/>
            <pc:sldMk cId="52768999" sldId="325"/>
            <ac:cxnSpMk id="30" creationId="{18D53BFD-11BB-CB73-AD97-E735A27F11C0}"/>
          </ac:cxnSpMkLst>
        </pc:cxnChg>
        <pc:cxnChg chg="mod">
          <ac:chgData name="Kencin Autry" userId="a6c17a38-3403-4b9b-b01e-849711fc5fbf" providerId="ADAL" clId="{082659E4-D9E0-4610-B4E4-9B8D758FE963}" dt="2023-10-12T20:44:45.628" v="11030" actId="164"/>
          <ac:cxnSpMkLst>
            <pc:docMk/>
            <pc:sldMk cId="52768999" sldId="325"/>
            <ac:cxnSpMk id="31" creationId="{4FA98EA6-2749-F4F3-422D-F581E75104C9}"/>
          </ac:cxnSpMkLst>
        </pc:cxnChg>
        <pc:cxnChg chg="mod">
          <ac:chgData name="Kencin Autry" userId="a6c17a38-3403-4b9b-b01e-849711fc5fbf" providerId="ADAL" clId="{082659E4-D9E0-4610-B4E4-9B8D758FE963}" dt="2023-10-12T20:44:45.628" v="11030" actId="164"/>
          <ac:cxnSpMkLst>
            <pc:docMk/>
            <pc:sldMk cId="52768999" sldId="325"/>
            <ac:cxnSpMk id="32" creationId="{B97FF6A9-1F9B-1652-E0BA-4C468DBD0996}"/>
          </ac:cxnSpMkLst>
        </pc:cxnChg>
      </pc:sldChg>
      <pc:sldChg chg="addSp modSp mod ord modTransition modShow">
        <pc:chgData name="Kencin Autry" userId="a6c17a38-3403-4b9b-b01e-849711fc5fbf" providerId="ADAL" clId="{082659E4-D9E0-4610-B4E4-9B8D758FE963}" dt="2023-10-16T21:22:45.572" v="15614" actId="729"/>
        <pc:sldMkLst>
          <pc:docMk/>
          <pc:sldMk cId="377406657" sldId="326"/>
        </pc:sldMkLst>
        <pc:spChg chg="add mod">
          <ac:chgData name="Kencin Autry" userId="a6c17a38-3403-4b9b-b01e-849711fc5fbf" providerId="ADAL" clId="{082659E4-D9E0-4610-B4E4-9B8D758FE963}" dt="2023-10-13T19:01:21.517" v="13096" actId="207"/>
          <ac:spMkLst>
            <pc:docMk/>
            <pc:sldMk cId="377406657" sldId="326"/>
            <ac:spMk id="2" creationId="{230588F0-93B7-9933-5A92-9FF17ED71C83}"/>
          </ac:spMkLst>
        </pc:spChg>
        <pc:spChg chg="mod">
          <ac:chgData name="Kencin Autry" userId="a6c17a38-3403-4b9b-b01e-849711fc5fbf" providerId="ADAL" clId="{082659E4-D9E0-4610-B4E4-9B8D758FE963}" dt="2023-10-12T23:22:02.933" v="11294" actId="207"/>
          <ac:spMkLst>
            <pc:docMk/>
            <pc:sldMk cId="377406657" sldId="326"/>
            <ac:spMk id="33" creationId="{9174FF30-9BE5-8C49-AF8B-2D1603EC6ACD}"/>
          </ac:spMkLst>
        </pc:spChg>
        <pc:spChg chg="mod">
          <ac:chgData name="Kencin Autry" userId="a6c17a38-3403-4b9b-b01e-849711fc5fbf" providerId="ADAL" clId="{082659E4-D9E0-4610-B4E4-9B8D758FE963}" dt="2023-10-12T23:22:34.047" v="11295" actId="207"/>
          <ac:spMkLst>
            <pc:docMk/>
            <pc:sldMk cId="377406657" sldId="326"/>
            <ac:spMk id="34" creationId="{983F724C-A9DF-106C-AE4A-CED8C25B400E}"/>
          </ac:spMkLst>
        </pc:spChg>
        <pc:spChg chg="mod">
          <ac:chgData name="Kencin Autry" userId="a6c17a38-3403-4b9b-b01e-849711fc5fbf" providerId="ADAL" clId="{082659E4-D9E0-4610-B4E4-9B8D758FE963}" dt="2023-10-12T23:22:38.693" v="11296" actId="207"/>
          <ac:spMkLst>
            <pc:docMk/>
            <pc:sldMk cId="377406657" sldId="326"/>
            <ac:spMk id="35" creationId="{3C59C8A8-CD45-4A0B-485C-650C7FA6F68D}"/>
          </ac:spMkLst>
        </pc:spChg>
        <pc:spChg chg="mod">
          <ac:chgData name="Kencin Autry" userId="a6c17a38-3403-4b9b-b01e-849711fc5fbf" providerId="ADAL" clId="{082659E4-D9E0-4610-B4E4-9B8D758FE963}" dt="2023-10-13T19:01:03.296" v="13092" actId="20577"/>
          <ac:spMkLst>
            <pc:docMk/>
            <pc:sldMk cId="377406657" sldId="326"/>
            <ac:spMk id="36" creationId="{D73CC278-148F-8F0B-699C-F26400354F82}"/>
          </ac:spMkLst>
        </pc:spChg>
      </pc:sldChg>
      <pc:sldChg chg="modTransition">
        <pc:chgData name="Kencin Autry" userId="a6c17a38-3403-4b9b-b01e-849711fc5fbf" providerId="ADAL" clId="{082659E4-D9E0-4610-B4E4-9B8D758FE963}" dt="2023-10-13T01:32:20.897" v="12473"/>
        <pc:sldMkLst>
          <pc:docMk/>
          <pc:sldMk cId="68037319" sldId="327"/>
        </pc:sldMkLst>
      </pc:sldChg>
      <pc:sldChg chg="addSp delSp modSp del mod ord modTransition">
        <pc:chgData name="Kencin Autry" userId="a6c17a38-3403-4b9b-b01e-849711fc5fbf" providerId="ADAL" clId="{082659E4-D9E0-4610-B4E4-9B8D758FE963}" dt="2023-10-17T03:51:44.199" v="16362" actId="2696"/>
        <pc:sldMkLst>
          <pc:docMk/>
          <pc:sldMk cId="3590480115" sldId="328"/>
        </pc:sldMkLst>
        <pc:spChg chg="mod">
          <ac:chgData name="Kencin Autry" userId="a6c17a38-3403-4b9b-b01e-849711fc5fbf" providerId="ADAL" clId="{082659E4-D9E0-4610-B4E4-9B8D758FE963}" dt="2023-10-16T17:52:02.432" v="14624" actId="2711"/>
          <ac:spMkLst>
            <pc:docMk/>
            <pc:sldMk cId="3590480115" sldId="328"/>
            <ac:spMk id="2" creationId="{1E78F7A0-6B50-CB05-0C14-35A19D6A6239}"/>
          </ac:spMkLst>
        </pc:spChg>
        <pc:spChg chg="mod">
          <ac:chgData name="Kencin Autry" userId="a6c17a38-3403-4b9b-b01e-849711fc5fbf" providerId="ADAL" clId="{082659E4-D9E0-4610-B4E4-9B8D758FE963}" dt="2023-10-16T17:52:02.432" v="14624" actId="2711"/>
          <ac:spMkLst>
            <pc:docMk/>
            <pc:sldMk cId="3590480115" sldId="328"/>
            <ac:spMk id="3" creationId="{CD7A9408-4E17-359C-2B61-4F46D7A1B5D6}"/>
          </ac:spMkLst>
        </pc:spChg>
        <pc:spChg chg="mod">
          <ac:chgData name="Kencin Autry" userId="a6c17a38-3403-4b9b-b01e-849711fc5fbf" providerId="ADAL" clId="{082659E4-D9E0-4610-B4E4-9B8D758FE963}" dt="2023-10-16T17:52:02.432" v="14624" actId="2711"/>
          <ac:spMkLst>
            <pc:docMk/>
            <pc:sldMk cId="3590480115" sldId="328"/>
            <ac:spMk id="5" creationId="{9F1CB6DF-B893-BAE1-5B5D-76CC878A2B41}"/>
          </ac:spMkLst>
        </pc:spChg>
        <pc:spChg chg="mod">
          <ac:chgData name="Kencin Autry" userId="a6c17a38-3403-4b9b-b01e-849711fc5fbf" providerId="ADAL" clId="{082659E4-D9E0-4610-B4E4-9B8D758FE963}" dt="2023-10-16T17:52:02.432" v="14624" actId="2711"/>
          <ac:spMkLst>
            <pc:docMk/>
            <pc:sldMk cId="3590480115" sldId="328"/>
            <ac:spMk id="8" creationId="{125B67D7-1528-48E8-8F38-D8A6D08CF29F}"/>
          </ac:spMkLst>
        </pc:spChg>
        <pc:spChg chg="add del mod">
          <ac:chgData name="Kencin Autry" userId="a6c17a38-3403-4b9b-b01e-849711fc5fbf" providerId="ADAL" clId="{082659E4-D9E0-4610-B4E4-9B8D758FE963}" dt="2023-10-13T01:09:15.259" v="12136" actId="478"/>
          <ac:spMkLst>
            <pc:docMk/>
            <pc:sldMk cId="3590480115" sldId="328"/>
            <ac:spMk id="11" creationId="{1FA731F4-E72A-9534-6FEB-EB08DC7A2905}"/>
          </ac:spMkLst>
        </pc:spChg>
      </pc:sldChg>
      <pc:sldChg chg="modTransition">
        <pc:chgData name="Kencin Autry" userId="a6c17a38-3403-4b9b-b01e-849711fc5fbf" providerId="ADAL" clId="{082659E4-D9E0-4610-B4E4-9B8D758FE963}" dt="2023-10-13T01:32:35.536" v="12474"/>
        <pc:sldMkLst>
          <pc:docMk/>
          <pc:sldMk cId="370155971" sldId="329"/>
        </pc:sldMkLst>
      </pc:sldChg>
      <pc:sldChg chg="del">
        <pc:chgData name="Kencin Autry" userId="a6c17a38-3403-4b9b-b01e-849711fc5fbf" providerId="ADAL" clId="{082659E4-D9E0-4610-B4E4-9B8D758FE963}" dt="2023-10-13T00:10:08.764" v="11777" actId="2696"/>
        <pc:sldMkLst>
          <pc:docMk/>
          <pc:sldMk cId="2541264983" sldId="330"/>
        </pc:sldMkLst>
      </pc:sldChg>
      <pc:sldChg chg="del">
        <pc:chgData name="Kencin Autry" userId="a6c17a38-3403-4b9b-b01e-849711fc5fbf" providerId="ADAL" clId="{082659E4-D9E0-4610-B4E4-9B8D758FE963}" dt="2023-10-13T00:10:05.011" v="11775" actId="2696"/>
        <pc:sldMkLst>
          <pc:docMk/>
          <pc:sldMk cId="481147592" sldId="331"/>
        </pc:sldMkLst>
      </pc:sldChg>
      <pc:sldChg chg="del">
        <pc:chgData name="Kencin Autry" userId="a6c17a38-3403-4b9b-b01e-849711fc5fbf" providerId="ADAL" clId="{082659E4-D9E0-4610-B4E4-9B8D758FE963}" dt="2023-10-13T00:10:06.959" v="11776" actId="2696"/>
        <pc:sldMkLst>
          <pc:docMk/>
          <pc:sldMk cId="3403576722" sldId="332"/>
        </pc:sldMkLst>
      </pc:sldChg>
      <pc:sldChg chg="addSp delSp modSp mod ord modTransition modShow modNotesTx">
        <pc:chgData name="Kencin Autry" userId="a6c17a38-3403-4b9b-b01e-849711fc5fbf" providerId="ADAL" clId="{082659E4-D9E0-4610-B4E4-9B8D758FE963}" dt="2023-10-16T21:22:45.572" v="15614" actId="729"/>
        <pc:sldMkLst>
          <pc:docMk/>
          <pc:sldMk cId="3180084130" sldId="333"/>
        </pc:sldMkLst>
        <pc:spChg chg="mod">
          <ac:chgData name="Kencin Autry" userId="a6c17a38-3403-4b9b-b01e-849711fc5fbf" providerId="ADAL" clId="{082659E4-D9E0-4610-B4E4-9B8D758FE963}" dt="2023-10-16T17:52:17.897" v="14625" actId="2711"/>
          <ac:spMkLst>
            <pc:docMk/>
            <pc:sldMk cId="3180084130" sldId="333"/>
            <ac:spMk id="2" creationId="{99972161-E71E-8DF7-C48E-C93F2A73C159}"/>
          </ac:spMkLst>
        </pc:spChg>
        <pc:spChg chg="mod">
          <ac:chgData name="Kencin Autry" userId="a6c17a38-3403-4b9b-b01e-849711fc5fbf" providerId="ADAL" clId="{082659E4-D9E0-4610-B4E4-9B8D758FE963}" dt="2023-10-16T17:52:17.897" v="14625" actId="2711"/>
          <ac:spMkLst>
            <pc:docMk/>
            <pc:sldMk cId="3180084130" sldId="333"/>
            <ac:spMk id="3" creationId="{8B132B43-3258-9CFB-DBBE-358A5E233AA3}"/>
          </ac:spMkLst>
        </pc:spChg>
        <pc:spChg chg="mod">
          <ac:chgData name="Kencin Autry" userId="a6c17a38-3403-4b9b-b01e-849711fc5fbf" providerId="ADAL" clId="{082659E4-D9E0-4610-B4E4-9B8D758FE963}" dt="2023-10-16T17:52:17.897" v="14625" actId="2711"/>
          <ac:spMkLst>
            <pc:docMk/>
            <pc:sldMk cId="3180084130" sldId="333"/>
            <ac:spMk id="5" creationId="{4B482F24-717E-90AB-86F5-159B3A04DBF7}"/>
          </ac:spMkLst>
        </pc:spChg>
        <pc:spChg chg="mod">
          <ac:chgData name="Kencin Autry" userId="a6c17a38-3403-4b9b-b01e-849711fc5fbf" providerId="ADAL" clId="{082659E4-D9E0-4610-B4E4-9B8D758FE963}" dt="2023-10-16T17:52:17.897" v="14625" actId="2711"/>
          <ac:spMkLst>
            <pc:docMk/>
            <pc:sldMk cId="3180084130" sldId="333"/>
            <ac:spMk id="6" creationId="{A356BA0F-EF34-E66A-110F-7899A0463064}"/>
          </ac:spMkLst>
        </pc:spChg>
        <pc:spChg chg="add del mod">
          <ac:chgData name="Kencin Autry" userId="a6c17a38-3403-4b9b-b01e-849711fc5fbf" providerId="ADAL" clId="{082659E4-D9E0-4610-B4E4-9B8D758FE963}" dt="2023-10-13T01:09:26.096" v="12139" actId="478"/>
          <ac:spMkLst>
            <pc:docMk/>
            <pc:sldMk cId="3180084130" sldId="333"/>
            <ac:spMk id="7" creationId="{7B688CF9-760F-CB8D-1C49-C15B84C665DE}"/>
          </ac:spMkLst>
        </pc:spChg>
        <pc:spChg chg="mod">
          <ac:chgData name="Kencin Autry" userId="a6c17a38-3403-4b9b-b01e-849711fc5fbf" providerId="ADAL" clId="{082659E4-D9E0-4610-B4E4-9B8D758FE963}" dt="2023-10-16T16:36:09.195" v="14083" actId="1076"/>
          <ac:spMkLst>
            <pc:docMk/>
            <pc:sldMk cId="3180084130" sldId="333"/>
            <ac:spMk id="9" creationId="{76636B5F-E76A-C1CD-EB73-88E5E6137252}"/>
          </ac:spMkLst>
        </pc:spChg>
        <pc:grpChg chg="add mod">
          <ac:chgData name="Kencin Autry" userId="a6c17a38-3403-4b9b-b01e-849711fc5fbf" providerId="ADAL" clId="{082659E4-D9E0-4610-B4E4-9B8D758FE963}" dt="2023-10-16T16:37:29.113" v="14087" actId="1076"/>
          <ac:grpSpMkLst>
            <pc:docMk/>
            <pc:sldMk cId="3180084130" sldId="333"/>
            <ac:grpSpMk id="7" creationId="{1400A1D7-0466-3D4A-CF9C-776488136606}"/>
          </ac:grpSpMkLst>
        </pc:grpChg>
        <pc:cxnChg chg="mod">
          <ac:chgData name="Kencin Autry" userId="a6c17a38-3403-4b9b-b01e-849711fc5fbf" providerId="ADAL" clId="{082659E4-D9E0-4610-B4E4-9B8D758FE963}" dt="2023-10-16T16:37:18.999" v="14086" actId="164"/>
          <ac:cxnSpMkLst>
            <pc:docMk/>
            <pc:sldMk cId="3180084130" sldId="333"/>
            <ac:cxnSpMk id="14" creationId="{B4CB1CC5-F980-1E09-F605-13F7647F0A34}"/>
          </ac:cxnSpMkLst>
        </pc:cxnChg>
        <pc:cxnChg chg="mod">
          <ac:chgData name="Kencin Autry" userId="a6c17a38-3403-4b9b-b01e-849711fc5fbf" providerId="ADAL" clId="{082659E4-D9E0-4610-B4E4-9B8D758FE963}" dt="2023-10-16T16:37:18.999" v="14086" actId="164"/>
          <ac:cxnSpMkLst>
            <pc:docMk/>
            <pc:sldMk cId="3180084130" sldId="333"/>
            <ac:cxnSpMk id="16" creationId="{CA796B59-ADDD-512E-3CA4-D123B4CA12CF}"/>
          </ac:cxnSpMkLst>
        </pc:cxnChg>
        <pc:cxnChg chg="mod">
          <ac:chgData name="Kencin Autry" userId="a6c17a38-3403-4b9b-b01e-849711fc5fbf" providerId="ADAL" clId="{082659E4-D9E0-4610-B4E4-9B8D758FE963}" dt="2023-10-16T16:37:18.999" v="14086" actId="164"/>
          <ac:cxnSpMkLst>
            <pc:docMk/>
            <pc:sldMk cId="3180084130" sldId="333"/>
            <ac:cxnSpMk id="19" creationId="{E644331A-B83D-F04E-BA55-82D08FCB6305}"/>
          </ac:cxnSpMkLst>
        </pc:cxnChg>
        <pc:cxnChg chg="mod">
          <ac:chgData name="Kencin Autry" userId="a6c17a38-3403-4b9b-b01e-849711fc5fbf" providerId="ADAL" clId="{082659E4-D9E0-4610-B4E4-9B8D758FE963}" dt="2023-10-16T16:37:18.999" v="14086" actId="164"/>
          <ac:cxnSpMkLst>
            <pc:docMk/>
            <pc:sldMk cId="3180084130" sldId="333"/>
            <ac:cxnSpMk id="21" creationId="{7C9331D7-C728-467E-EDA0-D167128C21AB}"/>
          </ac:cxnSpMkLst>
        </pc:cxnChg>
      </pc:sldChg>
      <pc:sldChg chg="modSp mod ord modTransition modShow">
        <pc:chgData name="Kencin Autry" userId="a6c17a38-3403-4b9b-b01e-849711fc5fbf" providerId="ADAL" clId="{082659E4-D9E0-4610-B4E4-9B8D758FE963}" dt="2023-10-16T21:22:45.572" v="15614" actId="729"/>
        <pc:sldMkLst>
          <pc:docMk/>
          <pc:sldMk cId="2469862605" sldId="334"/>
        </pc:sldMkLst>
        <pc:spChg chg="mod">
          <ac:chgData name="Kencin Autry" userId="a6c17a38-3403-4b9b-b01e-849711fc5fbf" providerId="ADAL" clId="{082659E4-D9E0-4610-B4E4-9B8D758FE963}" dt="2023-10-12T23:37:47.394" v="11344" actId="207"/>
          <ac:spMkLst>
            <pc:docMk/>
            <pc:sldMk cId="2469862605" sldId="334"/>
            <ac:spMk id="3" creationId="{0624B780-4718-5573-071A-AA4843F1FD67}"/>
          </ac:spMkLst>
        </pc:spChg>
        <pc:spChg chg="mod">
          <ac:chgData name="Kencin Autry" userId="a6c17a38-3403-4b9b-b01e-849711fc5fbf" providerId="ADAL" clId="{082659E4-D9E0-4610-B4E4-9B8D758FE963}" dt="2023-10-12T23:37:57.929" v="11346" actId="207"/>
          <ac:spMkLst>
            <pc:docMk/>
            <pc:sldMk cId="2469862605" sldId="334"/>
            <ac:spMk id="5" creationId="{F0BF8B73-3E86-E019-711E-E63754A65B44}"/>
          </ac:spMkLst>
        </pc:spChg>
      </pc:sldChg>
      <pc:sldChg chg="addSp modSp mod ord modTransition modShow">
        <pc:chgData name="Kencin Autry" userId="a6c17a38-3403-4b9b-b01e-849711fc5fbf" providerId="ADAL" clId="{082659E4-D9E0-4610-B4E4-9B8D758FE963}" dt="2023-10-17T03:53:24.838" v="16398"/>
        <pc:sldMkLst>
          <pc:docMk/>
          <pc:sldMk cId="360431687" sldId="335"/>
        </pc:sldMkLst>
        <pc:spChg chg="mod">
          <ac:chgData name="Kencin Autry" userId="a6c17a38-3403-4b9b-b01e-849711fc5fbf" providerId="ADAL" clId="{082659E4-D9E0-4610-B4E4-9B8D758FE963}" dt="2023-10-13T01:11:00.364" v="12268" actId="207"/>
          <ac:spMkLst>
            <pc:docMk/>
            <pc:sldMk cId="360431687" sldId="335"/>
            <ac:spMk id="2" creationId="{4FB5565F-1BDC-9AE3-8D55-81EA70F6F905}"/>
          </ac:spMkLst>
        </pc:spChg>
        <pc:spChg chg="mod">
          <ac:chgData name="Kencin Autry" userId="a6c17a38-3403-4b9b-b01e-849711fc5fbf" providerId="ADAL" clId="{082659E4-D9E0-4610-B4E4-9B8D758FE963}" dt="2023-10-13T01:11:09.087" v="12269" actId="207"/>
          <ac:spMkLst>
            <pc:docMk/>
            <pc:sldMk cId="360431687" sldId="335"/>
            <ac:spMk id="3" creationId="{BE837C27-7DC1-A0B6-2BDF-340A15A9B29F}"/>
          </ac:spMkLst>
        </pc:spChg>
        <pc:spChg chg="mod">
          <ac:chgData name="Kencin Autry" userId="a6c17a38-3403-4b9b-b01e-849711fc5fbf" providerId="ADAL" clId="{082659E4-D9E0-4610-B4E4-9B8D758FE963}" dt="2023-10-13T01:11:11.422" v="12270" actId="207"/>
          <ac:spMkLst>
            <pc:docMk/>
            <pc:sldMk cId="360431687" sldId="335"/>
            <ac:spMk id="5" creationId="{A392D969-AF07-1AEC-1D5C-609BA80FE0F5}"/>
          </ac:spMkLst>
        </pc:spChg>
        <pc:spChg chg="mod">
          <ac:chgData name="Kencin Autry" userId="a6c17a38-3403-4b9b-b01e-849711fc5fbf" providerId="ADAL" clId="{082659E4-D9E0-4610-B4E4-9B8D758FE963}" dt="2023-10-13T01:11:25.413" v="12272" actId="207"/>
          <ac:spMkLst>
            <pc:docMk/>
            <pc:sldMk cId="360431687" sldId="335"/>
            <ac:spMk id="6" creationId="{6D1585BD-5282-0DCD-1D4A-ECB2501F083E}"/>
          </ac:spMkLst>
        </pc:spChg>
        <pc:spChg chg="add mod">
          <ac:chgData name="Kencin Autry" userId="a6c17a38-3403-4b9b-b01e-849711fc5fbf" providerId="ADAL" clId="{082659E4-D9E0-4610-B4E4-9B8D758FE963}" dt="2023-10-17T03:53:24.838" v="16398"/>
          <ac:spMkLst>
            <pc:docMk/>
            <pc:sldMk cId="360431687" sldId="335"/>
            <ac:spMk id="7" creationId="{AEB2303D-4F90-BB89-7B66-461E8003474C}"/>
          </ac:spMkLst>
        </pc:spChg>
        <pc:spChg chg="mod">
          <ac:chgData name="Kencin Autry" userId="a6c17a38-3403-4b9b-b01e-849711fc5fbf" providerId="ADAL" clId="{082659E4-D9E0-4610-B4E4-9B8D758FE963}" dt="2023-10-13T01:11:23.236" v="12271" actId="207"/>
          <ac:spMkLst>
            <pc:docMk/>
            <pc:sldMk cId="360431687" sldId="335"/>
            <ac:spMk id="14" creationId="{42E1DB96-04F1-2EDB-74A7-38C5A72DDDE4}"/>
          </ac:spMkLst>
        </pc:spChg>
      </pc:sldChg>
      <pc:sldChg chg="addSp delSp modSp new del mod">
        <pc:chgData name="Kencin Autry" userId="a6c17a38-3403-4b9b-b01e-849711fc5fbf" providerId="ADAL" clId="{082659E4-D9E0-4610-B4E4-9B8D758FE963}" dt="2023-10-13T00:02:24.273" v="11741" actId="47"/>
        <pc:sldMkLst>
          <pc:docMk/>
          <pc:sldMk cId="853329243" sldId="336"/>
        </pc:sldMkLst>
        <pc:spChg chg="add mod">
          <ac:chgData name="Kencin Autry" userId="a6c17a38-3403-4b9b-b01e-849711fc5fbf" providerId="ADAL" clId="{082659E4-D9E0-4610-B4E4-9B8D758FE963}" dt="2023-10-12T23:16:37.842" v="11229"/>
          <ac:spMkLst>
            <pc:docMk/>
            <pc:sldMk cId="853329243" sldId="336"/>
            <ac:spMk id="5" creationId="{FF294196-816D-A44E-D2A6-5BB171DBEB57}"/>
          </ac:spMkLst>
        </pc:spChg>
        <pc:spChg chg="add mod">
          <ac:chgData name="Kencin Autry" userId="a6c17a38-3403-4b9b-b01e-849711fc5fbf" providerId="ADAL" clId="{082659E4-D9E0-4610-B4E4-9B8D758FE963}" dt="2023-10-12T23:19:54.902" v="11262" actId="207"/>
          <ac:spMkLst>
            <pc:docMk/>
            <pc:sldMk cId="853329243" sldId="336"/>
            <ac:spMk id="6" creationId="{504B573A-960E-8B8F-C99D-C80E1D33F8D5}"/>
          </ac:spMkLst>
        </pc:spChg>
        <pc:spChg chg="mod">
          <ac:chgData name="Kencin Autry" userId="a6c17a38-3403-4b9b-b01e-849711fc5fbf" providerId="ADAL" clId="{082659E4-D9E0-4610-B4E4-9B8D758FE963}" dt="2023-10-12T23:59:01.998" v="11715" actId="207"/>
          <ac:spMkLst>
            <pc:docMk/>
            <pc:sldMk cId="853329243" sldId="336"/>
            <ac:spMk id="10" creationId="{E16EC49A-B0C0-E4EA-6BEB-AFDA7C071FF2}"/>
          </ac:spMkLst>
        </pc:spChg>
        <pc:spChg chg="mod">
          <ac:chgData name="Kencin Autry" userId="a6c17a38-3403-4b9b-b01e-849711fc5fbf" providerId="ADAL" clId="{082659E4-D9E0-4610-B4E4-9B8D758FE963}" dt="2023-10-12T23:59:00.327" v="11714" actId="207"/>
          <ac:spMkLst>
            <pc:docMk/>
            <pc:sldMk cId="853329243" sldId="336"/>
            <ac:spMk id="11" creationId="{6F70D94A-3555-76FB-79A6-FABA326AED85}"/>
          </ac:spMkLst>
        </pc:spChg>
        <pc:spChg chg="mod">
          <ac:chgData name="Kencin Autry" userId="a6c17a38-3403-4b9b-b01e-849711fc5fbf" providerId="ADAL" clId="{082659E4-D9E0-4610-B4E4-9B8D758FE963}" dt="2023-10-12T23:58:58.216" v="11713" actId="207"/>
          <ac:spMkLst>
            <pc:docMk/>
            <pc:sldMk cId="853329243" sldId="336"/>
            <ac:spMk id="12" creationId="{D4656371-68C9-BC48-930B-6ADA32400D92}"/>
          </ac:spMkLst>
        </pc:spChg>
        <pc:spChg chg="add del mod">
          <ac:chgData name="Kencin Autry" userId="a6c17a38-3403-4b9b-b01e-849711fc5fbf" providerId="ADAL" clId="{082659E4-D9E0-4610-B4E4-9B8D758FE963}" dt="2023-10-12T23:17:16.181" v="11236" actId="478"/>
          <ac:spMkLst>
            <pc:docMk/>
            <pc:sldMk cId="853329243" sldId="336"/>
            <ac:spMk id="17" creationId="{213B26C0-2BB8-2782-52DE-5E10ED44E13C}"/>
          </ac:spMkLst>
        </pc:spChg>
        <pc:spChg chg="add del mod">
          <ac:chgData name="Kencin Autry" userId="a6c17a38-3403-4b9b-b01e-849711fc5fbf" providerId="ADAL" clId="{082659E4-D9E0-4610-B4E4-9B8D758FE963}" dt="2023-10-12T23:16:44.481" v="11231" actId="478"/>
          <ac:spMkLst>
            <pc:docMk/>
            <pc:sldMk cId="853329243" sldId="336"/>
            <ac:spMk id="18" creationId="{B930E099-EE4A-EAAA-1A68-9EE9407AF0AC}"/>
          </ac:spMkLst>
        </pc:spChg>
        <pc:spChg chg="add del mod">
          <ac:chgData name="Kencin Autry" userId="a6c17a38-3403-4b9b-b01e-849711fc5fbf" providerId="ADAL" clId="{082659E4-D9E0-4610-B4E4-9B8D758FE963}" dt="2023-10-12T23:16:44.481" v="11231" actId="478"/>
          <ac:spMkLst>
            <pc:docMk/>
            <pc:sldMk cId="853329243" sldId="336"/>
            <ac:spMk id="19" creationId="{8FB6F148-0C4F-458A-E17A-746E2301DE1B}"/>
          </ac:spMkLst>
        </pc:spChg>
        <pc:spChg chg="mod">
          <ac:chgData name="Kencin Autry" userId="a6c17a38-3403-4b9b-b01e-849711fc5fbf" providerId="ADAL" clId="{082659E4-D9E0-4610-B4E4-9B8D758FE963}" dt="2023-10-12T23:16:43.038" v="11230"/>
          <ac:spMkLst>
            <pc:docMk/>
            <pc:sldMk cId="853329243" sldId="336"/>
            <ac:spMk id="23" creationId="{BB593D50-B944-DA14-D2F7-01F6CA6F0874}"/>
          </ac:spMkLst>
        </pc:spChg>
        <pc:spChg chg="mod">
          <ac:chgData name="Kencin Autry" userId="a6c17a38-3403-4b9b-b01e-849711fc5fbf" providerId="ADAL" clId="{082659E4-D9E0-4610-B4E4-9B8D758FE963}" dt="2023-10-12T23:16:43.038" v="11230"/>
          <ac:spMkLst>
            <pc:docMk/>
            <pc:sldMk cId="853329243" sldId="336"/>
            <ac:spMk id="24" creationId="{DAC5894D-45D0-03B0-F7FC-EFE451F8C92E}"/>
          </ac:spMkLst>
        </pc:spChg>
        <pc:spChg chg="mod">
          <ac:chgData name="Kencin Autry" userId="a6c17a38-3403-4b9b-b01e-849711fc5fbf" providerId="ADAL" clId="{082659E4-D9E0-4610-B4E4-9B8D758FE963}" dt="2023-10-12T23:16:43.038" v="11230"/>
          <ac:spMkLst>
            <pc:docMk/>
            <pc:sldMk cId="853329243" sldId="336"/>
            <ac:spMk id="25" creationId="{34F03DBC-DAF4-22D6-943E-A3B162C17B71}"/>
          </ac:spMkLst>
        </pc:spChg>
        <pc:spChg chg="add del mod">
          <ac:chgData name="Kencin Autry" userId="a6c17a38-3403-4b9b-b01e-849711fc5fbf" providerId="ADAL" clId="{082659E4-D9E0-4610-B4E4-9B8D758FE963}" dt="2023-10-12T23:16:44.481" v="11231" actId="478"/>
          <ac:spMkLst>
            <pc:docMk/>
            <pc:sldMk cId="853329243" sldId="336"/>
            <ac:spMk id="30" creationId="{96D82D77-B59B-0C4C-3E8E-7C4095C5D5A3}"/>
          </ac:spMkLst>
        </pc:spChg>
        <pc:spChg chg="add del mod">
          <ac:chgData name="Kencin Autry" userId="a6c17a38-3403-4b9b-b01e-849711fc5fbf" providerId="ADAL" clId="{082659E4-D9E0-4610-B4E4-9B8D758FE963}" dt="2023-10-13T00:00:23.515" v="11729" actId="478"/>
          <ac:spMkLst>
            <pc:docMk/>
            <pc:sldMk cId="853329243" sldId="336"/>
            <ac:spMk id="31" creationId="{FE5ABE67-855D-3FD8-C92B-E930FA68900B}"/>
          </ac:spMkLst>
        </pc:spChg>
        <pc:spChg chg="add del mod">
          <ac:chgData name="Kencin Autry" userId="a6c17a38-3403-4b9b-b01e-849711fc5fbf" providerId="ADAL" clId="{082659E4-D9E0-4610-B4E4-9B8D758FE963}" dt="2023-10-12T23:17:46.955" v="11243" actId="478"/>
          <ac:spMkLst>
            <pc:docMk/>
            <pc:sldMk cId="853329243" sldId="336"/>
            <ac:spMk id="32" creationId="{C8BC1410-35A4-A717-4F6E-D62B6282385A}"/>
          </ac:spMkLst>
        </pc:spChg>
        <pc:spChg chg="add del mod">
          <ac:chgData name="Kencin Autry" userId="a6c17a38-3403-4b9b-b01e-849711fc5fbf" providerId="ADAL" clId="{082659E4-D9E0-4610-B4E4-9B8D758FE963}" dt="2023-10-12T23:18:03.066" v="11247" actId="478"/>
          <ac:spMkLst>
            <pc:docMk/>
            <pc:sldMk cId="853329243" sldId="336"/>
            <ac:spMk id="34" creationId="{F045BADA-EE53-3392-F8FD-F418553D314C}"/>
          </ac:spMkLst>
        </pc:spChg>
        <pc:spChg chg="add del mod">
          <ac:chgData name="Kencin Autry" userId="a6c17a38-3403-4b9b-b01e-849711fc5fbf" providerId="ADAL" clId="{082659E4-D9E0-4610-B4E4-9B8D758FE963}" dt="2023-10-13T00:01:25.951" v="11735" actId="478"/>
          <ac:spMkLst>
            <pc:docMk/>
            <pc:sldMk cId="853329243" sldId="336"/>
            <ac:spMk id="35" creationId="{20441544-9744-0493-C23F-F2DD265A4BB0}"/>
          </ac:spMkLst>
        </pc:spChg>
        <pc:spChg chg="add mod">
          <ac:chgData name="Kencin Autry" userId="a6c17a38-3403-4b9b-b01e-849711fc5fbf" providerId="ADAL" clId="{082659E4-D9E0-4610-B4E4-9B8D758FE963}" dt="2023-10-13T00:01:42.883" v="11737" actId="554"/>
          <ac:spMkLst>
            <pc:docMk/>
            <pc:sldMk cId="853329243" sldId="336"/>
            <ac:spMk id="36" creationId="{1F8776BA-71FB-80A6-ED00-A9FDC65EE67E}"/>
          </ac:spMkLst>
        </pc:spChg>
        <pc:spChg chg="mod">
          <ac:chgData name="Kencin Autry" userId="a6c17a38-3403-4b9b-b01e-849711fc5fbf" providerId="ADAL" clId="{082659E4-D9E0-4610-B4E4-9B8D758FE963}" dt="2023-10-13T00:02:12.108" v="11738"/>
          <ac:spMkLst>
            <pc:docMk/>
            <pc:sldMk cId="853329243" sldId="336"/>
            <ac:spMk id="38" creationId="{F50A99B3-5B05-B9DC-E73A-788313722BB6}"/>
          </ac:spMkLst>
        </pc:spChg>
        <pc:spChg chg="mod">
          <ac:chgData name="Kencin Autry" userId="a6c17a38-3403-4b9b-b01e-849711fc5fbf" providerId="ADAL" clId="{082659E4-D9E0-4610-B4E4-9B8D758FE963}" dt="2023-10-13T00:02:12.108" v="11738"/>
          <ac:spMkLst>
            <pc:docMk/>
            <pc:sldMk cId="853329243" sldId="336"/>
            <ac:spMk id="42" creationId="{7D888826-ADC1-95DD-BFE9-36EE66F125D3}"/>
          </ac:spMkLst>
        </pc:spChg>
        <pc:spChg chg="mod">
          <ac:chgData name="Kencin Autry" userId="a6c17a38-3403-4b9b-b01e-849711fc5fbf" providerId="ADAL" clId="{082659E4-D9E0-4610-B4E4-9B8D758FE963}" dt="2023-10-13T00:02:12.108" v="11738"/>
          <ac:spMkLst>
            <pc:docMk/>
            <pc:sldMk cId="853329243" sldId="336"/>
            <ac:spMk id="43" creationId="{8ABA6B20-697D-F509-9F8D-ABED1333F989}"/>
          </ac:spMkLst>
        </pc:spChg>
        <pc:spChg chg="mod">
          <ac:chgData name="Kencin Autry" userId="a6c17a38-3403-4b9b-b01e-849711fc5fbf" providerId="ADAL" clId="{082659E4-D9E0-4610-B4E4-9B8D758FE963}" dt="2023-10-13T00:02:12.108" v="11738"/>
          <ac:spMkLst>
            <pc:docMk/>
            <pc:sldMk cId="853329243" sldId="336"/>
            <ac:spMk id="44" creationId="{47BF859E-197A-4559-AC5A-DD111D61890B}"/>
          </ac:spMkLst>
        </pc:spChg>
        <pc:grpChg chg="add mod">
          <ac:chgData name="Kencin Autry" userId="a6c17a38-3403-4b9b-b01e-849711fc5fbf" providerId="ADAL" clId="{082659E4-D9E0-4610-B4E4-9B8D758FE963}" dt="2023-10-12T23:17:51.942" v="11244" actId="164"/>
          <ac:grpSpMkLst>
            <pc:docMk/>
            <pc:sldMk cId="853329243" sldId="336"/>
            <ac:grpSpMk id="7" creationId="{AC7852F5-F5F8-C4E9-6047-77FA36C90DB5}"/>
          </ac:grpSpMkLst>
        </pc:grpChg>
        <pc:grpChg chg="mod">
          <ac:chgData name="Kencin Autry" userId="a6c17a38-3403-4b9b-b01e-849711fc5fbf" providerId="ADAL" clId="{082659E4-D9E0-4610-B4E4-9B8D758FE963}" dt="2023-10-12T23:16:37.842" v="11229"/>
          <ac:grpSpMkLst>
            <pc:docMk/>
            <pc:sldMk cId="853329243" sldId="336"/>
            <ac:grpSpMk id="9" creationId="{5E8BAFC6-9E7E-B753-919D-DAA3AAA288C2}"/>
          </ac:grpSpMkLst>
        </pc:grpChg>
        <pc:grpChg chg="add del mod">
          <ac:chgData name="Kencin Autry" userId="a6c17a38-3403-4b9b-b01e-849711fc5fbf" providerId="ADAL" clId="{082659E4-D9E0-4610-B4E4-9B8D758FE963}" dt="2023-10-12T23:16:44.481" v="11231" actId="478"/>
          <ac:grpSpMkLst>
            <pc:docMk/>
            <pc:sldMk cId="853329243" sldId="336"/>
            <ac:grpSpMk id="20" creationId="{6C1FADA6-637E-EA17-24AF-EAA4C53147A3}"/>
          </ac:grpSpMkLst>
        </pc:grpChg>
        <pc:grpChg chg="mod">
          <ac:chgData name="Kencin Autry" userId="a6c17a38-3403-4b9b-b01e-849711fc5fbf" providerId="ADAL" clId="{082659E4-D9E0-4610-B4E4-9B8D758FE963}" dt="2023-10-12T23:16:43.038" v="11230"/>
          <ac:grpSpMkLst>
            <pc:docMk/>
            <pc:sldMk cId="853329243" sldId="336"/>
            <ac:grpSpMk id="22" creationId="{9FFC7D60-ED9E-A9FB-5394-9FB368806A4D}"/>
          </ac:grpSpMkLst>
        </pc:grpChg>
        <pc:grpChg chg="add mod">
          <ac:chgData name="Kencin Autry" userId="a6c17a38-3403-4b9b-b01e-849711fc5fbf" providerId="ADAL" clId="{082659E4-D9E0-4610-B4E4-9B8D758FE963}" dt="2023-10-12T23:18:00.637" v="11246" actId="1076"/>
          <ac:grpSpMkLst>
            <pc:docMk/>
            <pc:sldMk cId="853329243" sldId="336"/>
            <ac:grpSpMk id="33" creationId="{0980F479-C661-FDCE-044F-79F4DCED2854}"/>
          </ac:grpSpMkLst>
        </pc:grpChg>
        <pc:grpChg chg="add del mod">
          <ac:chgData name="Kencin Autry" userId="a6c17a38-3403-4b9b-b01e-849711fc5fbf" providerId="ADAL" clId="{082659E4-D9E0-4610-B4E4-9B8D758FE963}" dt="2023-10-13T00:02:13.242" v="11739" actId="478"/>
          <ac:grpSpMkLst>
            <pc:docMk/>
            <pc:sldMk cId="853329243" sldId="336"/>
            <ac:grpSpMk id="37" creationId="{16904396-1305-29C8-74D6-55EBDF031519}"/>
          </ac:grpSpMkLst>
        </pc:grpChg>
        <pc:grpChg chg="mod">
          <ac:chgData name="Kencin Autry" userId="a6c17a38-3403-4b9b-b01e-849711fc5fbf" providerId="ADAL" clId="{082659E4-D9E0-4610-B4E4-9B8D758FE963}" dt="2023-10-13T00:02:12.108" v="11738"/>
          <ac:grpSpMkLst>
            <pc:docMk/>
            <pc:sldMk cId="853329243" sldId="336"/>
            <ac:grpSpMk id="39" creationId="{E7A0249D-5939-FAC7-4080-055BB2154118}"/>
          </ac:grpSpMkLst>
        </pc:grpChg>
        <pc:grpChg chg="mod">
          <ac:chgData name="Kencin Autry" userId="a6c17a38-3403-4b9b-b01e-849711fc5fbf" providerId="ADAL" clId="{082659E4-D9E0-4610-B4E4-9B8D758FE963}" dt="2023-10-13T00:02:12.108" v="11738"/>
          <ac:grpSpMkLst>
            <pc:docMk/>
            <pc:sldMk cId="853329243" sldId="336"/>
            <ac:grpSpMk id="41" creationId="{43416A9B-1DC0-46AD-3F28-7271FDDF7815}"/>
          </ac:grpSpMkLst>
        </pc:grpChg>
        <pc:cxnChg chg="mod">
          <ac:chgData name="Kencin Autry" userId="a6c17a38-3403-4b9b-b01e-849711fc5fbf" providerId="ADAL" clId="{082659E4-D9E0-4610-B4E4-9B8D758FE963}" dt="2023-10-12T23:16:37.842" v="11229"/>
          <ac:cxnSpMkLst>
            <pc:docMk/>
            <pc:sldMk cId="853329243" sldId="336"/>
            <ac:cxnSpMk id="8" creationId="{BEC90CE7-4721-4B3A-FEA6-A460487D05B9}"/>
          </ac:cxnSpMkLst>
        </pc:cxnChg>
        <pc:cxnChg chg="mod">
          <ac:chgData name="Kencin Autry" userId="a6c17a38-3403-4b9b-b01e-849711fc5fbf" providerId="ADAL" clId="{082659E4-D9E0-4610-B4E4-9B8D758FE963}" dt="2023-10-12T23:16:37.842" v="11229"/>
          <ac:cxnSpMkLst>
            <pc:docMk/>
            <pc:sldMk cId="853329243" sldId="336"/>
            <ac:cxnSpMk id="13" creationId="{C2F4C101-71B4-2F31-0F3A-814C22685022}"/>
          </ac:cxnSpMkLst>
        </pc:cxnChg>
        <pc:cxnChg chg="mod">
          <ac:chgData name="Kencin Autry" userId="a6c17a38-3403-4b9b-b01e-849711fc5fbf" providerId="ADAL" clId="{082659E4-D9E0-4610-B4E4-9B8D758FE963}" dt="2023-10-12T23:16:37.842" v="11229"/>
          <ac:cxnSpMkLst>
            <pc:docMk/>
            <pc:sldMk cId="853329243" sldId="336"/>
            <ac:cxnSpMk id="14" creationId="{836D6D9B-50EA-0061-1A16-2B815A7FA064}"/>
          </ac:cxnSpMkLst>
        </pc:cxnChg>
        <pc:cxnChg chg="mod">
          <ac:chgData name="Kencin Autry" userId="a6c17a38-3403-4b9b-b01e-849711fc5fbf" providerId="ADAL" clId="{082659E4-D9E0-4610-B4E4-9B8D758FE963}" dt="2023-10-12T23:16:37.842" v="11229"/>
          <ac:cxnSpMkLst>
            <pc:docMk/>
            <pc:sldMk cId="853329243" sldId="336"/>
            <ac:cxnSpMk id="15" creationId="{1053E44C-7B22-3A81-1F4E-CAD7946B7496}"/>
          </ac:cxnSpMkLst>
        </pc:cxnChg>
        <pc:cxnChg chg="mod">
          <ac:chgData name="Kencin Autry" userId="a6c17a38-3403-4b9b-b01e-849711fc5fbf" providerId="ADAL" clId="{082659E4-D9E0-4610-B4E4-9B8D758FE963}" dt="2023-10-12T23:16:37.842" v="11229"/>
          <ac:cxnSpMkLst>
            <pc:docMk/>
            <pc:sldMk cId="853329243" sldId="336"/>
            <ac:cxnSpMk id="16" creationId="{7DF1E2C0-A81C-6F43-6547-3098044B47A2}"/>
          </ac:cxnSpMkLst>
        </pc:cxnChg>
        <pc:cxnChg chg="mod">
          <ac:chgData name="Kencin Autry" userId="a6c17a38-3403-4b9b-b01e-849711fc5fbf" providerId="ADAL" clId="{082659E4-D9E0-4610-B4E4-9B8D758FE963}" dt="2023-10-12T23:16:44.481" v="11231" actId="478"/>
          <ac:cxnSpMkLst>
            <pc:docMk/>
            <pc:sldMk cId="853329243" sldId="336"/>
            <ac:cxnSpMk id="21" creationId="{A82D4408-EEA4-697F-1E8A-88F232C47672}"/>
          </ac:cxnSpMkLst>
        </pc:cxnChg>
        <pc:cxnChg chg="mod">
          <ac:chgData name="Kencin Autry" userId="a6c17a38-3403-4b9b-b01e-849711fc5fbf" providerId="ADAL" clId="{082659E4-D9E0-4610-B4E4-9B8D758FE963}" dt="2023-10-12T23:16:43.038" v="11230"/>
          <ac:cxnSpMkLst>
            <pc:docMk/>
            <pc:sldMk cId="853329243" sldId="336"/>
            <ac:cxnSpMk id="26" creationId="{1B300405-6538-4AF8-5DB3-FA2EF2733F89}"/>
          </ac:cxnSpMkLst>
        </pc:cxnChg>
        <pc:cxnChg chg="mod">
          <ac:chgData name="Kencin Autry" userId="a6c17a38-3403-4b9b-b01e-849711fc5fbf" providerId="ADAL" clId="{082659E4-D9E0-4610-B4E4-9B8D758FE963}" dt="2023-10-12T23:16:44.481" v="11231" actId="478"/>
          <ac:cxnSpMkLst>
            <pc:docMk/>
            <pc:sldMk cId="853329243" sldId="336"/>
            <ac:cxnSpMk id="27" creationId="{4D75E991-C7F4-7884-196E-DD4DCB127D2E}"/>
          </ac:cxnSpMkLst>
        </pc:cxnChg>
        <pc:cxnChg chg="mod">
          <ac:chgData name="Kencin Autry" userId="a6c17a38-3403-4b9b-b01e-849711fc5fbf" providerId="ADAL" clId="{082659E4-D9E0-4610-B4E4-9B8D758FE963}" dt="2023-10-12T23:16:44.481" v="11231" actId="478"/>
          <ac:cxnSpMkLst>
            <pc:docMk/>
            <pc:sldMk cId="853329243" sldId="336"/>
            <ac:cxnSpMk id="28" creationId="{C869BE27-66D6-65D1-409F-00F9827E0E11}"/>
          </ac:cxnSpMkLst>
        </pc:cxnChg>
        <pc:cxnChg chg="mod">
          <ac:chgData name="Kencin Autry" userId="a6c17a38-3403-4b9b-b01e-849711fc5fbf" providerId="ADAL" clId="{082659E4-D9E0-4610-B4E4-9B8D758FE963}" dt="2023-10-12T23:16:44.481" v="11231" actId="478"/>
          <ac:cxnSpMkLst>
            <pc:docMk/>
            <pc:sldMk cId="853329243" sldId="336"/>
            <ac:cxnSpMk id="29" creationId="{AC823228-A6E9-1695-0849-7236EA30579D}"/>
          </ac:cxnSpMkLst>
        </pc:cxnChg>
        <pc:cxnChg chg="mod">
          <ac:chgData name="Kencin Autry" userId="a6c17a38-3403-4b9b-b01e-849711fc5fbf" providerId="ADAL" clId="{082659E4-D9E0-4610-B4E4-9B8D758FE963}" dt="2023-10-13T00:02:13.242" v="11739" actId="478"/>
          <ac:cxnSpMkLst>
            <pc:docMk/>
            <pc:sldMk cId="853329243" sldId="336"/>
            <ac:cxnSpMk id="40" creationId="{9CD6C6F8-E2C5-CADD-0E43-B485EBEA1E4A}"/>
          </ac:cxnSpMkLst>
        </pc:cxnChg>
        <pc:cxnChg chg="mod">
          <ac:chgData name="Kencin Autry" userId="a6c17a38-3403-4b9b-b01e-849711fc5fbf" providerId="ADAL" clId="{082659E4-D9E0-4610-B4E4-9B8D758FE963}" dt="2023-10-13T00:02:12.108" v="11738"/>
          <ac:cxnSpMkLst>
            <pc:docMk/>
            <pc:sldMk cId="853329243" sldId="336"/>
            <ac:cxnSpMk id="45" creationId="{9D8949CB-538B-0497-23A4-7356F4C3B49A}"/>
          </ac:cxnSpMkLst>
        </pc:cxnChg>
        <pc:cxnChg chg="mod">
          <ac:chgData name="Kencin Autry" userId="a6c17a38-3403-4b9b-b01e-849711fc5fbf" providerId="ADAL" clId="{082659E4-D9E0-4610-B4E4-9B8D758FE963}" dt="2023-10-13T00:02:13.242" v="11739" actId="478"/>
          <ac:cxnSpMkLst>
            <pc:docMk/>
            <pc:sldMk cId="853329243" sldId="336"/>
            <ac:cxnSpMk id="46" creationId="{A407DF2F-F26F-C4CF-D8E6-B617059F8406}"/>
          </ac:cxnSpMkLst>
        </pc:cxnChg>
        <pc:cxnChg chg="mod">
          <ac:chgData name="Kencin Autry" userId="a6c17a38-3403-4b9b-b01e-849711fc5fbf" providerId="ADAL" clId="{082659E4-D9E0-4610-B4E4-9B8D758FE963}" dt="2023-10-13T00:02:13.242" v="11739" actId="478"/>
          <ac:cxnSpMkLst>
            <pc:docMk/>
            <pc:sldMk cId="853329243" sldId="336"/>
            <ac:cxnSpMk id="47" creationId="{658CD850-C9A4-2FD7-C4D7-17B4D08F9CE0}"/>
          </ac:cxnSpMkLst>
        </pc:cxnChg>
        <pc:cxnChg chg="mod">
          <ac:chgData name="Kencin Autry" userId="a6c17a38-3403-4b9b-b01e-849711fc5fbf" providerId="ADAL" clId="{082659E4-D9E0-4610-B4E4-9B8D758FE963}" dt="2023-10-13T00:02:13.242" v="11739" actId="478"/>
          <ac:cxnSpMkLst>
            <pc:docMk/>
            <pc:sldMk cId="853329243" sldId="336"/>
            <ac:cxnSpMk id="48" creationId="{F1EF12D5-BECC-35AC-172D-0B1A05112C4E}"/>
          </ac:cxnSpMkLst>
        </pc:cxnChg>
      </pc:sldChg>
      <pc:sldChg chg="addSp delSp modSp new mod ord modTransition modShow modNotesTx">
        <pc:chgData name="Kencin Autry" userId="a6c17a38-3403-4b9b-b01e-849711fc5fbf" providerId="ADAL" clId="{082659E4-D9E0-4610-B4E4-9B8D758FE963}" dt="2023-10-17T02:21:53.150" v="16067"/>
        <pc:sldMkLst>
          <pc:docMk/>
          <pc:sldMk cId="500679508" sldId="337"/>
        </pc:sldMkLst>
        <pc:spChg chg="del">
          <ac:chgData name="Kencin Autry" userId="a6c17a38-3403-4b9b-b01e-849711fc5fbf" providerId="ADAL" clId="{082659E4-D9E0-4610-B4E4-9B8D758FE963}" dt="2023-10-13T00:04:22.833" v="11755" actId="478"/>
          <ac:spMkLst>
            <pc:docMk/>
            <pc:sldMk cId="500679508" sldId="337"/>
            <ac:spMk id="2" creationId="{140D841C-D08B-4999-ED30-F24BB5E89414}"/>
          </ac:spMkLst>
        </pc:spChg>
        <pc:spChg chg="add del mod">
          <ac:chgData name="Kencin Autry" userId="a6c17a38-3403-4b9b-b01e-849711fc5fbf" providerId="ADAL" clId="{082659E4-D9E0-4610-B4E4-9B8D758FE963}" dt="2023-10-13T01:05:15.066" v="12120" actId="478"/>
          <ac:spMkLst>
            <pc:docMk/>
            <pc:sldMk cId="500679508" sldId="337"/>
            <ac:spMk id="2" creationId="{A6B4614A-D7F2-B178-6BE9-EAF2421F1C17}"/>
          </ac:spMkLst>
        </pc:spChg>
        <pc:spChg chg="mod">
          <ac:chgData name="Kencin Autry" userId="a6c17a38-3403-4b9b-b01e-849711fc5fbf" providerId="ADAL" clId="{082659E4-D9E0-4610-B4E4-9B8D758FE963}" dt="2023-10-13T16:35:36.982" v="12606" actId="34135"/>
          <ac:spMkLst>
            <pc:docMk/>
            <pc:sldMk cId="500679508" sldId="337"/>
            <ac:spMk id="3" creationId="{EFB18327-34E2-D42D-764C-A3E054271640}"/>
          </ac:spMkLst>
        </pc:spChg>
        <pc:spChg chg="mod">
          <ac:chgData name="Kencin Autry" userId="a6c17a38-3403-4b9b-b01e-849711fc5fbf" providerId="ADAL" clId="{082659E4-D9E0-4610-B4E4-9B8D758FE963}" dt="2023-10-13T16:35:36.982" v="12606" actId="34135"/>
          <ac:spMkLst>
            <pc:docMk/>
            <pc:sldMk cId="500679508" sldId="337"/>
            <ac:spMk id="4" creationId="{0140F67C-4C8B-8105-4456-1478A0C6CB2F}"/>
          </ac:spMkLst>
        </pc:spChg>
        <pc:spChg chg="del mod">
          <ac:chgData name="Kencin Autry" userId="a6c17a38-3403-4b9b-b01e-849711fc5fbf" providerId="ADAL" clId="{082659E4-D9E0-4610-B4E4-9B8D758FE963}" dt="2023-10-13T00:07:47.764" v="11757" actId="478"/>
          <ac:spMkLst>
            <pc:docMk/>
            <pc:sldMk cId="500679508" sldId="337"/>
            <ac:spMk id="5" creationId="{69E3D968-BC3B-CDB3-EF25-89FE285A939C}"/>
          </ac:spMkLst>
        </pc:spChg>
        <pc:spChg chg="add mod ord">
          <ac:chgData name="Kencin Autry" userId="a6c17a38-3403-4b9b-b01e-849711fc5fbf" providerId="ADAL" clId="{082659E4-D9E0-4610-B4E4-9B8D758FE963}" dt="2023-10-13T16:35:36.982" v="12606" actId="34135"/>
          <ac:spMkLst>
            <pc:docMk/>
            <pc:sldMk cId="500679508" sldId="337"/>
            <ac:spMk id="17" creationId="{0C91E882-4468-9733-D2B6-50570E211DD6}"/>
          </ac:spMkLst>
        </pc:spChg>
        <pc:spChg chg="add del">
          <ac:chgData name="Kencin Autry" userId="a6c17a38-3403-4b9b-b01e-849711fc5fbf" providerId="ADAL" clId="{082659E4-D9E0-4610-B4E4-9B8D758FE963}" dt="2023-10-13T00:18:08.006" v="11817" actId="478"/>
          <ac:spMkLst>
            <pc:docMk/>
            <pc:sldMk cId="500679508" sldId="337"/>
            <ac:spMk id="19" creationId="{7E099A2C-9184-279F-9437-2114F0AC87EC}"/>
          </ac:spMkLst>
        </pc:spChg>
        <pc:spChg chg="add mod ord">
          <ac:chgData name="Kencin Autry" userId="a6c17a38-3403-4b9b-b01e-849711fc5fbf" providerId="ADAL" clId="{082659E4-D9E0-4610-B4E4-9B8D758FE963}" dt="2023-10-13T16:35:36.982" v="12606" actId="34135"/>
          <ac:spMkLst>
            <pc:docMk/>
            <pc:sldMk cId="500679508" sldId="337"/>
            <ac:spMk id="20" creationId="{A631D455-A742-1A02-3745-E2B6C565615D}"/>
          </ac:spMkLst>
        </pc:spChg>
        <pc:spChg chg="mod ord topLvl">
          <ac:chgData name="Kencin Autry" userId="a6c17a38-3403-4b9b-b01e-849711fc5fbf" providerId="ADAL" clId="{082659E4-D9E0-4610-B4E4-9B8D758FE963}" dt="2023-10-13T16:35:36.982" v="12606" actId="34135"/>
          <ac:spMkLst>
            <pc:docMk/>
            <pc:sldMk cId="500679508" sldId="337"/>
            <ac:spMk id="25" creationId="{03DB2513-EFEE-9306-DB15-9C75F2F14795}"/>
          </ac:spMkLst>
        </pc:spChg>
        <pc:spChg chg="add mod">
          <ac:chgData name="Kencin Autry" userId="a6c17a38-3403-4b9b-b01e-849711fc5fbf" providerId="ADAL" clId="{082659E4-D9E0-4610-B4E4-9B8D758FE963}" dt="2023-10-13T16:35:36.982" v="12606" actId="34135"/>
          <ac:spMkLst>
            <pc:docMk/>
            <pc:sldMk cId="500679508" sldId="337"/>
            <ac:spMk id="29" creationId="{E7E667E1-3ED1-4FAC-8954-F51C27DDA24B}"/>
          </ac:spMkLst>
        </pc:spChg>
        <pc:grpChg chg="add mod">
          <ac:chgData name="Kencin Autry" userId="a6c17a38-3403-4b9b-b01e-849711fc5fbf" providerId="ADAL" clId="{082659E4-D9E0-4610-B4E4-9B8D758FE963}" dt="2023-10-13T16:35:36.982" v="12606" actId="34135"/>
          <ac:grpSpMkLst>
            <pc:docMk/>
            <pc:sldMk cId="500679508" sldId="337"/>
            <ac:grpSpMk id="18" creationId="{91029D17-B952-C999-E09C-9121CFD14E0B}"/>
          </ac:grpSpMkLst>
        </pc:grpChg>
        <pc:grpChg chg="add mod">
          <ac:chgData name="Kencin Autry" userId="a6c17a38-3403-4b9b-b01e-849711fc5fbf" providerId="ADAL" clId="{082659E4-D9E0-4610-B4E4-9B8D758FE963}" dt="2023-10-13T16:35:36.982" v="12606" actId="34135"/>
          <ac:grpSpMkLst>
            <pc:docMk/>
            <pc:sldMk cId="500679508" sldId="337"/>
            <ac:grpSpMk id="21" creationId="{10A07519-4F79-7438-6BC8-8B17917063CB}"/>
          </ac:grpSpMkLst>
        </pc:grpChg>
        <pc:grpChg chg="add del mod">
          <ac:chgData name="Kencin Autry" userId="a6c17a38-3403-4b9b-b01e-849711fc5fbf" providerId="ADAL" clId="{082659E4-D9E0-4610-B4E4-9B8D758FE963}" dt="2023-10-13T00:19:41.057" v="11833" actId="478"/>
          <ac:grpSpMkLst>
            <pc:docMk/>
            <pc:sldMk cId="500679508" sldId="337"/>
            <ac:grpSpMk id="24" creationId="{A4B17A69-24C8-4D82-A889-C5DB296A0DC9}"/>
          </ac:grpSpMkLst>
        </pc:grpChg>
        <pc:grpChg chg="add mod">
          <ac:chgData name="Kencin Autry" userId="a6c17a38-3403-4b9b-b01e-849711fc5fbf" providerId="ADAL" clId="{082659E4-D9E0-4610-B4E4-9B8D758FE963}" dt="2023-10-13T16:35:36.982" v="12606" actId="34135"/>
          <ac:grpSpMkLst>
            <pc:docMk/>
            <pc:sldMk cId="500679508" sldId="337"/>
            <ac:grpSpMk id="27" creationId="{F943F5B4-EC0B-8A81-1148-812E7866A912}"/>
          </ac:grpSpMkLst>
        </pc:grpChg>
        <pc:grpChg chg="add mod">
          <ac:chgData name="Kencin Autry" userId="a6c17a38-3403-4b9b-b01e-849711fc5fbf" providerId="ADAL" clId="{082659E4-D9E0-4610-B4E4-9B8D758FE963}" dt="2023-10-13T16:35:36.982" v="12606" actId="34135"/>
          <ac:grpSpMkLst>
            <pc:docMk/>
            <pc:sldMk cId="500679508" sldId="337"/>
            <ac:grpSpMk id="28" creationId="{B7C5222E-8D1C-F6B4-07FE-A25708039758}"/>
          </ac:grpSpMkLst>
        </pc:grpChg>
        <pc:graphicFrameChg chg="add mod ord modGraphic">
          <ac:chgData name="Kencin Autry" userId="a6c17a38-3403-4b9b-b01e-849711fc5fbf" providerId="ADAL" clId="{082659E4-D9E0-4610-B4E4-9B8D758FE963}" dt="2023-10-13T16:35:36.982" v="12606" actId="34135"/>
          <ac:graphicFrameMkLst>
            <pc:docMk/>
            <pc:sldMk cId="500679508" sldId="337"/>
            <ac:graphicFrameMk id="10" creationId="{C5511634-E514-EA6A-7730-0FFE4390AA14}"/>
          </ac:graphicFrameMkLst>
        </pc:graphicFrameChg>
        <pc:graphicFrameChg chg="add mod modGraphic">
          <ac:chgData name="Kencin Autry" userId="a6c17a38-3403-4b9b-b01e-849711fc5fbf" providerId="ADAL" clId="{082659E4-D9E0-4610-B4E4-9B8D758FE963}" dt="2023-10-13T16:35:36.982" v="12606" actId="34135"/>
          <ac:graphicFrameMkLst>
            <pc:docMk/>
            <pc:sldMk cId="500679508" sldId="337"/>
            <ac:graphicFrameMk id="12" creationId="{50F2DC42-2036-13F1-8D6E-130FCBF61585}"/>
          </ac:graphicFrameMkLst>
        </pc:graphicFrameChg>
        <pc:graphicFrameChg chg="add mod modGraphic">
          <ac:chgData name="Kencin Autry" userId="a6c17a38-3403-4b9b-b01e-849711fc5fbf" providerId="ADAL" clId="{082659E4-D9E0-4610-B4E4-9B8D758FE963}" dt="2023-10-13T16:35:36.982" v="12606" actId="34135"/>
          <ac:graphicFrameMkLst>
            <pc:docMk/>
            <pc:sldMk cId="500679508" sldId="337"/>
            <ac:graphicFrameMk id="14" creationId="{8B314E35-D9D4-31D0-38F1-FE4EB16211B9}"/>
          </ac:graphicFrameMkLst>
        </pc:graphicFrameChg>
        <pc:graphicFrameChg chg="del mod topLvl">
          <ac:chgData name="Kencin Autry" userId="a6c17a38-3403-4b9b-b01e-849711fc5fbf" providerId="ADAL" clId="{082659E4-D9E0-4610-B4E4-9B8D758FE963}" dt="2023-10-13T00:19:41.057" v="11833" actId="478"/>
          <ac:graphicFrameMkLst>
            <pc:docMk/>
            <pc:sldMk cId="500679508" sldId="337"/>
            <ac:graphicFrameMk id="26" creationId="{35ADEBC9-C0F8-F862-5B70-0E1C85686012}"/>
          </ac:graphicFrameMkLst>
        </pc:graphicFrameChg>
        <pc:picChg chg="add mod">
          <ac:chgData name="Kencin Autry" userId="a6c17a38-3403-4b9b-b01e-849711fc5fbf" providerId="ADAL" clId="{082659E4-D9E0-4610-B4E4-9B8D758FE963}" dt="2023-10-13T16:35:36.982" v="12606" actId="34135"/>
          <ac:picMkLst>
            <pc:docMk/>
            <pc:sldMk cId="500679508" sldId="337"/>
            <ac:picMk id="7" creationId="{13F54ECC-478A-193C-3D0C-0496CA3F0B04}"/>
          </ac:picMkLst>
        </pc:picChg>
        <pc:picChg chg="add del mod">
          <ac:chgData name="Kencin Autry" userId="a6c17a38-3403-4b9b-b01e-849711fc5fbf" providerId="ADAL" clId="{082659E4-D9E0-4610-B4E4-9B8D758FE963}" dt="2023-10-13T00:12:12.830" v="11785" actId="478"/>
          <ac:picMkLst>
            <pc:docMk/>
            <pc:sldMk cId="500679508" sldId="337"/>
            <ac:picMk id="8" creationId="{3D1E8B34-7DD8-C45E-7484-2AA7BC994651}"/>
          </ac:picMkLst>
        </pc:picChg>
        <pc:picChg chg="add del mod">
          <ac:chgData name="Kencin Autry" userId="a6c17a38-3403-4b9b-b01e-849711fc5fbf" providerId="ADAL" clId="{082659E4-D9E0-4610-B4E4-9B8D758FE963}" dt="2023-10-13T00:14:10.992" v="11795" actId="478"/>
          <ac:picMkLst>
            <pc:docMk/>
            <pc:sldMk cId="500679508" sldId="337"/>
            <ac:picMk id="16" creationId="{2AC1ADDF-7F16-32F1-930F-741C3BB388EF}"/>
          </ac:picMkLst>
        </pc:picChg>
        <pc:picChg chg="add del mod">
          <ac:chgData name="Kencin Autry" userId="a6c17a38-3403-4b9b-b01e-849711fc5fbf" providerId="ADAL" clId="{082659E4-D9E0-4610-B4E4-9B8D758FE963}" dt="2023-10-13T00:20:58.968" v="11858" actId="478"/>
          <ac:picMkLst>
            <pc:docMk/>
            <pc:sldMk cId="500679508" sldId="337"/>
            <ac:picMk id="23" creationId="{48A91E10-5CFE-D5EA-696B-018C58A9A61F}"/>
          </ac:picMkLst>
        </pc:picChg>
      </pc:sldChg>
      <pc:sldChg chg="new del">
        <pc:chgData name="Kencin Autry" userId="a6c17a38-3403-4b9b-b01e-849711fc5fbf" providerId="ADAL" clId="{082659E4-D9E0-4610-B4E4-9B8D758FE963}" dt="2023-10-12T23:39:06.185" v="11348" actId="2696"/>
        <pc:sldMkLst>
          <pc:docMk/>
          <pc:sldMk cId="603165043" sldId="337"/>
        </pc:sldMkLst>
      </pc:sldChg>
      <pc:sldChg chg="new del ord">
        <pc:chgData name="Kencin Autry" userId="a6c17a38-3403-4b9b-b01e-849711fc5fbf" providerId="ADAL" clId="{082659E4-D9E0-4610-B4E4-9B8D758FE963}" dt="2023-10-12T23:39:30.725" v="11352" actId="2696"/>
        <pc:sldMkLst>
          <pc:docMk/>
          <pc:sldMk cId="4260348449" sldId="337"/>
        </pc:sldMkLst>
      </pc:sldChg>
      <pc:sldChg chg="addSp delSp modSp add del mod modShow delCm modCm">
        <pc:chgData name="Kencin Autry" userId="a6c17a38-3403-4b9b-b01e-849711fc5fbf" providerId="ADAL" clId="{082659E4-D9E0-4610-B4E4-9B8D758FE963}" dt="2023-10-16T16:34:15.367" v="14064" actId="2696"/>
        <pc:sldMkLst>
          <pc:docMk/>
          <pc:sldMk cId="3857812274" sldId="338"/>
        </pc:sldMkLst>
        <pc:spChg chg="mod">
          <ac:chgData name="Kencin Autry" userId="a6c17a38-3403-4b9b-b01e-849711fc5fbf" providerId="ADAL" clId="{082659E4-D9E0-4610-B4E4-9B8D758FE963}" dt="2023-10-13T18:44:23.196" v="12750" actId="1076"/>
          <ac:spMkLst>
            <pc:docMk/>
            <pc:sldMk cId="3857812274" sldId="338"/>
            <ac:spMk id="9" creationId="{76636B5F-E76A-C1CD-EB73-88E5E6137252}"/>
          </ac:spMkLst>
        </pc:spChg>
        <pc:spChg chg="del">
          <ac:chgData name="Kencin Autry" userId="a6c17a38-3403-4b9b-b01e-849711fc5fbf" providerId="ADAL" clId="{082659E4-D9E0-4610-B4E4-9B8D758FE963}" dt="2023-10-12T23:42:45.130" v="11405" actId="478"/>
          <ac:spMkLst>
            <pc:docMk/>
            <pc:sldMk cId="3857812274" sldId="338"/>
            <ac:spMk id="66" creationId="{B0720124-AD85-743A-0FF7-3F67818761FF}"/>
          </ac:spMkLst>
        </pc:spChg>
        <pc:spChg chg="del">
          <ac:chgData name="Kencin Autry" userId="a6c17a38-3403-4b9b-b01e-849711fc5fbf" providerId="ADAL" clId="{082659E4-D9E0-4610-B4E4-9B8D758FE963}" dt="2023-10-12T23:42:45.130" v="11405" actId="478"/>
          <ac:spMkLst>
            <pc:docMk/>
            <pc:sldMk cId="3857812274" sldId="338"/>
            <ac:spMk id="68" creationId="{D2856BB8-36C2-201E-BB42-912A5B857C53}"/>
          </ac:spMkLst>
        </pc:spChg>
        <pc:spChg chg="del">
          <ac:chgData name="Kencin Autry" userId="a6c17a38-3403-4b9b-b01e-849711fc5fbf" providerId="ADAL" clId="{082659E4-D9E0-4610-B4E4-9B8D758FE963}" dt="2023-10-12T23:42:45.130" v="11405" actId="478"/>
          <ac:spMkLst>
            <pc:docMk/>
            <pc:sldMk cId="3857812274" sldId="338"/>
            <ac:spMk id="69" creationId="{5DA19D75-EDB8-0B60-2AE1-7FE7C18DA858}"/>
          </ac:spMkLst>
        </pc:spChg>
        <pc:spChg chg="del">
          <ac:chgData name="Kencin Autry" userId="a6c17a38-3403-4b9b-b01e-849711fc5fbf" providerId="ADAL" clId="{082659E4-D9E0-4610-B4E4-9B8D758FE963}" dt="2023-10-12T23:42:45.130" v="11405" actId="478"/>
          <ac:spMkLst>
            <pc:docMk/>
            <pc:sldMk cId="3857812274" sldId="338"/>
            <ac:spMk id="70" creationId="{BED07B25-7541-709A-9D31-BB6B1C9A3E7E}"/>
          </ac:spMkLst>
        </pc:spChg>
        <pc:spChg chg="del">
          <ac:chgData name="Kencin Autry" userId="a6c17a38-3403-4b9b-b01e-849711fc5fbf" providerId="ADAL" clId="{082659E4-D9E0-4610-B4E4-9B8D758FE963}" dt="2023-10-12T23:42:45.130" v="11405" actId="478"/>
          <ac:spMkLst>
            <pc:docMk/>
            <pc:sldMk cId="3857812274" sldId="338"/>
            <ac:spMk id="71" creationId="{097571ED-AB4B-D7AB-B8BE-D2E91F68F1C0}"/>
          </ac:spMkLst>
        </pc:spChg>
        <pc:spChg chg="del">
          <ac:chgData name="Kencin Autry" userId="a6c17a38-3403-4b9b-b01e-849711fc5fbf" providerId="ADAL" clId="{082659E4-D9E0-4610-B4E4-9B8D758FE963}" dt="2023-10-12T23:42:45.130" v="11405" actId="478"/>
          <ac:spMkLst>
            <pc:docMk/>
            <pc:sldMk cId="3857812274" sldId="338"/>
            <ac:spMk id="72" creationId="{5C3D1959-DC4C-ADC7-86A0-BA1D23EFC0C0}"/>
          </ac:spMkLst>
        </pc:spChg>
        <pc:spChg chg="del">
          <ac:chgData name="Kencin Autry" userId="a6c17a38-3403-4b9b-b01e-849711fc5fbf" providerId="ADAL" clId="{082659E4-D9E0-4610-B4E4-9B8D758FE963}" dt="2023-10-12T23:42:45.130" v="11405" actId="478"/>
          <ac:spMkLst>
            <pc:docMk/>
            <pc:sldMk cId="3857812274" sldId="338"/>
            <ac:spMk id="73" creationId="{5EFFCA11-B81A-E551-2D87-F1BE4C17AD37}"/>
          </ac:spMkLst>
        </pc:spChg>
        <pc:spChg chg="del">
          <ac:chgData name="Kencin Autry" userId="a6c17a38-3403-4b9b-b01e-849711fc5fbf" providerId="ADAL" clId="{082659E4-D9E0-4610-B4E4-9B8D758FE963}" dt="2023-10-12T23:42:45.130" v="11405" actId="478"/>
          <ac:spMkLst>
            <pc:docMk/>
            <pc:sldMk cId="3857812274" sldId="338"/>
            <ac:spMk id="74" creationId="{A4E5D5D4-15B4-8C50-2749-9A8FE83D0EF2}"/>
          </ac:spMkLst>
        </pc:spChg>
        <pc:spChg chg="del">
          <ac:chgData name="Kencin Autry" userId="a6c17a38-3403-4b9b-b01e-849711fc5fbf" providerId="ADAL" clId="{082659E4-D9E0-4610-B4E4-9B8D758FE963}" dt="2023-10-12T23:42:45.130" v="11405" actId="478"/>
          <ac:spMkLst>
            <pc:docMk/>
            <pc:sldMk cId="3857812274" sldId="338"/>
            <ac:spMk id="75" creationId="{7AC418D7-7F1E-0EEA-08CE-66D56DC59232}"/>
          </ac:spMkLst>
        </pc:spChg>
        <pc:spChg chg="del">
          <ac:chgData name="Kencin Autry" userId="a6c17a38-3403-4b9b-b01e-849711fc5fbf" providerId="ADAL" clId="{082659E4-D9E0-4610-B4E4-9B8D758FE963}" dt="2023-10-12T23:42:45.130" v="11405" actId="478"/>
          <ac:spMkLst>
            <pc:docMk/>
            <pc:sldMk cId="3857812274" sldId="338"/>
            <ac:spMk id="76" creationId="{4F46986A-63D3-3BB2-7940-29E321D84C8A}"/>
          </ac:spMkLst>
        </pc:spChg>
        <pc:spChg chg="del">
          <ac:chgData name="Kencin Autry" userId="a6c17a38-3403-4b9b-b01e-849711fc5fbf" providerId="ADAL" clId="{082659E4-D9E0-4610-B4E4-9B8D758FE963}" dt="2023-10-12T23:42:45.130" v="11405" actId="478"/>
          <ac:spMkLst>
            <pc:docMk/>
            <pc:sldMk cId="3857812274" sldId="338"/>
            <ac:spMk id="77" creationId="{F2FB5376-1BF2-0444-ECAC-0848DD538C6D}"/>
          </ac:spMkLst>
        </pc:spChg>
        <pc:graphicFrameChg chg="add del mod">
          <ac:chgData name="Kencin Autry" userId="a6c17a38-3403-4b9b-b01e-849711fc5fbf" providerId="ADAL" clId="{082659E4-D9E0-4610-B4E4-9B8D758FE963}" dt="2023-10-13T18:48:51.953" v="12795" actId="478"/>
          <ac:graphicFrameMkLst>
            <pc:docMk/>
            <pc:sldMk cId="3857812274" sldId="338"/>
            <ac:graphicFrameMk id="2" creationId="{D52D1F23-83F1-3AF6-D489-47EC370B8C6C}"/>
          </ac:graphicFrameMkLst>
        </pc:graphicFrameChg>
        <pc:graphicFrameChg chg="add del mod ord modGraphic">
          <ac:chgData name="Kencin Autry" userId="a6c17a38-3403-4b9b-b01e-849711fc5fbf" providerId="ADAL" clId="{082659E4-D9E0-4610-B4E4-9B8D758FE963}" dt="2023-10-16T02:39:18.158" v="13818" actId="478"/>
          <ac:graphicFrameMkLst>
            <pc:docMk/>
            <pc:sldMk cId="3857812274" sldId="338"/>
            <ac:graphicFrameMk id="5" creationId="{41A92532-B04B-0714-3597-23E74CF78F87}"/>
          </ac:graphicFrameMkLst>
        </pc:graphicFrameChg>
        <pc:cxnChg chg="del mod">
          <ac:chgData name="Kencin Autry" userId="a6c17a38-3403-4b9b-b01e-849711fc5fbf" providerId="ADAL" clId="{082659E4-D9E0-4610-B4E4-9B8D758FE963}" dt="2023-10-12T23:42:45.130" v="11405" actId="478"/>
          <ac:cxnSpMkLst>
            <pc:docMk/>
            <pc:sldMk cId="3857812274" sldId="338"/>
            <ac:cxnSpMk id="78" creationId="{FD813321-E6BE-E93A-F746-6A88185A552E}"/>
          </ac:cxnSpMkLst>
        </pc:cxnChg>
        <pc:cxnChg chg="del">
          <ac:chgData name="Kencin Autry" userId="a6c17a38-3403-4b9b-b01e-849711fc5fbf" providerId="ADAL" clId="{082659E4-D9E0-4610-B4E4-9B8D758FE963}" dt="2023-10-12T23:42:45.130" v="11405" actId="478"/>
          <ac:cxnSpMkLst>
            <pc:docMk/>
            <pc:sldMk cId="3857812274" sldId="338"/>
            <ac:cxnSpMk id="79" creationId="{B124DA3D-2D59-81DD-B6F7-70EBF64A830A}"/>
          </ac:cxnSpMkLst>
        </pc:cxnChg>
        <pc:cxnChg chg="del mod">
          <ac:chgData name="Kencin Autry" userId="a6c17a38-3403-4b9b-b01e-849711fc5fbf" providerId="ADAL" clId="{082659E4-D9E0-4610-B4E4-9B8D758FE963}" dt="2023-10-12T23:42:45.130" v="11405" actId="478"/>
          <ac:cxnSpMkLst>
            <pc:docMk/>
            <pc:sldMk cId="3857812274" sldId="338"/>
            <ac:cxnSpMk id="80" creationId="{E4CDF743-C707-66BA-E741-93B47FF29690}"/>
          </ac:cxnSpMkLst>
        </pc:cxnChg>
        <pc:cxnChg chg="del mod">
          <ac:chgData name="Kencin Autry" userId="a6c17a38-3403-4b9b-b01e-849711fc5fbf" providerId="ADAL" clId="{082659E4-D9E0-4610-B4E4-9B8D758FE963}" dt="2023-10-12T23:42:45.130" v="11405" actId="478"/>
          <ac:cxnSpMkLst>
            <pc:docMk/>
            <pc:sldMk cId="3857812274" sldId="338"/>
            <ac:cxnSpMk id="81" creationId="{EA94F776-D64F-E21B-4952-E09739F93D36}"/>
          </ac:cxnSpMkLst>
        </pc:cxnChg>
        <pc:cxnChg chg="del mod">
          <ac:chgData name="Kencin Autry" userId="a6c17a38-3403-4b9b-b01e-849711fc5fbf" providerId="ADAL" clId="{082659E4-D9E0-4610-B4E4-9B8D758FE963}" dt="2023-10-12T23:42:45.130" v="11405" actId="478"/>
          <ac:cxnSpMkLst>
            <pc:docMk/>
            <pc:sldMk cId="3857812274" sldId="338"/>
            <ac:cxnSpMk id="82" creationId="{AD4D9F8F-60D3-D6AE-B8CB-531726D43202}"/>
          </ac:cxnSpMkLst>
        </pc:cxnChg>
        <pc:cxnChg chg="del">
          <ac:chgData name="Kencin Autry" userId="a6c17a38-3403-4b9b-b01e-849711fc5fbf" providerId="ADAL" clId="{082659E4-D9E0-4610-B4E4-9B8D758FE963}" dt="2023-10-12T23:42:45.130" v="11405" actId="478"/>
          <ac:cxnSpMkLst>
            <pc:docMk/>
            <pc:sldMk cId="3857812274" sldId="338"/>
            <ac:cxnSpMk id="83" creationId="{5CA47D7B-88E5-69D4-446D-CA30A2F09E74}"/>
          </ac:cxnSpMkLst>
        </pc:cxnChg>
        <pc:cxnChg chg="del mod">
          <ac:chgData name="Kencin Autry" userId="a6c17a38-3403-4b9b-b01e-849711fc5fbf" providerId="ADAL" clId="{082659E4-D9E0-4610-B4E4-9B8D758FE963}" dt="2023-10-12T23:42:45.130" v="11405" actId="478"/>
          <ac:cxnSpMkLst>
            <pc:docMk/>
            <pc:sldMk cId="3857812274" sldId="338"/>
            <ac:cxnSpMk id="84" creationId="{A6050E0A-A0BA-54E3-21BC-1865B0BF1DED}"/>
          </ac:cxnSpMkLst>
        </pc:cxnChg>
        <pc:cxnChg chg="del mod">
          <ac:chgData name="Kencin Autry" userId="a6c17a38-3403-4b9b-b01e-849711fc5fbf" providerId="ADAL" clId="{082659E4-D9E0-4610-B4E4-9B8D758FE963}" dt="2023-10-12T23:42:45.130" v="11405" actId="478"/>
          <ac:cxnSpMkLst>
            <pc:docMk/>
            <pc:sldMk cId="3857812274" sldId="338"/>
            <ac:cxnSpMk id="85" creationId="{D9D92D3A-415A-D1AF-5D32-CDB1315A2A48}"/>
          </ac:cxnSpMkLst>
        </pc:cxnChg>
        <pc:cxnChg chg="del mod">
          <ac:chgData name="Kencin Autry" userId="a6c17a38-3403-4b9b-b01e-849711fc5fbf" providerId="ADAL" clId="{082659E4-D9E0-4610-B4E4-9B8D758FE963}" dt="2023-10-12T23:42:45.130" v="11405" actId="478"/>
          <ac:cxnSpMkLst>
            <pc:docMk/>
            <pc:sldMk cId="3857812274" sldId="338"/>
            <ac:cxnSpMk id="86" creationId="{E076B459-C6C3-55C8-B237-57014508F192}"/>
          </ac:cxnSpMkLst>
        </pc:cxnChg>
        <pc:cxnChg chg="del mod">
          <ac:chgData name="Kencin Autry" userId="a6c17a38-3403-4b9b-b01e-849711fc5fbf" providerId="ADAL" clId="{082659E4-D9E0-4610-B4E4-9B8D758FE963}" dt="2023-10-12T23:42:45.130" v="11405" actId="478"/>
          <ac:cxnSpMkLst>
            <pc:docMk/>
            <pc:sldMk cId="3857812274" sldId="338"/>
            <ac:cxnSpMk id="87" creationId="{D986706F-4F14-6D2C-98F6-D73284FB7E67}"/>
          </ac:cxnSpMkLst>
        </pc:cxnChg>
        <pc:cxnChg chg="del mod">
          <ac:chgData name="Kencin Autry" userId="a6c17a38-3403-4b9b-b01e-849711fc5fbf" providerId="ADAL" clId="{082659E4-D9E0-4610-B4E4-9B8D758FE963}" dt="2023-10-12T23:42:45.130" v="11405" actId="478"/>
          <ac:cxnSpMkLst>
            <pc:docMk/>
            <pc:sldMk cId="3857812274" sldId="338"/>
            <ac:cxnSpMk id="88" creationId="{F32E4614-8195-C7B1-27E1-3DFB17D90B0E}"/>
          </ac:cxnSpMkLst>
        </pc:cxnChg>
        <pc:cxnChg chg="del mod">
          <ac:chgData name="Kencin Autry" userId="a6c17a38-3403-4b9b-b01e-849711fc5fbf" providerId="ADAL" clId="{082659E4-D9E0-4610-B4E4-9B8D758FE963}" dt="2023-10-12T23:42:45.130" v="11405" actId="478"/>
          <ac:cxnSpMkLst>
            <pc:docMk/>
            <pc:sldMk cId="3857812274" sldId="338"/>
            <ac:cxnSpMk id="89" creationId="{49E2FD54-AA5C-94CF-539F-B9B08A42A296}"/>
          </ac:cxnSpMkLst>
        </pc:cxnChg>
        <pc:cxnChg chg="del">
          <ac:chgData name="Kencin Autry" userId="a6c17a38-3403-4b9b-b01e-849711fc5fbf" providerId="ADAL" clId="{082659E4-D9E0-4610-B4E4-9B8D758FE963}" dt="2023-10-12T23:42:45.130" v="11405" actId="478"/>
          <ac:cxnSpMkLst>
            <pc:docMk/>
            <pc:sldMk cId="3857812274" sldId="338"/>
            <ac:cxnSpMk id="90" creationId="{10FE22B1-CDD8-52B7-4D2D-F41A94B477BF}"/>
          </ac:cxnSpMkLst>
        </pc:cxnChg>
        <pc:cxnChg chg="del">
          <ac:chgData name="Kencin Autry" userId="a6c17a38-3403-4b9b-b01e-849711fc5fbf" providerId="ADAL" clId="{082659E4-D9E0-4610-B4E4-9B8D758FE963}" dt="2023-10-12T23:42:45.130" v="11405" actId="478"/>
          <ac:cxnSpMkLst>
            <pc:docMk/>
            <pc:sldMk cId="3857812274" sldId="338"/>
            <ac:cxnSpMk id="92" creationId="{52B93B8B-25C3-F57D-EEB2-D5FF3965AFBC}"/>
          </ac:cxnSpMkLst>
        </pc:cxnChg>
        <pc:cxnChg chg="del mod">
          <ac:chgData name="Kencin Autry" userId="a6c17a38-3403-4b9b-b01e-849711fc5fbf" providerId="ADAL" clId="{082659E4-D9E0-4610-B4E4-9B8D758FE963}" dt="2023-10-12T23:42:45.130" v="11405" actId="478"/>
          <ac:cxnSpMkLst>
            <pc:docMk/>
            <pc:sldMk cId="3857812274" sldId="338"/>
            <ac:cxnSpMk id="93" creationId="{2AEECE83-DFA0-0483-505A-D4C3A0E1D407}"/>
          </ac:cxnSpMkLst>
        </pc:cxnChg>
        <pc:cxnChg chg="del">
          <ac:chgData name="Kencin Autry" userId="a6c17a38-3403-4b9b-b01e-849711fc5fbf" providerId="ADAL" clId="{082659E4-D9E0-4610-B4E4-9B8D758FE963}" dt="2023-10-12T23:42:45.130" v="11405" actId="478"/>
          <ac:cxnSpMkLst>
            <pc:docMk/>
            <pc:sldMk cId="3857812274" sldId="338"/>
            <ac:cxnSpMk id="94" creationId="{D6B5596C-09EE-714A-16DF-5268D9448736}"/>
          </ac:cxnSpMkLst>
        </pc:cxnChg>
        <pc:cxnChg chg="del">
          <ac:chgData name="Kencin Autry" userId="a6c17a38-3403-4b9b-b01e-849711fc5fbf" providerId="ADAL" clId="{082659E4-D9E0-4610-B4E4-9B8D758FE963}" dt="2023-10-12T23:42:45.130" v="11405" actId="478"/>
          <ac:cxnSpMkLst>
            <pc:docMk/>
            <pc:sldMk cId="3857812274" sldId="338"/>
            <ac:cxnSpMk id="95" creationId="{0B826D2C-BD38-20BB-39A1-3B68004F1EA8}"/>
          </ac:cxnSpMkLst>
        </pc:cxnChg>
        <pc:extLst>
          <p:ext xmlns:p="http://schemas.openxmlformats.org/presentationml/2006/main" uri="{D6D511B9-2390-475A-947B-AFAB55BFBCF1}">
            <pc226:cmChg xmlns:pc226="http://schemas.microsoft.com/office/powerpoint/2022/06/main/command" chg="del mod modRxn">
              <pc226:chgData name="Kencin Autry" userId="a6c17a38-3403-4b9b-b01e-849711fc5fbf" providerId="ADAL" clId="{082659E4-D9E0-4610-B4E4-9B8D758FE963}" dt="2023-10-12T23:43:18.439" v="11412"/>
              <pc2:cmMkLst xmlns:pc2="http://schemas.microsoft.com/office/powerpoint/2019/9/main/command">
                <pc:docMk/>
                <pc:sldMk cId="3857812274" sldId="338"/>
                <pc2:cmMk id="{CE9EF13F-475E-4AA4-BE54-AA510333E451}"/>
              </pc2:cmMkLst>
            </pc226:cmChg>
          </p:ext>
        </pc:extLst>
      </pc:sldChg>
      <pc:sldChg chg="addSp delSp modSp new del mod ord modTransition modShow">
        <pc:chgData name="Kencin Autry" userId="a6c17a38-3403-4b9b-b01e-849711fc5fbf" providerId="ADAL" clId="{082659E4-D9E0-4610-B4E4-9B8D758FE963}" dt="2023-10-13T18:51:17.447" v="12833" actId="2696"/>
        <pc:sldMkLst>
          <pc:docMk/>
          <pc:sldMk cId="439691384" sldId="339"/>
        </pc:sldMkLst>
        <pc:spChg chg="del">
          <ac:chgData name="Kencin Autry" userId="a6c17a38-3403-4b9b-b01e-849711fc5fbf" providerId="ADAL" clId="{082659E4-D9E0-4610-B4E4-9B8D758FE963}" dt="2023-10-12T23:44:56.582" v="11517"/>
          <ac:spMkLst>
            <pc:docMk/>
            <pc:sldMk cId="439691384" sldId="339"/>
            <ac:spMk id="4" creationId="{5E65517C-9A6B-AFEE-47CD-5C691A5B25A3}"/>
          </ac:spMkLst>
        </pc:spChg>
        <pc:spChg chg="add mod">
          <ac:chgData name="Kencin Autry" userId="a6c17a38-3403-4b9b-b01e-849711fc5fbf" providerId="ADAL" clId="{082659E4-D9E0-4610-B4E4-9B8D758FE963}" dt="2023-10-12T23:55:53.761" v="11699" actId="1076"/>
          <ac:spMkLst>
            <pc:docMk/>
            <pc:sldMk cId="439691384" sldId="339"/>
            <ac:spMk id="6" creationId="{19E3DC7C-0136-2635-B86B-E504A1F951A7}"/>
          </ac:spMkLst>
        </pc:spChg>
        <pc:spChg chg="mod">
          <ac:chgData name="Kencin Autry" userId="a6c17a38-3403-4b9b-b01e-849711fc5fbf" providerId="ADAL" clId="{082659E4-D9E0-4610-B4E4-9B8D758FE963}" dt="2023-10-12T23:55:58.218" v="11700" actId="164"/>
          <ac:spMkLst>
            <pc:docMk/>
            <pc:sldMk cId="439691384" sldId="339"/>
            <ac:spMk id="9" creationId="{265331F6-314F-4B37-6747-3DD50ABBE01C}"/>
          </ac:spMkLst>
        </pc:spChg>
        <pc:spChg chg="add mod">
          <ac:chgData name="Kencin Autry" userId="a6c17a38-3403-4b9b-b01e-849711fc5fbf" providerId="ADAL" clId="{082659E4-D9E0-4610-B4E4-9B8D758FE963}" dt="2023-10-12T23:55:58.218" v="11700" actId="164"/>
          <ac:spMkLst>
            <pc:docMk/>
            <pc:sldMk cId="439691384" sldId="339"/>
            <ac:spMk id="10" creationId="{E9BBF5D8-D011-EAC9-1BB9-BB00705A69FD}"/>
          </ac:spMkLst>
        </pc:spChg>
        <pc:spChg chg="mod">
          <ac:chgData name="Kencin Autry" userId="a6c17a38-3403-4b9b-b01e-849711fc5fbf" providerId="ADAL" clId="{082659E4-D9E0-4610-B4E4-9B8D758FE963}" dt="2023-10-12T23:55:13.457" v="11691" actId="164"/>
          <ac:spMkLst>
            <pc:docMk/>
            <pc:sldMk cId="439691384" sldId="339"/>
            <ac:spMk id="12" creationId="{91423840-CCD3-453A-CE2F-8F6A65F8C5AA}"/>
          </ac:spMkLst>
        </pc:spChg>
        <pc:spChg chg="add del mod">
          <ac:chgData name="Kencin Autry" userId="a6c17a38-3403-4b9b-b01e-849711fc5fbf" providerId="ADAL" clId="{082659E4-D9E0-4610-B4E4-9B8D758FE963}" dt="2023-10-12T23:51:57.651" v="11594" actId="478"/>
          <ac:spMkLst>
            <pc:docMk/>
            <pc:sldMk cId="439691384" sldId="339"/>
            <ac:spMk id="13" creationId="{9C7E23AA-E785-40E2-E115-4C7D4FF05094}"/>
          </ac:spMkLst>
        </pc:spChg>
        <pc:spChg chg="add del mod">
          <ac:chgData name="Kencin Autry" userId="a6c17a38-3403-4b9b-b01e-849711fc5fbf" providerId="ADAL" clId="{082659E4-D9E0-4610-B4E4-9B8D758FE963}" dt="2023-10-12T23:51:56.988" v="11593" actId="478"/>
          <ac:spMkLst>
            <pc:docMk/>
            <pc:sldMk cId="439691384" sldId="339"/>
            <ac:spMk id="14" creationId="{6EBD5594-6FD5-4CF4-19D1-D34DC0B8C53E}"/>
          </ac:spMkLst>
        </pc:spChg>
        <pc:spChg chg="add del mod">
          <ac:chgData name="Kencin Autry" userId="a6c17a38-3403-4b9b-b01e-849711fc5fbf" providerId="ADAL" clId="{082659E4-D9E0-4610-B4E4-9B8D758FE963}" dt="2023-10-12T23:51:58.346" v="11595" actId="478"/>
          <ac:spMkLst>
            <pc:docMk/>
            <pc:sldMk cId="439691384" sldId="339"/>
            <ac:spMk id="15" creationId="{5DB1ABF9-1071-5446-62CD-C1D3FF578976}"/>
          </ac:spMkLst>
        </pc:spChg>
        <pc:spChg chg="add del mod">
          <ac:chgData name="Kencin Autry" userId="a6c17a38-3403-4b9b-b01e-849711fc5fbf" providerId="ADAL" clId="{082659E4-D9E0-4610-B4E4-9B8D758FE963}" dt="2023-10-12T23:51:59.039" v="11596" actId="478"/>
          <ac:spMkLst>
            <pc:docMk/>
            <pc:sldMk cId="439691384" sldId="339"/>
            <ac:spMk id="16" creationId="{75DEC367-9297-8CDE-1655-A471812DC255}"/>
          </ac:spMkLst>
        </pc:spChg>
        <pc:spChg chg="add mod">
          <ac:chgData name="Kencin Autry" userId="a6c17a38-3403-4b9b-b01e-849711fc5fbf" providerId="ADAL" clId="{082659E4-D9E0-4610-B4E4-9B8D758FE963}" dt="2023-10-12T23:55:45.100" v="11695" actId="255"/>
          <ac:spMkLst>
            <pc:docMk/>
            <pc:sldMk cId="439691384" sldId="339"/>
            <ac:spMk id="17" creationId="{EE30AA9B-EE82-D065-9769-B877CDD86FBD}"/>
          </ac:spMkLst>
        </pc:spChg>
        <pc:spChg chg="add mod">
          <ac:chgData name="Kencin Autry" userId="a6c17a38-3403-4b9b-b01e-849711fc5fbf" providerId="ADAL" clId="{082659E4-D9E0-4610-B4E4-9B8D758FE963}" dt="2023-10-12T23:55:13.457" v="11691" actId="164"/>
          <ac:spMkLst>
            <pc:docMk/>
            <pc:sldMk cId="439691384" sldId="339"/>
            <ac:spMk id="18" creationId="{6751D5B3-4C78-00FF-7068-6F20B2A88B14}"/>
          </ac:spMkLst>
        </pc:spChg>
        <pc:spChg chg="add mod">
          <ac:chgData name="Kencin Autry" userId="a6c17a38-3403-4b9b-b01e-849711fc5fbf" providerId="ADAL" clId="{082659E4-D9E0-4610-B4E4-9B8D758FE963}" dt="2023-10-12T23:55:13.457" v="11691" actId="164"/>
          <ac:spMkLst>
            <pc:docMk/>
            <pc:sldMk cId="439691384" sldId="339"/>
            <ac:spMk id="19" creationId="{5F76A829-1469-6893-96A2-8FCFD108FFFE}"/>
          </ac:spMkLst>
        </pc:spChg>
        <pc:spChg chg="add mod">
          <ac:chgData name="Kencin Autry" userId="a6c17a38-3403-4b9b-b01e-849711fc5fbf" providerId="ADAL" clId="{082659E4-D9E0-4610-B4E4-9B8D758FE963}" dt="2023-10-12T23:55:13.457" v="11691" actId="164"/>
          <ac:spMkLst>
            <pc:docMk/>
            <pc:sldMk cId="439691384" sldId="339"/>
            <ac:spMk id="20" creationId="{48BC895C-C3C9-8CBE-D6D1-74AE0CF84A39}"/>
          </ac:spMkLst>
        </pc:spChg>
        <pc:spChg chg="add mod">
          <ac:chgData name="Kencin Autry" userId="a6c17a38-3403-4b9b-b01e-849711fc5fbf" providerId="ADAL" clId="{082659E4-D9E0-4610-B4E4-9B8D758FE963}" dt="2023-10-12T23:55:13.457" v="11691" actId="164"/>
          <ac:spMkLst>
            <pc:docMk/>
            <pc:sldMk cId="439691384" sldId="339"/>
            <ac:spMk id="21" creationId="{97DBF9CE-4E77-7059-F404-2545F21B065C}"/>
          </ac:spMkLst>
        </pc:spChg>
        <pc:grpChg chg="add mod">
          <ac:chgData name="Kencin Autry" userId="a6c17a38-3403-4b9b-b01e-849711fc5fbf" providerId="ADAL" clId="{082659E4-D9E0-4610-B4E4-9B8D758FE963}" dt="2023-10-12T23:56:14.692" v="11703" actId="1076"/>
          <ac:grpSpMkLst>
            <pc:docMk/>
            <pc:sldMk cId="439691384" sldId="339"/>
            <ac:grpSpMk id="22" creationId="{92E2B6A8-D6A7-84E1-6524-D6A546E41859}"/>
          </ac:grpSpMkLst>
        </pc:grpChg>
        <pc:grpChg chg="add mod">
          <ac:chgData name="Kencin Autry" userId="a6c17a38-3403-4b9b-b01e-849711fc5fbf" providerId="ADAL" clId="{082659E4-D9E0-4610-B4E4-9B8D758FE963}" dt="2023-10-12T23:56:07.825" v="11702" actId="1076"/>
          <ac:grpSpMkLst>
            <pc:docMk/>
            <pc:sldMk cId="439691384" sldId="339"/>
            <ac:grpSpMk id="23" creationId="{C8C8AD4C-D46F-92CC-D8E7-E6F1C8E5B8DD}"/>
          </ac:grpSpMkLst>
        </pc:grpChg>
        <pc:picChg chg="add del mod">
          <ac:chgData name="Kencin Autry" userId="a6c17a38-3403-4b9b-b01e-849711fc5fbf" providerId="ADAL" clId="{082659E4-D9E0-4610-B4E4-9B8D758FE963}" dt="2023-10-12T23:47:56.223" v="11523" actId="27803"/>
          <ac:picMkLst>
            <pc:docMk/>
            <pc:sldMk cId="439691384" sldId="339"/>
            <ac:picMk id="8" creationId="{265331F6-314F-4B37-6747-3DD50ABBE01C}"/>
          </ac:picMkLst>
        </pc:picChg>
        <pc:picChg chg="add del mod">
          <ac:chgData name="Kencin Autry" userId="a6c17a38-3403-4b9b-b01e-849711fc5fbf" providerId="ADAL" clId="{082659E4-D9E0-4610-B4E4-9B8D758FE963}" dt="2023-10-12T23:50:30.500" v="11566" actId="27803"/>
          <ac:picMkLst>
            <pc:docMk/>
            <pc:sldMk cId="439691384" sldId="339"/>
            <ac:picMk id="11" creationId="{91423840-CCD3-453A-CE2F-8F6A65F8C5AA}"/>
          </ac:picMkLst>
        </pc:picChg>
      </pc:sldChg>
      <pc:sldChg chg="addSp delSp modSp add mod ord modTransition">
        <pc:chgData name="Kencin Autry" userId="a6c17a38-3403-4b9b-b01e-849711fc5fbf" providerId="ADAL" clId="{082659E4-D9E0-4610-B4E4-9B8D758FE963}" dt="2023-10-17T03:53:11.233" v="16394"/>
        <pc:sldMkLst>
          <pc:docMk/>
          <pc:sldMk cId="2862234481" sldId="340"/>
        </pc:sldMkLst>
        <pc:spChg chg="mod">
          <ac:chgData name="Kencin Autry" userId="a6c17a38-3403-4b9b-b01e-849711fc5fbf" providerId="ADAL" clId="{082659E4-D9E0-4610-B4E4-9B8D758FE963}" dt="2023-10-16T17:51:28.778" v="14620" actId="2711"/>
          <ac:spMkLst>
            <pc:docMk/>
            <pc:sldMk cId="2862234481" sldId="340"/>
            <ac:spMk id="3" creationId="{AB5C6508-5195-D3D6-849B-3F5B57FAB645}"/>
          </ac:spMkLst>
        </pc:spChg>
        <pc:spChg chg="mod">
          <ac:chgData name="Kencin Autry" userId="a6c17a38-3403-4b9b-b01e-849711fc5fbf" providerId="ADAL" clId="{082659E4-D9E0-4610-B4E4-9B8D758FE963}" dt="2023-10-16T17:51:28.778" v="14620" actId="2711"/>
          <ac:spMkLst>
            <pc:docMk/>
            <pc:sldMk cId="2862234481" sldId="340"/>
            <ac:spMk id="8" creationId="{1A6B3DF4-3BA1-DE8F-DF05-A1BB4F07B612}"/>
          </ac:spMkLst>
        </pc:spChg>
        <pc:spChg chg="mod">
          <ac:chgData name="Kencin Autry" userId="a6c17a38-3403-4b9b-b01e-849711fc5fbf" providerId="ADAL" clId="{082659E4-D9E0-4610-B4E4-9B8D758FE963}" dt="2023-10-16T17:51:28.778" v="14620" actId="2711"/>
          <ac:spMkLst>
            <pc:docMk/>
            <pc:sldMk cId="2862234481" sldId="340"/>
            <ac:spMk id="10" creationId="{6DEB6D55-AAD8-0B6D-AAD4-5DBDA7DE6C27}"/>
          </ac:spMkLst>
        </pc:spChg>
        <pc:spChg chg="mod">
          <ac:chgData name="Kencin Autry" userId="a6c17a38-3403-4b9b-b01e-849711fc5fbf" providerId="ADAL" clId="{082659E4-D9E0-4610-B4E4-9B8D758FE963}" dt="2023-10-16T17:51:28.778" v="14620" actId="2711"/>
          <ac:spMkLst>
            <pc:docMk/>
            <pc:sldMk cId="2862234481" sldId="340"/>
            <ac:spMk id="11" creationId="{7246B4EF-74D0-31FE-1836-0C54DA1544F8}"/>
          </ac:spMkLst>
        </pc:spChg>
        <pc:spChg chg="add mod">
          <ac:chgData name="Kencin Autry" userId="a6c17a38-3403-4b9b-b01e-849711fc5fbf" providerId="ADAL" clId="{082659E4-D9E0-4610-B4E4-9B8D758FE963}" dt="2023-10-17T03:53:11.233" v="16394"/>
          <ac:spMkLst>
            <pc:docMk/>
            <pc:sldMk cId="2862234481" sldId="340"/>
            <ac:spMk id="16" creationId="{EE4244F3-95FF-50D1-9600-E8254BB86D78}"/>
          </ac:spMkLst>
        </pc:spChg>
        <pc:spChg chg="del">
          <ac:chgData name="Kencin Autry" userId="a6c17a38-3403-4b9b-b01e-849711fc5fbf" providerId="ADAL" clId="{082659E4-D9E0-4610-B4E4-9B8D758FE963}" dt="2023-10-13T00:02:30.099" v="11742" actId="478"/>
          <ac:spMkLst>
            <pc:docMk/>
            <pc:sldMk cId="2862234481" sldId="340"/>
            <ac:spMk id="66" creationId="{B0720124-AD85-743A-0FF7-3F67818761FF}"/>
          </ac:spMkLst>
        </pc:spChg>
        <pc:spChg chg="del">
          <ac:chgData name="Kencin Autry" userId="a6c17a38-3403-4b9b-b01e-849711fc5fbf" providerId="ADAL" clId="{082659E4-D9E0-4610-B4E4-9B8D758FE963}" dt="2023-10-13T00:02:30.099" v="11742" actId="478"/>
          <ac:spMkLst>
            <pc:docMk/>
            <pc:sldMk cId="2862234481" sldId="340"/>
            <ac:spMk id="68" creationId="{D2856BB8-36C2-201E-BB42-912A5B857C53}"/>
          </ac:spMkLst>
        </pc:spChg>
        <pc:spChg chg="del">
          <ac:chgData name="Kencin Autry" userId="a6c17a38-3403-4b9b-b01e-849711fc5fbf" providerId="ADAL" clId="{082659E4-D9E0-4610-B4E4-9B8D758FE963}" dt="2023-10-13T00:02:30.099" v="11742" actId="478"/>
          <ac:spMkLst>
            <pc:docMk/>
            <pc:sldMk cId="2862234481" sldId="340"/>
            <ac:spMk id="69" creationId="{5DA19D75-EDB8-0B60-2AE1-7FE7C18DA858}"/>
          </ac:spMkLst>
        </pc:spChg>
        <pc:spChg chg="del">
          <ac:chgData name="Kencin Autry" userId="a6c17a38-3403-4b9b-b01e-849711fc5fbf" providerId="ADAL" clId="{082659E4-D9E0-4610-B4E4-9B8D758FE963}" dt="2023-10-13T00:02:30.099" v="11742" actId="478"/>
          <ac:spMkLst>
            <pc:docMk/>
            <pc:sldMk cId="2862234481" sldId="340"/>
            <ac:spMk id="70" creationId="{BED07B25-7541-709A-9D31-BB6B1C9A3E7E}"/>
          </ac:spMkLst>
        </pc:spChg>
        <pc:spChg chg="del">
          <ac:chgData name="Kencin Autry" userId="a6c17a38-3403-4b9b-b01e-849711fc5fbf" providerId="ADAL" clId="{082659E4-D9E0-4610-B4E4-9B8D758FE963}" dt="2023-10-13T00:02:30.099" v="11742" actId="478"/>
          <ac:spMkLst>
            <pc:docMk/>
            <pc:sldMk cId="2862234481" sldId="340"/>
            <ac:spMk id="71" creationId="{097571ED-AB4B-D7AB-B8BE-D2E91F68F1C0}"/>
          </ac:spMkLst>
        </pc:spChg>
        <pc:spChg chg="del">
          <ac:chgData name="Kencin Autry" userId="a6c17a38-3403-4b9b-b01e-849711fc5fbf" providerId="ADAL" clId="{082659E4-D9E0-4610-B4E4-9B8D758FE963}" dt="2023-10-13T00:02:30.099" v="11742" actId="478"/>
          <ac:spMkLst>
            <pc:docMk/>
            <pc:sldMk cId="2862234481" sldId="340"/>
            <ac:spMk id="72" creationId="{5C3D1959-DC4C-ADC7-86A0-BA1D23EFC0C0}"/>
          </ac:spMkLst>
        </pc:spChg>
        <pc:spChg chg="del">
          <ac:chgData name="Kencin Autry" userId="a6c17a38-3403-4b9b-b01e-849711fc5fbf" providerId="ADAL" clId="{082659E4-D9E0-4610-B4E4-9B8D758FE963}" dt="2023-10-13T00:02:30.099" v="11742" actId="478"/>
          <ac:spMkLst>
            <pc:docMk/>
            <pc:sldMk cId="2862234481" sldId="340"/>
            <ac:spMk id="73" creationId="{5EFFCA11-B81A-E551-2D87-F1BE4C17AD37}"/>
          </ac:spMkLst>
        </pc:spChg>
        <pc:spChg chg="del">
          <ac:chgData name="Kencin Autry" userId="a6c17a38-3403-4b9b-b01e-849711fc5fbf" providerId="ADAL" clId="{082659E4-D9E0-4610-B4E4-9B8D758FE963}" dt="2023-10-13T00:02:30.099" v="11742" actId="478"/>
          <ac:spMkLst>
            <pc:docMk/>
            <pc:sldMk cId="2862234481" sldId="340"/>
            <ac:spMk id="74" creationId="{A4E5D5D4-15B4-8C50-2749-9A8FE83D0EF2}"/>
          </ac:spMkLst>
        </pc:spChg>
        <pc:spChg chg="del">
          <ac:chgData name="Kencin Autry" userId="a6c17a38-3403-4b9b-b01e-849711fc5fbf" providerId="ADAL" clId="{082659E4-D9E0-4610-B4E4-9B8D758FE963}" dt="2023-10-13T00:02:30.099" v="11742" actId="478"/>
          <ac:spMkLst>
            <pc:docMk/>
            <pc:sldMk cId="2862234481" sldId="340"/>
            <ac:spMk id="75" creationId="{7AC418D7-7F1E-0EEA-08CE-66D56DC59232}"/>
          </ac:spMkLst>
        </pc:spChg>
        <pc:spChg chg="del">
          <ac:chgData name="Kencin Autry" userId="a6c17a38-3403-4b9b-b01e-849711fc5fbf" providerId="ADAL" clId="{082659E4-D9E0-4610-B4E4-9B8D758FE963}" dt="2023-10-13T00:02:30.099" v="11742" actId="478"/>
          <ac:spMkLst>
            <pc:docMk/>
            <pc:sldMk cId="2862234481" sldId="340"/>
            <ac:spMk id="76" creationId="{4F46986A-63D3-3BB2-7940-29E321D84C8A}"/>
          </ac:spMkLst>
        </pc:spChg>
        <pc:spChg chg="del">
          <ac:chgData name="Kencin Autry" userId="a6c17a38-3403-4b9b-b01e-849711fc5fbf" providerId="ADAL" clId="{082659E4-D9E0-4610-B4E4-9B8D758FE963}" dt="2023-10-13T00:02:30.099" v="11742" actId="478"/>
          <ac:spMkLst>
            <pc:docMk/>
            <pc:sldMk cId="2862234481" sldId="340"/>
            <ac:spMk id="77" creationId="{F2FB5376-1BF2-0444-ECAC-0848DD538C6D}"/>
          </ac:spMkLst>
        </pc:spChg>
        <pc:grpChg chg="add mod">
          <ac:chgData name="Kencin Autry" userId="a6c17a38-3403-4b9b-b01e-849711fc5fbf" providerId="ADAL" clId="{082659E4-D9E0-4610-B4E4-9B8D758FE963}" dt="2023-10-13T00:02:31.641" v="11743"/>
          <ac:grpSpMkLst>
            <pc:docMk/>
            <pc:sldMk cId="2862234481" sldId="340"/>
            <ac:grpSpMk id="2" creationId="{353C3367-1E7F-4374-8A58-9ED8D957798D}"/>
          </ac:grpSpMkLst>
        </pc:grpChg>
        <pc:grpChg chg="mod">
          <ac:chgData name="Kencin Autry" userId="a6c17a38-3403-4b9b-b01e-849711fc5fbf" providerId="ADAL" clId="{082659E4-D9E0-4610-B4E4-9B8D758FE963}" dt="2023-10-13T00:02:31.641" v="11743"/>
          <ac:grpSpMkLst>
            <pc:docMk/>
            <pc:sldMk cId="2862234481" sldId="340"/>
            <ac:grpSpMk id="5" creationId="{9684D052-A7E7-03C6-8709-39DE19C8DB84}"/>
          </ac:grpSpMkLst>
        </pc:grpChg>
        <pc:grpChg chg="mod">
          <ac:chgData name="Kencin Autry" userId="a6c17a38-3403-4b9b-b01e-849711fc5fbf" providerId="ADAL" clId="{082659E4-D9E0-4610-B4E4-9B8D758FE963}" dt="2023-10-13T00:02:31.641" v="11743"/>
          <ac:grpSpMkLst>
            <pc:docMk/>
            <pc:sldMk cId="2862234481" sldId="340"/>
            <ac:grpSpMk id="7" creationId="{1B250153-B08E-9313-5F73-D6AA86AB01D8}"/>
          </ac:grpSpMkLst>
        </pc:grpChg>
        <pc:cxnChg chg="mod">
          <ac:chgData name="Kencin Autry" userId="a6c17a38-3403-4b9b-b01e-849711fc5fbf" providerId="ADAL" clId="{082659E4-D9E0-4610-B4E4-9B8D758FE963}" dt="2023-10-13T00:02:31.641" v="11743"/>
          <ac:cxnSpMkLst>
            <pc:docMk/>
            <pc:sldMk cId="2862234481" sldId="340"/>
            <ac:cxnSpMk id="6" creationId="{C4524E2D-A276-85C8-93E2-E513F65BBD31}"/>
          </ac:cxnSpMkLst>
        </pc:cxnChg>
        <pc:cxnChg chg="mod">
          <ac:chgData name="Kencin Autry" userId="a6c17a38-3403-4b9b-b01e-849711fc5fbf" providerId="ADAL" clId="{082659E4-D9E0-4610-B4E4-9B8D758FE963}" dt="2023-10-13T00:02:31.641" v="11743"/>
          <ac:cxnSpMkLst>
            <pc:docMk/>
            <pc:sldMk cId="2862234481" sldId="340"/>
            <ac:cxnSpMk id="12" creationId="{A4B571C2-5C0F-C7ED-27B3-061EF7B8B88E}"/>
          </ac:cxnSpMkLst>
        </pc:cxnChg>
        <pc:cxnChg chg="mod">
          <ac:chgData name="Kencin Autry" userId="a6c17a38-3403-4b9b-b01e-849711fc5fbf" providerId="ADAL" clId="{082659E4-D9E0-4610-B4E4-9B8D758FE963}" dt="2023-10-13T00:02:31.641" v="11743"/>
          <ac:cxnSpMkLst>
            <pc:docMk/>
            <pc:sldMk cId="2862234481" sldId="340"/>
            <ac:cxnSpMk id="13" creationId="{500569E0-F33B-9E4E-70AD-0E6A2A2B6C72}"/>
          </ac:cxnSpMkLst>
        </pc:cxnChg>
        <pc:cxnChg chg="mod">
          <ac:chgData name="Kencin Autry" userId="a6c17a38-3403-4b9b-b01e-849711fc5fbf" providerId="ADAL" clId="{082659E4-D9E0-4610-B4E4-9B8D758FE963}" dt="2023-10-13T00:02:31.641" v="11743"/>
          <ac:cxnSpMkLst>
            <pc:docMk/>
            <pc:sldMk cId="2862234481" sldId="340"/>
            <ac:cxnSpMk id="14" creationId="{BD55631E-FF38-346F-4884-8A7E63A332F6}"/>
          </ac:cxnSpMkLst>
        </pc:cxnChg>
        <pc:cxnChg chg="mod">
          <ac:chgData name="Kencin Autry" userId="a6c17a38-3403-4b9b-b01e-849711fc5fbf" providerId="ADAL" clId="{082659E4-D9E0-4610-B4E4-9B8D758FE963}" dt="2023-10-13T00:02:31.641" v="11743"/>
          <ac:cxnSpMkLst>
            <pc:docMk/>
            <pc:sldMk cId="2862234481" sldId="340"/>
            <ac:cxnSpMk id="15" creationId="{650E4F2F-4704-E2F2-8ED1-813538F17374}"/>
          </ac:cxnSpMkLst>
        </pc:cxnChg>
        <pc:cxnChg chg="del mod">
          <ac:chgData name="Kencin Autry" userId="a6c17a38-3403-4b9b-b01e-849711fc5fbf" providerId="ADAL" clId="{082659E4-D9E0-4610-B4E4-9B8D758FE963}" dt="2023-10-13T00:02:30.099" v="11742" actId="478"/>
          <ac:cxnSpMkLst>
            <pc:docMk/>
            <pc:sldMk cId="2862234481" sldId="340"/>
            <ac:cxnSpMk id="78" creationId="{FD813321-E6BE-E93A-F746-6A88185A552E}"/>
          </ac:cxnSpMkLst>
        </pc:cxnChg>
        <pc:cxnChg chg="del">
          <ac:chgData name="Kencin Autry" userId="a6c17a38-3403-4b9b-b01e-849711fc5fbf" providerId="ADAL" clId="{082659E4-D9E0-4610-B4E4-9B8D758FE963}" dt="2023-10-13T00:02:30.099" v="11742" actId="478"/>
          <ac:cxnSpMkLst>
            <pc:docMk/>
            <pc:sldMk cId="2862234481" sldId="340"/>
            <ac:cxnSpMk id="79" creationId="{B124DA3D-2D59-81DD-B6F7-70EBF64A830A}"/>
          </ac:cxnSpMkLst>
        </pc:cxnChg>
        <pc:cxnChg chg="del mod">
          <ac:chgData name="Kencin Autry" userId="a6c17a38-3403-4b9b-b01e-849711fc5fbf" providerId="ADAL" clId="{082659E4-D9E0-4610-B4E4-9B8D758FE963}" dt="2023-10-13T00:02:30.099" v="11742" actId="478"/>
          <ac:cxnSpMkLst>
            <pc:docMk/>
            <pc:sldMk cId="2862234481" sldId="340"/>
            <ac:cxnSpMk id="80" creationId="{E4CDF743-C707-66BA-E741-93B47FF29690}"/>
          </ac:cxnSpMkLst>
        </pc:cxnChg>
        <pc:cxnChg chg="del mod">
          <ac:chgData name="Kencin Autry" userId="a6c17a38-3403-4b9b-b01e-849711fc5fbf" providerId="ADAL" clId="{082659E4-D9E0-4610-B4E4-9B8D758FE963}" dt="2023-10-13T00:02:30.099" v="11742" actId="478"/>
          <ac:cxnSpMkLst>
            <pc:docMk/>
            <pc:sldMk cId="2862234481" sldId="340"/>
            <ac:cxnSpMk id="81" creationId="{EA94F776-D64F-E21B-4952-E09739F93D36}"/>
          </ac:cxnSpMkLst>
        </pc:cxnChg>
        <pc:cxnChg chg="del mod">
          <ac:chgData name="Kencin Autry" userId="a6c17a38-3403-4b9b-b01e-849711fc5fbf" providerId="ADAL" clId="{082659E4-D9E0-4610-B4E4-9B8D758FE963}" dt="2023-10-13T00:02:30.099" v="11742" actId="478"/>
          <ac:cxnSpMkLst>
            <pc:docMk/>
            <pc:sldMk cId="2862234481" sldId="340"/>
            <ac:cxnSpMk id="82" creationId="{AD4D9F8F-60D3-D6AE-B8CB-531726D43202}"/>
          </ac:cxnSpMkLst>
        </pc:cxnChg>
        <pc:cxnChg chg="del">
          <ac:chgData name="Kencin Autry" userId="a6c17a38-3403-4b9b-b01e-849711fc5fbf" providerId="ADAL" clId="{082659E4-D9E0-4610-B4E4-9B8D758FE963}" dt="2023-10-13T00:02:30.099" v="11742" actId="478"/>
          <ac:cxnSpMkLst>
            <pc:docMk/>
            <pc:sldMk cId="2862234481" sldId="340"/>
            <ac:cxnSpMk id="83" creationId="{5CA47D7B-88E5-69D4-446D-CA30A2F09E74}"/>
          </ac:cxnSpMkLst>
        </pc:cxnChg>
        <pc:cxnChg chg="del mod">
          <ac:chgData name="Kencin Autry" userId="a6c17a38-3403-4b9b-b01e-849711fc5fbf" providerId="ADAL" clId="{082659E4-D9E0-4610-B4E4-9B8D758FE963}" dt="2023-10-13T00:02:30.099" v="11742" actId="478"/>
          <ac:cxnSpMkLst>
            <pc:docMk/>
            <pc:sldMk cId="2862234481" sldId="340"/>
            <ac:cxnSpMk id="84" creationId="{A6050E0A-A0BA-54E3-21BC-1865B0BF1DED}"/>
          </ac:cxnSpMkLst>
        </pc:cxnChg>
        <pc:cxnChg chg="del mod">
          <ac:chgData name="Kencin Autry" userId="a6c17a38-3403-4b9b-b01e-849711fc5fbf" providerId="ADAL" clId="{082659E4-D9E0-4610-B4E4-9B8D758FE963}" dt="2023-10-13T00:02:30.099" v="11742" actId="478"/>
          <ac:cxnSpMkLst>
            <pc:docMk/>
            <pc:sldMk cId="2862234481" sldId="340"/>
            <ac:cxnSpMk id="85" creationId="{D9D92D3A-415A-D1AF-5D32-CDB1315A2A48}"/>
          </ac:cxnSpMkLst>
        </pc:cxnChg>
        <pc:cxnChg chg="del mod">
          <ac:chgData name="Kencin Autry" userId="a6c17a38-3403-4b9b-b01e-849711fc5fbf" providerId="ADAL" clId="{082659E4-D9E0-4610-B4E4-9B8D758FE963}" dt="2023-10-13T00:02:30.099" v="11742" actId="478"/>
          <ac:cxnSpMkLst>
            <pc:docMk/>
            <pc:sldMk cId="2862234481" sldId="340"/>
            <ac:cxnSpMk id="86" creationId="{E076B459-C6C3-55C8-B237-57014508F192}"/>
          </ac:cxnSpMkLst>
        </pc:cxnChg>
        <pc:cxnChg chg="del mod">
          <ac:chgData name="Kencin Autry" userId="a6c17a38-3403-4b9b-b01e-849711fc5fbf" providerId="ADAL" clId="{082659E4-D9E0-4610-B4E4-9B8D758FE963}" dt="2023-10-13T00:02:30.099" v="11742" actId="478"/>
          <ac:cxnSpMkLst>
            <pc:docMk/>
            <pc:sldMk cId="2862234481" sldId="340"/>
            <ac:cxnSpMk id="87" creationId="{D986706F-4F14-6D2C-98F6-D73284FB7E67}"/>
          </ac:cxnSpMkLst>
        </pc:cxnChg>
        <pc:cxnChg chg="del mod">
          <ac:chgData name="Kencin Autry" userId="a6c17a38-3403-4b9b-b01e-849711fc5fbf" providerId="ADAL" clId="{082659E4-D9E0-4610-B4E4-9B8D758FE963}" dt="2023-10-13T00:02:30.099" v="11742" actId="478"/>
          <ac:cxnSpMkLst>
            <pc:docMk/>
            <pc:sldMk cId="2862234481" sldId="340"/>
            <ac:cxnSpMk id="88" creationId="{F32E4614-8195-C7B1-27E1-3DFB17D90B0E}"/>
          </ac:cxnSpMkLst>
        </pc:cxnChg>
        <pc:cxnChg chg="del mod">
          <ac:chgData name="Kencin Autry" userId="a6c17a38-3403-4b9b-b01e-849711fc5fbf" providerId="ADAL" clId="{082659E4-D9E0-4610-B4E4-9B8D758FE963}" dt="2023-10-13T00:02:30.099" v="11742" actId="478"/>
          <ac:cxnSpMkLst>
            <pc:docMk/>
            <pc:sldMk cId="2862234481" sldId="340"/>
            <ac:cxnSpMk id="89" creationId="{49E2FD54-AA5C-94CF-539F-B9B08A42A296}"/>
          </ac:cxnSpMkLst>
        </pc:cxnChg>
        <pc:cxnChg chg="del">
          <ac:chgData name="Kencin Autry" userId="a6c17a38-3403-4b9b-b01e-849711fc5fbf" providerId="ADAL" clId="{082659E4-D9E0-4610-B4E4-9B8D758FE963}" dt="2023-10-13T00:02:30.099" v="11742" actId="478"/>
          <ac:cxnSpMkLst>
            <pc:docMk/>
            <pc:sldMk cId="2862234481" sldId="340"/>
            <ac:cxnSpMk id="90" creationId="{10FE22B1-CDD8-52B7-4D2D-F41A94B477BF}"/>
          </ac:cxnSpMkLst>
        </pc:cxnChg>
        <pc:cxnChg chg="del">
          <ac:chgData name="Kencin Autry" userId="a6c17a38-3403-4b9b-b01e-849711fc5fbf" providerId="ADAL" clId="{082659E4-D9E0-4610-B4E4-9B8D758FE963}" dt="2023-10-13T00:02:30.099" v="11742" actId="478"/>
          <ac:cxnSpMkLst>
            <pc:docMk/>
            <pc:sldMk cId="2862234481" sldId="340"/>
            <ac:cxnSpMk id="92" creationId="{52B93B8B-25C3-F57D-EEB2-D5FF3965AFBC}"/>
          </ac:cxnSpMkLst>
        </pc:cxnChg>
        <pc:cxnChg chg="del mod">
          <ac:chgData name="Kencin Autry" userId="a6c17a38-3403-4b9b-b01e-849711fc5fbf" providerId="ADAL" clId="{082659E4-D9E0-4610-B4E4-9B8D758FE963}" dt="2023-10-13T00:02:30.099" v="11742" actId="478"/>
          <ac:cxnSpMkLst>
            <pc:docMk/>
            <pc:sldMk cId="2862234481" sldId="340"/>
            <ac:cxnSpMk id="93" creationId="{2AEECE83-DFA0-0483-505A-D4C3A0E1D407}"/>
          </ac:cxnSpMkLst>
        </pc:cxnChg>
        <pc:cxnChg chg="del">
          <ac:chgData name="Kencin Autry" userId="a6c17a38-3403-4b9b-b01e-849711fc5fbf" providerId="ADAL" clId="{082659E4-D9E0-4610-B4E4-9B8D758FE963}" dt="2023-10-13T00:02:30.099" v="11742" actId="478"/>
          <ac:cxnSpMkLst>
            <pc:docMk/>
            <pc:sldMk cId="2862234481" sldId="340"/>
            <ac:cxnSpMk id="94" creationId="{D6B5596C-09EE-714A-16DF-5268D9448736}"/>
          </ac:cxnSpMkLst>
        </pc:cxnChg>
        <pc:cxnChg chg="del">
          <ac:chgData name="Kencin Autry" userId="a6c17a38-3403-4b9b-b01e-849711fc5fbf" providerId="ADAL" clId="{082659E4-D9E0-4610-B4E4-9B8D758FE963}" dt="2023-10-13T00:02:30.099" v="11742" actId="478"/>
          <ac:cxnSpMkLst>
            <pc:docMk/>
            <pc:sldMk cId="2862234481" sldId="340"/>
            <ac:cxnSpMk id="95" creationId="{0B826D2C-BD38-20BB-39A1-3B68004F1EA8}"/>
          </ac:cxnSpMkLst>
        </pc:cxnChg>
      </pc:sldChg>
      <pc:sldChg chg="addSp delSp modSp add mod addAnim delAnim modAnim modShow">
        <pc:chgData name="Kencin Autry" userId="a6c17a38-3403-4b9b-b01e-849711fc5fbf" providerId="ADAL" clId="{082659E4-D9E0-4610-B4E4-9B8D758FE963}" dt="2023-10-16T21:22:45.572" v="15614" actId="729"/>
        <pc:sldMkLst>
          <pc:docMk/>
          <pc:sldMk cId="3239136256" sldId="341"/>
        </pc:sldMkLst>
        <pc:spChg chg="add del mod">
          <ac:chgData name="Kencin Autry" userId="a6c17a38-3403-4b9b-b01e-849711fc5fbf" providerId="ADAL" clId="{082659E4-D9E0-4610-B4E4-9B8D758FE963}" dt="2023-10-13T00:38:28.828" v="12009" actId="478"/>
          <ac:spMkLst>
            <pc:docMk/>
            <pc:sldMk cId="3239136256" sldId="341"/>
            <ac:spMk id="3" creationId="{8486A04F-679C-7C4F-8191-9F85511A23D6}"/>
          </ac:spMkLst>
        </pc:spChg>
        <pc:spChg chg="add mod">
          <ac:chgData name="Kencin Autry" userId="a6c17a38-3403-4b9b-b01e-849711fc5fbf" providerId="ADAL" clId="{082659E4-D9E0-4610-B4E4-9B8D758FE963}" dt="2023-10-13T00:39:11.193" v="12036"/>
          <ac:spMkLst>
            <pc:docMk/>
            <pc:sldMk cId="3239136256" sldId="341"/>
            <ac:spMk id="5" creationId="{FA96567B-CE66-DE1A-7385-CD265208BC2F}"/>
          </ac:spMkLst>
        </pc:spChg>
        <pc:spChg chg="add mod">
          <ac:chgData name="Kencin Autry" userId="a6c17a38-3403-4b9b-b01e-849711fc5fbf" providerId="ADAL" clId="{082659E4-D9E0-4610-B4E4-9B8D758FE963}" dt="2023-10-13T00:39:11.193" v="12036"/>
          <ac:spMkLst>
            <pc:docMk/>
            <pc:sldMk cId="3239136256" sldId="341"/>
            <ac:spMk id="6" creationId="{5C2A1A4C-5706-AE18-C0C1-E602D5D9ED62}"/>
          </ac:spMkLst>
        </pc:spChg>
        <pc:spChg chg="mod">
          <ac:chgData name="Kencin Autry" userId="a6c17a38-3403-4b9b-b01e-849711fc5fbf" providerId="ADAL" clId="{082659E4-D9E0-4610-B4E4-9B8D758FE963}" dt="2023-10-13T00:38:39.335" v="12033" actId="20577"/>
          <ac:spMkLst>
            <pc:docMk/>
            <pc:sldMk cId="3239136256" sldId="341"/>
            <ac:spMk id="9" creationId="{76636B5F-E76A-C1CD-EB73-88E5E6137252}"/>
          </ac:spMkLst>
        </pc:spChg>
        <pc:spChg chg="mod">
          <ac:chgData name="Kencin Autry" userId="a6c17a38-3403-4b9b-b01e-849711fc5fbf" providerId="ADAL" clId="{082659E4-D9E0-4610-B4E4-9B8D758FE963}" dt="2023-10-13T00:39:11.193" v="12036"/>
          <ac:spMkLst>
            <pc:docMk/>
            <pc:sldMk cId="3239136256" sldId="341"/>
            <ac:spMk id="10" creationId="{0AB2441A-5263-20E0-266A-4E774F6A50D5}"/>
          </ac:spMkLst>
        </pc:spChg>
        <pc:spChg chg="mod">
          <ac:chgData name="Kencin Autry" userId="a6c17a38-3403-4b9b-b01e-849711fc5fbf" providerId="ADAL" clId="{082659E4-D9E0-4610-B4E4-9B8D758FE963}" dt="2023-10-13T00:39:11.193" v="12036"/>
          <ac:spMkLst>
            <pc:docMk/>
            <pc:sldMk cId="3239136256" sldId="341"/>
            <ac:spMk id="11" creationId="{F8512562-BD2F-FF07-938B-E24D7381E39D}"/>
          </ac:spMkLst>
        </pc:spChg>
        <pc:spChg chg="mod">
          <ac:chgData name="Kencin Autry" userId="a6c17a38-3403-4b9b-b01e-849711fc5fbf" providerId="ADAL" clId="{082659E4-D9E0-4610-B4E4-9B8D758FE963}" dt="2023-10-13T00:39:11.193" v="12036"/>
          <ac:spMkLst>
            <pc:docMk/>
            <pc:sldMk cId="3239136256" sldId="341"/>
            <ac:spMk id="12" creationId="{ABABC9B1-8A19-0540-37D9-1DD474DD34D5}"/>
          </ac:spMkLst>
        </pc:spChg>
        <pc:spChg chg="mod">
          <ac:chgData name="Kencin Autry" userId="a6c17a38-3403-4b9b-b01e-849711fc5fbf" providerId="ADAL" clId="{082659E4-D9E0-4610-B4E4-9B8D758FE963}" dt="2023-10-13T00:39:11.193" v="12036"/>
          <ac:spMkLst>
            <pc:docMk/>
            <pc:sldMk cId="3239136256" sldId="341"/>
            <ac:spMk id="13" creationId="{F16F77A7-F95B-020B-3454-9A6256A30B78}"/>
          </ac:spMkLst>
        </pc:spChg>
        <pc:spChg chg="mod">
          <ac:chgData name="Kencin Autry" userId="a6c17a38-3403-4b9b-b01e-849711fc5fbf" providerId="ADAL" clId="{082659E4-D9E0-4610-B4E4-9B8D758FE963}" dt="2023-10-13T00:39:11.193" v="12036"/>
          <ac:spMkLst>
            <pc:docMk/>
            <pc:sldMk cId="3239136256" sldId="341"/>
            <ac:spMk id="14" creationId="{98025957-9199-08F3-4227-7E7A78FBAABF}"/>
          </ac:spMkLst>
        </pc:spChg>
        <pc:spChg chg="add mod">
          <ac:chgData name="Kencin Autry" userId="a6c17a38-3403-4b9b-b01e-849711fc5fbf" providerId="ADAL" clId="{082659E4-D9E0-4610-B4E4-9B8D758FE963}" dt="2023-10-13T00:39:11.193" v="12036"/>
          <ac:spMkLst>
            <pc:docMk/>
            <pc:sldMk cId="3239136256" sldId="341"/>
            <ac:spMk id="15" creationId="{1AB17C5D-97D8-0271-D2B5-ECCA7EB743F7}"/>
          </ac:spMkLst>
        </pc:spChg>
        <pc:spChg chg="add mod">
          <ac:chgData name="Kencin Autry" userId="a6c17a38-3403-4b9b-b01e-849711fc5fbf" providerId="ADAL" clId="{082659E4-D9E0-4610-B4E4-9B8D758FE963}" dt="2023-10-13T00:39:11.193" v="12036"/>
          <ac:spMkLst>
            <pc:docMk/>
            <pc:sldMk cId="3239136256" sldId="341"/>
            <ac:spMk id="16" creationId="{EE9087DD-6841-2340-4D88-20D92ADA3D78}"/>
          </ac:spMkLst>
        </pc:spChg>
        <pc:spChg chg="add mod">
          <ac:chgData name="Kencin Autry" userId="a6c17a38-3403-4b9b-b01e-849711fc5fbf" providerId="ADAL" clId="{082659E4-D9E0-4610-B4E4-9B8D758FE963}" dt="2023-10-13T00:39:11.193" v="12036"/>
          <ac:spMkLst>
            <pc:docMk/>
            <pc:sldMk cId="3239136256" sldId="341"/>
            <ac:spMk id="17" creationId="{88E32461-17A2-F6B9-AB41-EC9AC3EC4FD9}"/>
          </ac:spMkLst>
        </pc:spChg>
        <pc:spChg chg="add mod">
          <ac:chgData name="Kencin Autry" userId="a6c17a38-3403-4b9b-b01e-849711fc5fbf" providerId="ADAL" clId="{082659E4-D9E0-4610-B4E4-9B8D758FE963}" dt="2023-10-16T17:49:13.410" v="14580" actId="2711"/>
          <ac:spMkLst>
            <pc:docMk/>
            <pc:sldMk cId="3239136256" sldId="341"/>
            <ac:spMk id="26" creationId="{EAE39789-85A5-CD8B-E94F-DD25001F16FA}"/>
          </ac:spMkLst>
        </pc:spChg>
        <pc:spChg chg="add mod">
          <ac:chgData name="Kencin Autry" userId="a6c17a38-3403-4b9b-b01e-849711fc5fbf" providerId="ADAL" clId="{082659E4-D9E0-4610-B4E4-9B8D758FE963}" dt="2023-10-16T17:49:45.118" v="14606" actId="6549"/>
          <ac:spMkLst>
            <pc:docMk/>
            <pc:sldMk cId="3239136256" sldId="341"/>
            <ac:spMk id="27" creationId="{30720349-478A-2DB7-B93C-9FFCB5B7B990}"/>
          </ac:spMkLst>
        </pc:spChg>
        <pc:spChg chg="add del mod">
          <ac:chgData name="Kencin Autry" userId="a6c17a38-3403-4b9b-b01e-849711fc5fbf" providerId="ADAL" clId="{082659E4-D9E0-4610-B4E4-9B8D758FE963}" dt="2023-10-16T17:49:51.390" v="14607" actId="2711"/>
          <ac:spMkLst>
            <pc:docMk/>
            <pc:sldMk cId="3239136256" sldId="341"/>
            <ac:spMk id="28" creationId="{EAAE70BA-87DA-84F3-C678-BEC7B28D4D44}"/>
          </ac:spMkLst>
        </pc:spChg>
        <pc:spChg chg="add mod">
          <ac:chgData name="Kencin Autry" userId="a6c17a38-3403-4b9b-b01e-849711fc5fbf" providerId="ADAL" clId="{082659E4-D9E0-4610-B4E4-9B8D758FE963}" dt="2023-10-16T17:49:54.786" v="14608" actId="2711"/>
          <ac:spMkLst>
            <pc:docMk/>
            <pc:sldMk cId="3239136256" sldId="341"/>
            <ac:spMk id="29" creationId="{CCC9DBD0-57CB-3226-1ECF-39E7B5B1EB5B}"/>
          </ac:spMkLst>
        </pc:spChg>
        <pc:spChg chg="add mod">
          <ac:chgData name="Kencin Autry" userId="a6c17a38-3403-4b9b-b01e-849711fc5fbf" providerId="ADAL" clId="{082659E4-D9E0-4610-B4E4-9B8D758FE963}" dt="2023-10-16T17:49:59.190" v="14609" actId="2711"/>
          <ac:spMkLst>
            <pc:docMk/>
            <pc:sldMk cId="3239136256" sldId="341"/>
            <ac:spMk id="30" creationId="{1E7EDBE1-0459-5AFE-575C-EBB2FBF2ED56}"/>
          </ac:spMkLst>
        </pc:spChg>
        <pc:spChg chg="add mod">
          <ac:chgData name="Kencin Autry" userId="a6c17a38-3403-4b9b-b01e-849711fc5fbf" providerId="ADAL" clId="{082659E4-D9E0-4610-B4E4-9B8D758FE963}" dt="2023-10-13T00:39:11.193" v="12036"/>
          <ac:spMkLst>
            <pc:docMk/>
            <pc:sldMk cId="3239136256" sldId="341"/>
            <ac:spMk id="31" creationId="{54E404F0-B439-A2E8-1F63-A8D3B7605000}"/>
          </ac:spMkLst>
        </pc:spChg>
        <pc:spChg chg="add mod">
          <ac:chgData name="Kencin Autry" userId="a6c17a38-3403-4b9b-b01e-849711fc5fbf" providerId="ADAL" clId="{082659E4-D9E0-4610-B4E4-9B8D758FE963}" dt="2023-10-13T00:39:11.193" v="12036"/>
          <ac:spMkLst>
            <pc:docMk/>
            <pc:sldMk cId="3239136256" sldId="341"/>
            <ac:spMk id="32" creationId="{3059B84A-CA91-1A0B-F9F8-1A2A221B0308}"/>
          </ac:spMkLst>
        </pc:spChg>
        <pc:grpChg chg="add mod">
          <ac:chgData name="Kencin Autry" userId="a6c17a38-3403-4b9b-b01e-849711fc5fbf" providerId="ADAL" clId="{082659E4-D9E0-4610-B4E4-9B8D758FE963}" dt="2023-10-13T00:39:11.193" v="12036"/>
          <ac:grpSpMkLst>
            <pc:docMk/>
            <pc:sldMk cId="3239136256" sldId="341"/>
            <ac:grpSpMk id="8" creationId="{C31F0D7D-BE7F-252C-CB07-A16E880D272D}"/>
          </ac:grpSpMkLst>
        </pc:grpChg>
        <pc:graphicFrameChg chg="del mod">
          <ac:chgData name="Kencin Autry" userId="a6c17a38-3403-4b9b-b01e-849711fc5fbf" providerId="ADAL" clId="{082659E4-D9E0-4610-B4E4-9B8D758FE963}" dt="2023-10-13T00:38:27.520" v="12008" actId="478"/>
          <ac:graphicFrameMkLst>
            <pc:docMk/>
            <pc:sldMk cId="3239136256" sldId="341"/>
            <ac:graphicFrameMk id="7" creationId="{05EA409F-4FDE-7F59-6CAA-3310A4CF31FE}"/>
          </ac:graphicFrameMkLst>
        </pc:graphicFrameChg>
        <pc:cxnChg chg="add mod">
          <ac:chgData name="Kencin Autry" userId="a6c17a38-3403-4b9b-b01e-849711fc5fbf" providerId="ADAL" clId="{082659E4-D9E0-4610-B4E4-9B8D758FE963}" dt="2023-10-13T00:39:11.193" v="12036"/>
          <ac:cxnSpMkLst>
            <pc:docMk/>
            <pc:sldMk cId="3239136256" sldId="341"/>
            <ac:cxnSpMk id="18" creationId="{03F678CE-49B9-FFE5-4656-C10042E58AA8}"/>
          </ac:cxnSpMkLst>
        </pc:cxnChg>
        <pc:cxnChg chg="add mod">
          <ac:chgData name="Kencin Autry" userId="a6c17a38-3403-4b9b-b01e-849711fc5fbf" providerId="ADAL" clId="{082659E4-D9E0-4610-B4E4-9B8D758FE963}" dt="2023-10-13T00:39:11.193" v="12036"/>
          <ac:cxnSpMkLst>
            <pc:docMk/>
            <pc:sldMk cId="3239136256" sldId="341"/>
            <ac:cxnSpMk id="19" creationId="{4BEE5136-3B54-A2BE-4976-0F4328F7FDB2}"/>
          </ac:cxnSpMkLst>
        </pc:cxnChg>
        <pc:cxnChg chg="add mod">
          <ac:chgData name="Kencin Autry" userId="a6c17a38-3403-4b9b-b01e-849711fc5fbf" providerId="ADAL" clId="{082659E4-D9E0-4610-B4E4-9B8D758FE963}" dt="2023-10-13T00:39:11.193" v="12036"/>
          <ac:cxnSpMkLst>
            <pc:docMk/>
            <pc:sldMk cId="3239136256" sldId="341"/>
            <ac:cxnSpMk id="20" creationId="{AE1F9110-A1A3-0C8C-EFB8-2ECE22A50ECA}"/>
          </ac:cxnSpMkLst>
        </pc:cxnChg>
        <pc:cxnChg chg="add mod">
          <ac:chgData name="Kencin Autry" userId="a6c17a38-3403-4b9b-b01e-849711fc5fbf" providerId="ADAL" clId="{082659E4-D9E0-4610-B4E4-9B8D758FE963}" dt="2023-10-13T00:39:11.193" v="12036"/>
          <ac:cxnSpMkLst>
            <pc:docMk/>
            <pc:sldMk cId="3239136256" sldId="341"/>
            <ac:cxnSpMk id="21" creationId="{DBF875C5-0954-D907-3916-89D53089F588}"/>
          </ac:cxnSpMkLst>
        </pc:cxnChg>
        <pc:cxnChg chg="add mod">
          <ac:chgData name="Kencin Autry" userId="a6c17a38-3403-4b9b-b01e-849711fc5fbf" providerId="ADAL" clId="{082659E4-D9E0-4610-B4E4-9B8D758FE963}" dt="2023-10-13T00:39:11.193" v="12036"/>
          <ac:cxnSpMkLst>
            <pc:docMk/>
            <pc:sldMk cId="3239136256" sldId="341"/>
            <ac:cxnSpMk id="22" creationId="{A890A205-90BC-793C-D692-C29D37C949A7}"/>
          </ac:cxnSpMkLst>
        </pc:cxnChg>
        <pc:cxnChg chg="add del mod">
          <ac:chgData name="Kencin Autry" userId="a6c17a38-3403-4b9b-b01e-849711fc5fbf" providerId="ADAL" clId="{082659E4-D9E0-4610-B4E4-9B8D758FE963}" dt="2023-10-13T18:38:04.482" v="12707" actId="478"/>
          <ac:cxnSpMkLst>
            <pc:docMk/>
            <pc:sldMk cId="3239136256" sldId="341"/>
            <ac:cxnSpMk id="24" creationId="{8DF6AF06-3679-ED1D-DACA-036D964D1039}"/>
          </ac:cxnSpMkLst>
        </pc:cxnChg>
        <pc:cxnChg chg="add del mod">
          <ac:chgData name="Kencin Autry" userId="a6c17a38-3403-4b9b-b01e-849711fc5fbf" providerId="ADAL" clId="{082659E4-D9E0-4610-B4E4-9B8D758FE963}" dt="2023-10-13T18:38:05.181" v="12708" actId="478"/>
          <ac:cxnSpMkLst>
            <pc:docMk/>
            <pc:sldMk cId="3239136256" sldId="341"/>
            <ac:cxnSpMk id="25" creationId="{329BC655-9181-66B7-D1A4-248F5C0EEF4F}"/>
          </ac:cxnSpMkLst>
        </pc:cxnChg>
      </pc:sldChg>
      <pc:sldChg chg="addSp delSp modSp add mod ord modTransition modShow modNotesTx">
        <pc:chgData name="Kencin Autry" userId="a6c17a38-3403-4b9b-b01e-849711fc5fbf" providerId="ADAL" clId="{082659E4-D9E0-4610-B4E4-9B8D758FE963}" dt="2023-10-17T02:54:46.301" v="16283" actId="1037"/>
        <pc:sldMkLst>
          <pc:docMk/>
          <pc:sldMk cId="3378180626" sldId="342"/>
        </pc:sldMkLst>
        <pc:spChg chg="mod">
          <ac:chgData name="Kencin Autry" userId="a6c17a38-3403-4b9b-b01e-849711fc5fbf" providerId="ADAL" clId="{082659E4-D9E0-4610-B4E4-9B8D758FE963}" dt="2023-10-13T01:12:29.102" v="12285" actId="165"/>
          <ac:spMkLst>
            <pc:docMk/>
            <pc:sldMk cId="3378180626" sldId="342"/>
            <ac:spMk id="7" creationId="{F380EA82-C3B7-561F-75B0-33922B25809D}"/>
          </ac:spMkLst>
        </pc:spChg>
        <pc:spChg chg="mod">
          <ac:chgData name="Kencin Autry" userId="a6c17a38-3403-4b9b-b01e-849711fc5fbf" providerId="ADAL" clId="{082659E4-D9E0-4610-B4E4-9B8D758FE963}" dt="2023-10-13T01:12:29.102" v="12285" actId="165"/>
          <ac:spMkLst>
            <pc:docMk/>
            <pc:sldMk cId="3378180626" sldId="342"/>
            <ac:spMk id="9" creationId="{AA8C8F4A-ADF4-F53C-64C5-92C75EC91EED}"/>
          </ac:spMkLst>
        </pc:spChg>
        <pc:spChg chg="mod">
          <ac:chgData name="Kencin Autry" userId="a6c17a38-3403-4b9b-b01e-849711fc5fbf" providerId="ADAL" clId="{082659E4-D9E0-4610-B4E4-9B8D758FE963}" dt="2023-10-13T01:12:29.102" v="12285" actId="165"/>
          <ac:spMkLst>
            <pc:docMk/>
            <pc:sldMk cId="3378180626" sldId="342"/>
            <ac:spMk id="11" creationId="{7DECC905-8774-62E0-A467-9DFED7C31E3F}"/>
          </ac:spMkLst>
        </pc:spChg>
        <pc:spChg chg="mod">
          <ac:chgData name="Kencin Autry" userId="a6c17a38-3403-4b9b-b01e-849711fc5fbf" providerId="ADAL" clId="{082659E4-D9E0-4610-B4E4-9B8D758FE963}" dt="2023-10-17T02:54:32.367" v="16276" actId="12788"/>
          <ac:spMkLst>
            <pc:docMk/>
            <pc:sldMk cId="3378180626" sldId="342"/>
            <ac:spMk id="13" creationId="{4F663D62-21FD-4651-78C1-D2446A920D78}"/>
          </ac:spMkLst>
        </pc:spChg>
        <pc:spChg chg="add del mod">
          <ac:chgData name="Kencin Autry" userId="a6c17a38-3403-4b9b-b01e-849711fc5fbf" providerId="ADAL" clId="{082659E4-D9E0-4610-B4E4-9B8D758FE963}" dt="2023-10-16T19:14:05.945" v="15124" actId="478"/>
          <ac:spMkLst>
            <pc:docMk/>
            <pc:sldMk cId="3378180626" sldId="342"/>
            <ac:spMk id="13" creationId="{52F9B40B-CEB7-D9B3-55EE-13B570C6172B}"/>
          </ac:spMkLst>
        </pc:spChg>
        <pc:spChg chg="add del mod">
          <ac:chgData name="Kencin Autry" userId="a6c17a38-3403-4b9b-b01e-849711fc5fbf" providerId="ADAL" clId="{082659E4-D9E0-4610-B4E4-9B8D758FE963}" dt="2023-10-17T02:31:13.329" v="16098" actId="478"/>
          <ac:spMkLst>
            <pc:docMk/>
            <pc:sldMk cId="3378180626" sldId="342"/>
            <ac:spMk id="15" creationId="{1574206A-AE4C-E16D-3798-97FE5AE282A9}"/>
          </ac:spMkLst>
        </pc:spChg>
        <pc:spChg chg="mod">
          <ac:chgData name="Kencin Autry" userId="a6c17a38-3403-4b9b-b01e-849711fc5fbf" providerId="ADAL" clId="{082659E4-D9E0-4610-B4E4-9B8D758FE963}" dt="2023-10-13T01:35:19.601" v="12491"/>
          <ac:spMkLst>
            <pc:docMk/>
            <pc:sldMk cId="3378180626" sldId="342"/>
            <ac:spMk id="15" creationId="{AF228FDF-98C5-C543-695D-DC6BA0BECB68}"/>
          </ac:spMkLst>
        </pc:spChg>
        <pc:spChg chg="mod ord topLvl">
          <ac:chgData name="Kencin Autry" userId="a6c17a38-3403-4b9b-b01e-849711fc5fbf" providerId="ADAL" clId="{082659E4-D9E0-4610-B4E4-9B8D758FE963}" dt="2023-10-13T01:34:32.759" v="12484" actId="164"/>
          <ac:spMkLst>
            <pc:docMk/>
            <pc:sldMk cId="3378180626" sldId="342"/>
            <ac:spMk id="16" creationId="{1DD89B76-1CBF-881B-A2DD-272EF0ADB039}"/>
          </ac:spMkLst>
        </pc:spChg>
        <pc:spChg chg="add del mod">
          <ac:chgData name="Kencin Autry" userId="a6c17a38-3403-4b9b-b01e-849711fc5fbf" providerId="ADAL" clId="{082659E4-D9E0-4610-B4E4-9B8D758FE963}" dt="2023-10-16T19:59:38.669" v="15319" actId="478"/>
          <ac:spMkLst>
            <pc:docMk/>
            <pc:sldMk cId="3378180626" sldId="342"/>
            <ac:spMk id="17" creationId="{63CB2F1F-AA83-6CFB-B082-14D66CD7E623}"/>
          </ac:spMkLst>
        </pc:spChg>
        <pc:spChg chg="add del mod">
          <ac:chgData name="Kencin Autry" userId="a6c17a38-3403-4b9b-b01e-849711fc5fbf" providerId="ADAL" clId="{082659E4-D9E0-4610-B4E4-9B8D758FE963}" dt="2023-10-16T19:59:44.557" v="15320" actId="478"/>
          <ac:spMkLst>
            <pc:docMk/>
            <pc:sldMk cId="3378180626" sldId="342"/>
            <ac:spMk id="18" creationId="{0B860919-9FE7-056D-DEC3-DED21911EC81}"/>
          </ac:spMkLst>
        </pc:spChg>
        <pc:spChg chg="add del mod">
          <ac:chgData name="Kencin Autry" userId="a6c17a38-3403-4b9b-b01e-849711fc5fbf" providerId="ADAL" clId="{082659E4-D9E0-4610-B4E4-9B8D758FE963}" dt="2023-10-13T01:16:03.852" v="12413"/>
          <ac:spMkLst>
            <pc:docMk/>
            <pc:sldMk cId="3378180626" sldId="342"/>
            <ac:spMk id="18" creationId="{42D3387B-3B5F-AAA6-0AED-EEBD7F88F6B1}"/>
          </ac:spMkLst>
        </pc:spChg>
        <pc:spChg chg="add mod">
          <ac:chgData name="Kencin Autry" userId="a6c17a38-3403-4b9b-b01e-849711fc5fbf" providerId="ADAL" clId="{082659E4-D9E0-4610-B4E4-9B8D758FE963}" dt="2023-10-16T20:00:00.190" v="15323" actId="1076"/>
          <ac:spMkLst>
            <pc:docMk/>
            <pc:sldMk cId="3378180626" sldId="342"/>
            <ac:spMk id="19" creationId="{ACB46B1A-9FCC-AF1B-4D81-B5DFB23391A6}"/>
          </ac:spMkLst>
        </pc:spChg>
        <pc:spChg chg="add mod">
          <ac:chgData name="Kencin Autry" userId="a6c17a38-3403-4b9b-b01e-849711fc5fbf" providerId="ADAL" clId="{082659E4-D9E0-4610-B4E4-9B8D758FE963}" dt="2023-10-17T02:32:33.218" v="16136" actId="255"/>
          <ac:spMkLst>
            <pc:docMk/>
            <pc:sldMk cId="3378180626" sldId="342"/>
            <ac:spMk id="21" creationId="{119B90C2-3CC0-EA94-8FC4-1FB435939C3E}"/>
          </ac:spMkLst>
        </pc:spChg>
        <pc:spChg chg="add mod">
          <ac:chgData name="Kencin Autry" userId="a6c17a38-3403-4b9b-b01e-849711fc5fbf" providerId="ADAL" clId="{082659E4-D9E0-4610-B4E4-9B8D758FE963}" dt="2023-10-17T02:54:32.367" v="16276" actId="12788"/>
          <ac:spMkLst>
            <pc:docMk/>
            <pc:sldMk cId="3378180626" sldId="342"/>
            <ac:spMk id="22" creationId="{5E96281D-5CDF-DF10-E954-DD0908EB667E}"/>
          </ac:spMkLst>
        </pc:spChg>
        <pc:spChg chg="del mod">
          <ac:chgData name="Kencin Autry" userId="a6c17a38-3403-4b9b-b01e-849711fc5fbf" providerId="ADAL" clId="{082659E4-D9E0-4610-B4E4-9B8D758FE963}" dt="2023-10-13T01:18:29.554" v="12428" actId="478"/>
          <ac:spMkLst>
            <pc:docMk/>
            <pc:sldMk cId="3378180626" sldId="342"/>
            <ac:spMk id="22" creationId="{74433963-313B-6A28-A72B-F73D0237B8A7}"/>
          </ac:spMkLst>
        </pc:spChg>
        <pc:spChg chg="add del mod">
          <ac:chgData name="Kencin Autry" userId="a6c17a38-3403-4b9b-b01e-849711fc5fbf" providerId="ADAL" clId="{082659E4-D9E0-4610-B4E4-9B8D758FE963}" dt="2023-10-13T01:19:21.597" v="12431" actId="478"/>
          <ac:spMkLst>
            <pc:docMk/>
            <pc:sldMk cId="3378180626" sldId="342"/>
            <ac:spMk id="23" creationId="{196E97B5-2EE5-6C98-F3E6-87C1E02FF170}"/>
          </ac:spMkLst>
        </pc:spChg>
        <pc:spChg chg="mod">
          <ac:chgData name="Kencin Autry" userId="a6c17a38-3403-4b9b-b01e-849711fc5fbf" providerId="ADAL" clId="{082659E4-D9E0-4610-B4E4-9B8D758FE963}" dt="2023-10-17T02:54:32.367" v="16276" actId="12788"/>
          <ac:spMkLst>
            <pc:docMk/>
            <pc:sldMk cId="3378180626" sldId="342"/>
            <ac:spMk id="23" creationId="{E2B23CF3-8ADA-274E-35F2-6EC3DC048381}"/>
          </ac:spMkLst>
        </pc:spChg>
        <pc:spChg chg="add mod">
          <ac:chgData name="Kencin Autry" userId="a6c17a38-3403-4b9b-b01e-849711fc5fbf" providerId="ADAL" clId="{082659E4-D9E0-4610-B4E4-9B8D758FE963}" dt="2023-10-13T01:20:56.903" v="12454" actId="1076"/>
          <ac:spMkLst>
            <pc:docMk/>
            <pc:sldMk cId="3378180626" sldId="342"/>
            <ac:spMk id="24" creationId="{788BDF74-A2E3-F7B1-FA61-0A24C76EB64D}"/>
          </ac:spMkLst>
        </pc:spChg>
        <pc:spChg chg="add mod">
          <ac:chgData name="Kencin Autry" userId="a6c17a38-3403-4b9b-b01e-849711fc5fbf" providerId="ADAL" clId="{082659E4-D9E0-4610-B4E4-9B8D758FE963}" dt="2023-10-13T01:21:02.129" v="12455" actId="1076"/>
          <ac:spMkLst>
            <pc:docMk/>
            <pc:sldMk cId="3378180626" sldId="342"/>
            <ac:spMk id="25" creationId="{336D4002-E286-1FFC-F7C3-E5AB5B9A37E2}"/>
          </ac:spMkLst>
        </pc:spChg>
        <pc:spChg chg="mod">
          <ac:chgData name="Kencin Autry" userId="a6c17a38-3403-4b9b-b01e-849711fc5fbf" providerId="ADAL" clId="{082659E4-D9E0-4610-B4E4-9B8D758FE963}" dt="2023-10-17T02:54:46.301" v="16283" actId="1037"/>
          <ac:spMkLst>
            <pc:docMk/>
            <pc:sldMk cId="3378180626" sldId="342"/>
            <ac:spMk id="27" creationId="{7CE891B9-D25C-D9A3-D1D4-0F6667359FFD}"/>
          </ac:spMkLst>
        </pc:spChg>
        <pc:spChg chg="mod">
          <ac:chgData name="Kencin Autry" userId="a6c17a38-3403-4b9b-b01e-849711fc5fbf" providerId="ADAL" clId="{082659E4-D9E0-4610-B4E4-9B8D758FE963}" dt="2023-10-17T02:54:32.367" v="16276" actId="12788"/>
          <ac:spMkLst>
            <pc:docMk/>
            <pc:sldMk cId="3378180626" sldId="342"/>
            <ac:spMk id="30" creationId="{BFD9AAB7-9A15-1B1D-AFB5-8BD13EBAE6C8}"/>
          </ac:spMkLst>
        </pc:spChg>
        <pc:spChg chg="add mod">
          <ac:chgData name="Kencin Autry" userId="a6c17a38-3403-4b9b-b01e-849711fc5fbf" providerId="ADAL" clId="{082659E4-D9E0-4610-B4E4-9B8D758FE963}" dt="2023-10-17T02:54:15.665" v="16275" actId="571"/>
          <ac:spMkLst>
            <pc:docMk/>
            <pc:sldMk cId="3378180626" sldId="342"/>
            <ac:spMk id="31" creationId="{BE1302F5-1B43-235D-7D33-1FD843F2ECEB}"/>
          </ac:spMkLst>
        </pc:spChg>
        <pc:grpChg chg="add mod">
          <ac:chgData name="Kencin Autry" userId="a6c17a38-3403-4b9b-b01e-849711fc5fbf" providerId="ADAL" clId="{082659E4-D9E0-4610-B4E4-9B8D758FE963}" dt="2023-10-13T01:34:37.634" v="12485" actId="1076"/>
          <ac:grpSpMkLst>
            <pc:docMk/>
            <pc:sldMk cId="3378180626" sldId="342"/>
            <ac:grpSpMk id="2" creationId="{0A5D4FF3-C485-0023-07C5-7E67F3EA303E}"/>
          </ac:grpSpMkLst>
        </pc:grpChg>
        <pc:grpChg chg="add del mod">
          <ac:chgData name="Kencin Autry" userId="a6c17a38-3403-4b9b-b01e-849711fc5fbf" providerId="ADAL" clId="{082659E4-D9E0-4610-B4E4-9B8D758FE963}" dt="2023-10-13T01:12:29.102" v="12285" actId="165"/>
          <ac:grpSpMkLst>
            <pc:docMk/>
            <pc:sldMk cId="3378180626" sldId="342"/>
            <ac:grpSpMk id="2" creationId="{DEDC9434-ECE4-2957-1AD5-F7AA3DA3A2BE}"/>
          </ac:grpSpMkLst>
        </pc:grpChg>
        <pc:grpChg chg="mod topLvl">
          <ac:chgData name="Kencin Autry" userId="a6c17a38-3403-4b9b-b01e-849711fc5fbf" providerId="ADAL" clId="{082659E4-D9E0-4610-B4E4-9B8D758FE963}" dt="2023-10-15T01:18:31.996" v="13670" actId="1076"/>
          <ac:grpSpMkLst>
            <pc:docMk/>
            <pc:sldMk cId="3378180626" sldId="342"/>
            <ac:grpSpMk id="3" creationId="{F3BF50BE-6561-24E5-4163-0127A4BC207D}"/>
          </ac:grpSpMkLst>
        </pc:grpChg>
        <pc:grpChg chg="mod topLvl">
          <ac:chgData name="Kencin Autry" userId="a6c17a38-3403-4b9b-b01e-849711fc5fbf" providerId="ADAL" clId="{082659E4-D9E0-4610-B4E4-9B8D758FE963}" dt="2023-10-13T01:35:09.921" v="12490" actId="1036"/>
          <ac:grpSpMkLst>
            <pc:docMk/>
            <pc:sldMk cId="3378180626" sldId="342"/>
            <ac:grpSpMk id="5" creationId="{071E8977-1702-B00C-631B-43812CB6B2F5}"/>
          </ac:grpSpMkLst>
        </pc:grpChg>
        <pc:grpChg chg="mod topLvl">
          <ac:chgData name="Kencin Autry" userId="a6c17a38-3403-4b9b-b01e-849711fc5fbf" providerId="ADAL" clId="{082659E4-D9E0-4610-B4E4-9B8D758FE963}" dt="2023-10-13T01:14:42.243" v="12376" actId="1076"/>
          <ac:grpSpMkLst>
            <pc:docMk/>
            <pc:sldMk cId="3378180626" sldId="342"/>
            <ac:grpSpMk id="6" creationId="{B01A86AE-6C34-144E-8A81-69B2D2111C66}"/>
          </ac:grpSpMkLst>
        </pc:grpChg>
        <pc:grpChg chg="add del mod">
          <ac:chgData name="Kencin Autry" userId="a6c17a38-3403-4b9b-b01e-849711fc5fbf" providerId="ADAL" clId="{082659E4-D9E0-4610-B4E4-9B8D758FE963}" dt="2023-10-13T01:35:24.818" v="12493" actId="478"/>
          <ac:grpSpMkLst>
            <pc:docMk/>
            <pc:sldMk cId="3378180626" sldId="342"/>
            <ac:grpSpMk id="13" creationId="{9868EEBE-3B59-74DF-3BD4-A8D30DF31862}"/>
          </ac:grpSpMkLst>
        </pc:grpChg>
        <pc:grpChg chg="add del mod">
          <ac:chgData name="Kencin Autry" userId="a6c17a38-3403-4b9b-b01e-849711fc5fbf" providerId="ADAL" clId="{082659E4-D9E0-4610-B4E4-9B8D758FE963}" dt="2023-10-13T01:14:56.864" v="12381" actId="478"/>
          <ac:grpSpMkLst>
            <pc:docMk/>
            <pc:sldMk cId="3378180626" sldId="342"/>
            <ac:grpSpMk id="15" creationId="{34391ECA-CE13-1393-3165-89DF93786563}"/>
          </ac:grpSpMkLst>
        </pc:grpChg>
        <pc:graphicFrameChg chg="mod">
          <ac:chgData name="Kencin Autry" userId="a6c17a38-3403-4b9b-b01e-849711fc5fbf" providerId="ADAL" clId="{082659E4-D9E0-4610-B4E4-9B8D758FE963}" dt="2023-10-13T01:12:29.102" v="12285" actId="165"/>
          <ac:graphicFrameMkLst>
            <pc:docMk/>
            <pc:sldMk cId="3378180626" sldId="342"/>
            <ac:graphicFrameMk id="8" creationId="{218082AE-1C5F-4522-30D6-7A7046C3151F}"/>
          </ac:graphicFrameMkLst>
        </pc:graphicFrameChg>
        <pc:graphicFrameChg chg="mod">
          <ac:chgData name="Kencin Autry" userId="a6c17a38-3403-4b9b-b01e-849711fc5fbf" providerId="ADAL" clId="{082659E4-D9E0-4610-B4E4-9B8D758FE963}" dt="2023-10-13T01:12:33.488" v="12288" actId="1076"/>
          <ac:graphicFrameMkLst>
            <pc:docMk/>
            <pc:sldMk cId="3378180626" sldId="342"/>
            <ac:graphicFrameMk id="10" creationId="{C7DDB51B-4210-F42D-8127-9B6E10403098}"/>
          </ac:graphicFrameMkLst>
        </pc:graphicFrameChg>
        <pc:graphicFrameChg chg="mod">
          <ac:chgData name="Kencin Autry" userId="a6c17a38-3403-4b9b-b01e-849711fc5fbf" providerId="ADAL" clId="{082659E4-D9E0-4610-B4E4-9B8D758FE963}" dt="2023-10-13T01:12:29.102" v="12285" actId="165"/>
          <ac:graphicFrameMkLst>
            <pc:docMk/>
            <pc:sldMk cId="3378180626" sldId="342"/>
            <ac:graphicFrameMk id="12" creationId="{35910BA4-821D-9104-1C58-86CF5B74D98F}"/>
          </ac:graphicFrameMkLst>
        </pc:graphicFrameChg>
        <pc:graphicFrameChg chg="add mod modGraphic">
          <ac:chgData name="Kencin Autry" userId="a6c17a38-3403-4b9b-b01e-849711fc5fbf" providerId="ADAL" clId="{082659E4-D9E0-4610-B4E4-9B8D758FE963}" dt="2023-10-13T01:34:32.759" v="12484" actId="164"/>
          <ac:graphicFrameMkLst>
            <pc:docMk/>
            <pc:sldMk cId="3378180626" sldId="342"/>
            <ac:graphicFrameMk id="14" creationId="{23081F81-2862-967A-D05C-0AC8DE53DAAA}"/>
          </ac:graphicFrameMkLst>
        </pc:graphicFrameChg>
        <pc:graphicFrameChg chg="del mod topLvl">
          <ac:chgData name="Kencin Autry" userId="a6c17a38-3403-4b9b-b01e-849711fc5fbf" providerId="ADAL" clId="{082659E4-D9E0-4610-B4E4-9B8D758FE963}" dt="2023-10-13T01:14:56.864" v="12381" actId="478"/>
          <ac:graphicFrameMkLst>
            <pc:docMk/>
            <pc:sldMk cId="3378180626" sldId="342"/>
            <ac:graphicFrameMk id="17" creationId="{1E38D46F-E37B-979C-BD50-DAA9FBE3211E}"/>
          </ac:graphicFrameMkLst>
        </pc:graphicFrameChg>
        <pc:graphicFrameChg chg="add del mod modGraphic">
          <ac:chgData name="Kencin Autry" userId="a6c17a38-3403-4b9b-b01e-849711fc5fbf" providerId="ADAL" clId="{082659E4-D9E0-4610-B4E4-9B8D758FE963}" dt="2023-10-17T02:21:28.919" v="16065" actId="478"/>
          <ac:graphicFrameMkLst>
            <pc:docMk/>
            <pc:sldMk cId="3378180626" sldId="342"/>
            <ac:graphicFrameMk id="17" creationId="{4445AD24-E10D-77A2-D9F5-0E226FECB512}"/>
          </ac:graphicFrameMkLst>
        </pc:graphicFrameChg>
        <pc:graphicFrameChg chg="mod">
          <ac:chgData name="Kencin Autry" userId="a6c17a38-3403-4b9b-b01e-849711fc5fbf" providerId="ADAL" clId="{082659E4-D9E0-4610-B4E4-9B8D758FE963}" dt="2023-10-13T01:35:19.601" v="12491"/>
          <ac:graphicFrameMkLst>
            <pc:docMk/>
            <pc:sldMk cId="3378180626" sldId="342"/>
            <ac:graphicFrameMk id="17" creationId="{AA36935C-2628-6D63-352C-E77F9D12A29B}"/>
          </ac:graphicFrameMkLst>
        </pc:graphicFrameChg>
        <pc:picChg chg="mod modCrop">
          <ac:chgData name="Kencin Autry" userId="a6c17a38-3403-4b9b-b01e-849711fc5fbf" providerId="ADAL" clId="{082659E4-D9E0-4610-B4E4-9B8D758FE963}" dt="2023-10-17T02:53:49.829" v="16270" actId="18131"/>
          <ac:picMkLst>
            <pc:docMk/>
            <pc:sldMk cId="3378180626" sldId="342"/>
            <ac:picMk id="15" creationId="{E4198649-CC11-5BBA-E98A-BFC429D4F73B}"/>
          </ac:picMkLst>
        </pc:picChg>
        <pc:picChg chg="mod">
          <ac:chgData name="Kencin Autry" userId="a6c17a38-3403-4b9b-b01e-849711fc5fbf" providerId="ADAL" clId="{082659E4-D9E0-4610-B4E4-9B8D758FE963}" dt="2023-10-17T02:52:56.704" v="16264" actId="14100"/>
          <ac:picMkLst>
            <pc:docMk/>
            <pc:sldMk cId="3378180626" sldId="342"/>
            <ac:picMk id="17" creationId="{629C8F0B-252A-6D1E-E7DC-DA2319179CED}"/>
          </ac:picMkLst>
        </pc:picChg>
        <pc:picChg chg="mod">
          <ac:chgData name="Kencin Autry" userId="a6c17a38-3403-4b9b-b01e-849711fc5fbf" providerId="ADAL" clId="{082659E4-D9E0-4610-B4E4-9B8D758FE963}" dt="2023-10-17T02:53:22.529" v="16265" actId="14100"/>
          <ac:picMkLst>
            <pc:docMk/>
            <pc:sldMk cId="3378180626" sldId="342"/>
            <ac:picMk id="18" creationId="{0ABA6316-48D7-3B41-96B4-96FD8EB8ED15}"/>
          </ac:picMkLst>
        </pc:picChg>
        <pc:picChg chg="add mod">
          <ac:chgData name="Kencin Autry" userId="a6c17a38-3403-4b9b-b01e-849711fc5fbf" providerId="ADAL" clId="{082659E4-D9E0-4610-B4E4-9B8D758FE963}" dt="2023-10-17T02:52:47.518" v="16263" actId="14100"/>
          <ac:picMkLst>
            <pc:docMk/>
            <pc:sldMk cId="3378180626" sldId="342"/>
            <ac:picMk id="20" creationId="{96C3B28A-11A9-E0E1-89A0-B1172837C993}"/>
          </ac:picMkLst>
        </pc:picChg>
        <pc:picChg chg="add del mod">
          <ac:chgData name="Kencin Autry" userId="a6c17a38-3403-4b9b-b01e-849711fc5fbf" providerId="ADAL" clId="{082659E4-D9E0-4610-B4E4-9B8D758FE963}" dt="2023-10-13T01:18:18.103" v="12427" actId="27803"/>
          <ac:picMkLst>
            <pc:docMk/>
            <pc:sldMk cId="3378180626" sldId="342"/>
            <ac:picMk id="21" creationId="{74433963-313B-6A28-A72B-F73D0237B8A7}"/>
          </ac:picMkLst>
        </pc:picChg>
        <pc:picChg chg="add del mod">
          <ac:chgData name="Kencin Autry" userId="a6c17a38-3403-4b9b-b01e-849711fc5fbf" providerId="ADAL" clId="{082659E4-D9E0-4610-B4E4-9B8D758FE963}" dt="2023-10-17T02:48:56.592" v="16234" actId="478"/>
          <ac:picMkLst>
            <pc:docMk/>
            <pc:sldMk cId="3378180626" sldId="342"/>
            <ac:picMk id="26" creationId="{7818DC4A-596D-F5D1-88F1-717FCC3006D8}"/>
          </ac:picMkLst>
        </pc:picChg>
        <pc:picChg chg="mod">
          <ac:chgData name="Kencin Autry" userId="a6c17a38-3403-4b9b-b01e-849711fc5fbf" providerId="ADAL" clId="{082659E4-D9E0-4610-B4E4-9B8D758FE963}" dt="2023-10-17T02:53:29.263" v="16266" actId="14100"/>
          <ac:picMkLst>
            <pc:docMk/>
            <pc:sldMk cId="3378180626" sldId="342"/>
            <ac:picMk id="28" creationId="{D28C07E3-2EEC-1754-F754-F4564458ED3B}"/>
          </ac:picMkLst>
        </pc:picChg>
        <pc:picChg chg="mod">
          <ac:chgData name="Kencin Autry" userId="a6c17a38-3403-4b9b-b01e-849711fc5fbf" providerId="ADAL" clId="{082659E4-D9E0-4610-B4E4-9B8D758FE963}" dt="2023-10-13T01:34:40.309" v="12487" actId="1076"/>
          <ac:picMkLst>
            <pc:docMk/>
            <pc:sldMk cId="3378180626" sldId="342"/>
            <ac:picMk id="29" creationId="{8469629D-6DFE-260B-724E-10DD4490A468}"/>
          </ac:picMkLst>
        </pc:picChg>
      </pc:sldChg>
      <pc:sldChg chg="add del">
        <pc:chgData name="Kencin Autry" userId="a6c17a38-3403-4b9b-b01e-849711fc5fbf" providerId="ADAL" clId="{082659E4-D9E0-4610-B4E4-9B8D758FE963}" dt="2023-10-13T01:24:48.983" v="12459" actId="47"/>
        <pc:sldMkLst>
          <pc:docMk/>
          <pc:sldMk cId="184690759" sldId="343"/>
        </pc:sldMkLst>
      </pc:sldChg>
      <pc:sldChg chg="add mod modAnim modShow">
        <pc:chgData name="Kencin Autry" userId="a6c17a38-3403-4b9b-b01e-849711fc5fbf" providerId="ADAL" clId="{082659E4-D9E0-4610-B4E4-9B8D758FE963}" dt="2023-10-16T21:22:45.572" v="15614" actId="729"/>
        <pc:sldMkLst>
          <pc:docMk/>
          <pc:sldMk cId="3590426285" sldId="343"/>
        </pc:sldMkLst>
      </pc:sldChg>
      <pc:sldChg chg="addSp delSp modSp new mod ord modTransition">
        <pc:chgData name="Kencin Autry" userId="a6c17a38-3403-4b9b-b01e-849711fc5fbf" providerId="ADAL" clId="{082659E4-D9E0-4610-B4E4-9B8D758FE963}" dt="2023-10-13T16:36:01.556" v="12609"/>
        <pc:sldMkLst>
          <pc:docMk/>
          <pc:sldMk cId="206463001" sldId="344"/>
        </pc:sldMkLst>
        <pc:spChg chg="del">
          <ac:chgData name="Kencin Autry" userId="a6c17a38-3403-4b9b-b01e-849711fc5fbf" providerId="ADAL" clId="{082659E4-D9E0-4610-B4E4-9B8D758FE963}" dt="2023-10-13T01:41:47.495" v="12523" actId="478"/>
          <ac:spMkLst>
            <pc:docMk/>
            <pc:sldMk cId="206463001" sldId="344"/>
            <ac:spMk id="2" creationId="{23C91CD3-7B11-AAF1-C804-536283CE9A93}"/>
          </ac:spMkLst>
        </pc:spChg>
        <pc:spChg chg="del">
          <ac:chgData name="Kencin Autry" userId="a6c17a38-3403-4b9b-b01e-849711fc5fbf" providerId="ADAL" clId="{082659E4-D9E0-4610-B4E4-9B8D758FE963}" dt="2023-10-13T01:44:40.456" v="12605" actId="478"/>
          <ac:spMkLst>
            <pc:docMk/>
            <pc:sldMk cId="206463001" sldId="344"/>
            <ac:spMk id="3" creationId="{E7D295E6-EB3D-4995-745F-C0163626AF47}"/>
          </ac:spMkLst>
        </pc:spChg>
        <pc:spChg chg="del mod">
          <ac:chgData name="Kencin Autry" userId="a6c17a38-3403-4b9b-b01e-849711fc5fbf" providerId="ADAL" clId="{082659E4-D9E0-4610-B4E4-9B8D758FE963}" dt="2023-10-13T01:44:32.823" v="12601" actId="478"/>
          <ac:spMkLst>
            <pc:docMk/>
            <pc:sldMk cId="206463001" sldId="344"/>
            <ac:spMk id="5" creationId="{921A89A3-34B9-1DA4-B0BA-AEAA7C58733C}"/>
          </ac:spMkLst>
        </pc:spChg>
        <pc:picChg chg="add mod">
          <ac:chgData name="Kencin Autry" userId="a6c17a38-3403-4b9b-b01e-849711fc5fbf" providerId="ADAL" clId="{082659E4-D9E0-4610-B4E4-9B8D758FE963}" dt="2023-10-13T01:44:37.113" v="12604" actId="1076"/>
          <ac:picMkLst>
            <pc:docMk/>
            <pc:sldMk cId="206463001" sldId="344"/>
            <ac:picMk id="7" creationId="{CBD3E50E-8B9A-19E7-1B23-2CAAB0062769}"/>
          </ac:picMkLst>
        </pc:picChg>
        <pc:picChg chg="add del mod modCrop">
          <ac:chgData name="Kencin Autry" userId="a6c17a38-3403-4b9b-b01e-849711fc5fbf" providerId="ADAL" clId="{082659E4-D9E0-4610-B4E4-9B8D758FE963}" dt="2023-10-13T01:43:51.314" v="12553" actId="478"/>
          <ac:picMkLst>
            <pc:docMk/>
            <pc:sldMk cId="206463001" sldId="344"/>
            <ac:picMk id="9" creationId="{A8372155-62C3-C5B0-3534-DA6DA81342DC}"/>
          </ac:picMkLst>
        </pc:picChg>
      </pc:sldChg>
      <pc:sldChg chg="addSp delSp modSp new mod modTransition">
        <pc:chgData name="Kencin Autry" userId="a6c17a38-3403-4b9b-b01e-849711fc5fbf" providerId="ADAL" clId="{082659E4-D9E0-4610-B4E4-9B8D758FE963}" dt="2023-10-13T16:35:59.095" v="12607"/>
        <pc:sldMkLst>
          <pc:docMk/>
          <pc:sldMk cId="2834846799" sldId="345"/>
        </pc:sldMkLst>
        <pc:spChg chg="del">
          <ac:chgData name="Kencin Autry" userId="a6c17a38-3403-4b9b-b01e-849711fc5fbf" providerId="ADAL" clId="{082659E4-D9E0-4610-B4E4-9B8D758FE963}" dt="2023-10-13T01:42:55.856" v="12538" actId="478"/>
          <ac:spMkLst>
            <pc:docMk/>
            <pc:sldMk cId="2834846799" sldId="345"/>
            <ac:spMk id="2" creationId="{83F35A0B-C1B0-B0BE-2921-30FF09A71796}"/>
          </ac:spMkLst>
        </pc:spChg>
        <pc:spChg chg="mod">
          <ac:chgData name="Kencin Autry" userId="a6c17a38-3403-4b9b-b01e-849711fc5fbf" providerId="ADAL" clId="{082659E4-D9E0-4610-B4E4-9B8D758FE963}" dt="2023-10-13T01:44:15.367" v="12597" actId="313"/>
          <ac:spMkLst>
            <pc:docMk/>
            <pc:sldMk cId="2834846799" sldId="345"/>
            <ac:spMk id="4" creationId="{5204DE2A-9AB4-C306-38DA-565E70D79B3A}"/>
          </ac:spMkLst>
        </pc:spChg>
        <pc:picChg chg="add mod">
          <ac:chgData name="Kencin Autry" userId="a6c17a38-3403-4b9b-b01e-849711fc5fbf" providerId="ADAL" clId="{082659E4-D9E0-4610-B4E4-9B8D758FE963}" dt="2023-10-13T01:44:02.599" v="12559" actId="1076"/>
          <ac:picMkLst>
            <pc:docMk/>
            <pc:sldMk cId="2834846799" sldId="345"/>
            <ac:picMk id="6" creationId="{475FCCD0-167B-D4D6-A8F0-343B5276C197}"/>
          </ac:picMkLst>
        </pc:picChg>
      </pc:sldChg>
      <pc:sldChg chg="addSp modSp new mod modTransition">
        <pc:chgData name="Kencin Autry" userId="a6c17a38-3403-4b9b-b01e-849711fc5fbf" providerId="ADAL" clId="{082659E4-D9E0-4610-B4E4-9B8D758FE963}" dt="2023-10-13T16:36:00.428" v="12608"/>
        <pc:sldMkLst>
          <pc:docMk/>
          <pc:sldMk cId="1727757743" sldId="346"/>
        </pc:sldMkLst>
        <pc:picChg chg="add mod modCrop">
          <ac:chgData name="Kencin Autry" userId="a6c17a38-3403-4b9b-b01e-849711fc5fbf" providerId="ADAL" clId="{082659E4-D9E0-4610-B4E4-9B8D758FE963}" dt="2023-10-13T01:43:45.028" v="12551" actId="1076"/>
          <ac:picMkLst>
            <pc:docMk/>
            <pc:sldMk cId="1727757743" sldId="346"/>
            <ac:picMk id="6" creationId="{75DC249E-C9FF-B71B-8386-A2F19BB691FD}"/>
          </ac:picMkLst>
        </pc:picChg>
      </pc:sldChg>
      <pc:sldChg chg="addSp delSp modSp del mod modShow">
        <pc:chgData name="Kencin Autry" userId="a6c17a38-3403-4b9b-b01e-849711fc5fbf" providerId="ADAL" clId="{082659E4-D9E0-4610-B4E4-9B8D758FE963}" dt="2023-10-16T21:22:50.541" v="15615" actId="2696"/>
        <pc:sldMkLst>
          <pc:docMk/>
          <pc:sldMk cId="512284292" sldId="347"/>
        </pc:sldMkLst>
        <pc:spChg chg="mod">
          <ac:chgData name="Kencin Autry" userId="a6c17a38-3403-4b9b-b01e-849711fc5fbf" providerId="ADAL" clId="{082659E4-D9E0-4610-B4E4-9B8D758FE963}" dt="2023-10-16T17:50:09.229" v="14611" actId="1076"/>
          <ac:spMkLst>
            <pc:docMk/>
            <pc:sldMk cId="512284292" sldId="347"/>
            <ac:spMk id="9" creationId="{76636B5F-E76A-C1CD-EB73-88E5E6137252}"/>
          </ac:spMkLst>
        </pc:spChg>
        <pc:spChg chg="mod">
          <ac:chgData name="Kencin Autry" userId="a6c17a38-3403-4b9b-b01e-849711fc5fbf" providerId="ADAL" clId="{082659E4-D9E0-4610-B4E4-9B8D758FE963}" dt="2023-10-16T17:50:15.943" v="14612" actId="2711"/>
          <ac:spMkLst>
            <pc:docMk/>
            <pc:sldMk cId="512284292" sldId="347"/>
            <ac:spMk id="87" creationId="{A4465D70-7788-549C-EAFD-CBFE35B8C909}"/>
          </ac:spMkLst>
        </pc:spChg>
        <pc:spChg chg="mod">
          <ac:chgData name="Kencin Autry" userId="a6c17a38-3403-4b9b-b01e-849711fc5fbf" providerId="ADAL" clId="{082659E4-D9E0-4610-B4E4-9B8D758FE963}" dt="2023-10-15T00:47:11.660" v="13229" actId="207"/>
          <ac:spMkLst>
            <pc:docMk/>
            <pc:sldMk cId="512284292" sldId="347"/>
            <ac:spMk id="88" creationId="{DC280B6A-7131-F127-5E51-1C8C21E08532}"/>
          </ac:spMkLst>
        </pc:spChg>
        <pc:spChg chg="mod">
          <ac:chgData name="Kencin Autry" userId="a6c17a38-3403-4b9b-b01e-849711fc5fbf" providerId="ADAL" clId="{082659E4-D9E0-4610-B4E4-9B8D758FE963}" dt="2023-10-16T17:50:15.943" v="14612" actId="2711"/>
          <ac:spMkLst>
            <pc:docMk/>
            <pc:sldMk cId="512284292" sldId="347"/>
            <ac:spMk id="89" creationId="{C1D1195F-3E1A-9BD0-5429-FC083B0A3F6D}"/>
          </ac:spMkLst>
        </pc:spChg>
        <pc:spChg chg="mod">
          <ac:chgData name="Kencin Autry" userId="a6c17a38-3403-4b9b-b01e-849711fc5fbf" providerId="ADAL" clId="{082659E4-D9E0-4610-B4E4-9B8D758FE963}" dt="2023-10-16T17:50:15.943" v="14612" actId="2711"/>
          <ac:spMkLst>
            <pc:docMk/>
            <pc:sldMk cId="512284292" sldId="347"/>
            <ac:spMk id="90" creationId="{3F289D2A-7263-EBDC-BD61-B0D528A73610}"/>
          </ac:spMkLst>
        </pc:spChg>
        <pc:spChg chg="mod">
          <ac:chgData name="Kencin Autry" userId="a6c17a38-3403-4b9b-b01e-849711fc5fbf" providerId="ADAL" clId="{082659E4-D9E0-4610-B4E4-9B8D758FE963}" dt="2023-10-16T17:50:15.943" v="14612" actId="2711"/>
          <ac:spMkLst>
            <pc:docMk/>
            <pc:sldMk cId="512284292" sldId="347"/>
            <ac:spMk id="91" creationId="{44658AA1-2128-6E69-A558-E5724436F918}"/>
          </ac:spMkLst>
        </pc:spChg>
        <pc:spChg chg="mod">
          <ac:chgData name="Kencin Autry" userId="a6c17a38-3403-4b9b-b01e-849711fc5fbf" providerId="ADAL" clId="{082659E4-D9E0-4610-B4E4-9B8D758FE963}" dt="2023-10-16T17:50:15.943" v="14612" actId="2711"/>
          <ac:spMkLst>
            <pc:docMk/>
            <pc:sldMk cId="512284292" sldId="347"/>
            <ac:spMk id="92" creationId="{65A48E4A-4941-359C-0663-5220194EBFC7}"/>
          </ac:spMkLst>
        </pc:spChg>
        <pc:spChg chg="mod">
          <ac:chgData name="Kencin Autry" userId="a6c17a38-3403-4b9b-b01e-849711fc5fbf" providerId="ADAL" clId="{082659E4-D9E0-4610-B4E4-9B8D758FE963}" dt="2023-10-16T17:50:15.943" v="14612" actId="2711"/>
          <ac:spMkLst>
            <pc:docMk/>
            <pc:sldMk cId="512284292" sldId="347"/>
            <ac:spMk id="93" creationId="{1FF7872B-3C5A-3015-CED3-C0224CFC06EF}"/>
          </ac:spMkLst>
        </pc:spChg>
        <pc:spChg chg="mod">
          <ac:chgData name="Kencin Autry" userId="a6c17a38-3403-4b9b-b01e-849711fc5fbf" providerId="ADAL" clId="{082659E4-D9E0-4610-B4E4-9B8D758FE963}" dt="2023-10-16T17:50:15.943" v="14612" actId="2711"/>
          <ac:spMkLst>
            <pc:docMk/>
            <pc:sldMk cId="512284292" sldId="347"/>
            <ac:spMk id="94" creationId="{55375D4A-6A23-37DA-8140-C7FC00E6281A}"/>
          </ac:spMkLst>
        </pc:spChg>
        <pc:spChg chg="mod">
          <ac:chgData name="Kencin Autry" userId="a6c17a38-3403-4b9b-b01e-849711fc5fbf" providerId="ADAL" clId="{082659E4-D9E0-4610-B4E4-9B8D758FE963}" dt="2023-10-16T17:50:15.943" v="14612" actId="2711"/>
          <ac:spMkLst>
            <pc:docMk/>
            <pc:sldMk cId="512284292" sldId="347"/>
            <ac:spMk id="95" creationId="{A4A17B83-972E-41C1-85F1-B9BEB937D88D}"/>
          </ac:spMkLst>
        </pc:spChg>
        <pc:spChg chg="mod">
          <ac:chgData name="Kencin Autry" userId="a6c17a38-3403-4b9b-b01e-849711fc5fbf" providerId="ADAL" clId="{082659E4-D9E0-4610-B4E4-9B8D758FE963}" dt="2023-10-16T17:50:15.943" v="14612" actId="2711"/>
          <ac:spMkLst>
            <pc:docMk/>
            <pc:sldMk cId="512284292" sldId="347"/>
            <ac:spMk id="96" creationId="{7DB782E2-3C17-E38D-E8AD-A6B2397B6F1D}"/>
          </ac:spMkLst>
        </pc:spChg>
        <pc:spChg chg="mod">
          <ac:chgData name="Kencin Autry" userId="a6c17a38-3403-4b9b-b01e-849711fc5fbf" providerId="ADAL" clId="{082659E4-D9E0-4610-B4E4-9B8D758FE963}" dt="2023-10-16T17:50:15.943" v="14612" actId="2711"/>
          <ac:spMkLst>
            <pc:docMk/>
            <pc:sldMk cId="512284292" sldId="347"/>
            <ac:spMk id="97" creationId="{26E3B268-ABC9-0F6C-58C7-7F179F22A4E3}"/>
          </ac:spMkLst>
        </pc:spChg>
        <pc:spChg chg="mod">
          <ac:chgData name="Kencin Autry" userId="a6c17a38-3403-4b9b-b01e-849711fc5fbf" providerId="ADAL" clId="{082659E4-D9E0-4610-B4E4-9B8D758FE963}" dt="2023-10-16T17:50:15.943" v="14612" actId="2711"/>
          <ac:spMkLst>
            <pc:docMk/>
            <pc:sldMk cId="512284292" sldId="347"/>
            <ac:spMk id="98" creationId="{D77CD65A-C2FC-B621-A272-72CA09CB13FB}"/>
          </ac:spMkLst>
        </pc:spChg>
        <pc:spChg chg="mod">
          <ac:chgData name="Kencin Autry" userId="a6c17a38-3403-4b9b-b01e-849711fc5fbf" providerId="ADAL" clId="{082659E4-D9E0-4610-B4E4-9B8D758FE963}" dt="2023-10-16T17:50:15.943" v="14612" actId="2711"/>
          <ac:spMkLst>
            <pc:docMk/>
            <pc:sldMk cId="512284292" sldId="347"/>
            <ac:spMk id="99" creationId="{93A84F8F-5687-0B7B-BA4D-0B8C4632F905}"/>
          </ac:spMkLst>
        </pc:spChg>
        <pc:spChg chg="mod">
          <ac:chgData name="Kencin Autry" userId="a6c17a38-3403-4b9b-b01e-849711fc5fbf" providerId="ADAL" clId="{082659E4-D9E0-4610-B4E4-9B8D758FE963}" dt="2023-10-16T17:50:15.943" v="14612" actId="2711"/>
          <ac:spMkLst>
            <pc:docMk/>
            <pc:sldMk cId="512284292" sldId="347"/>
            <ac:spMk id="100" creationId="{658EEE14-103A-D77A-8F3D-B76628FA944C}"/>
          </ac:spMkLst>
        </pc:spChg>
        <pc:spChg chg="mod">
          <ac:chgData name="Kencin Autry" userId="a6c17a38-3403-4b9b-b01e-849711fc5fbf" providerId="ADAL" clId="{082659E4-D9E0-4610-B4E4-9B8D758FE963}" dt="2023-10-16T17:50:15.943" v="14612" actId="2711"/>
          <ac:spMkLst>
            <pc:docMk/>
            <pc:sldMk cId="512284292" sldId="347"/>
            <ac:spMk id="101" creationId="{08291577-BDE7-EA37-6DFE-895978F8D257}"/>
          </ac:spMkLst>
        </pc:spChg>
        <pc:spChg chg="mod">
          <ac:chgData name="Kencin Autry" userId="a6c17a38-3403-4b9b-b01e-849711fc5fbf" providerId="ADAL" clId="{082659E4-D9E0-4610-B4E4-9B8D758FE963}" dt="2023-10-16T17:50:15.943" v="14612" actId="2711"/>
          <ac:spMkLst>
            <pc:docMk/>
            <pc:sldMk cId="512284292" sldId="347"/>
            <ac:spMk id="102" creationId="{EF1A72B7-B9C9-D591-CF23-68A28CA2742B}"/>
          </ac:spMkLst>
        </pc:spChg>
        <pc:spChg chg="mod">
          <ac:chgData name="Kencin Autry" userId="a6c17a38-3403-4b9b-b01e-849711fc5fbf" providerId="ADAL" clId="{082659E4-D9E0-4610-B4E4-9B8D758FE963}" dt="2023-10-16T17:50:15.943" v="14612" actId="2711"/>
          <ac:spMkLst>
            <pc:docMk/>
            <pc:sldMk cId="512284292" sldId="347"/>
            <ac:spMk id="103" creationId="{39391B61-C9E2-797B-7DD1-B777B7F91E7B}"/>
          </ac:spMkLst>
        </pc:spChg>
        <pc:spChg chg="mod">
          <ac:chgData name="Kencin Autry" userId="a6c17a38-3403-4b9b-b01e-849711fc5fbf" providerId="ADAL" clId="{082659E4-D9E0-4610-B4E4-9B8D758FE963}" dt="2023-10-16T17:50:15.943" v="14612" actId="2711"/>
          <ac:spMkLst>
            <pc:docMk/>
            <pc:sldMk cId="512284292" sldId="347"/>
            <ac:spMk id="104" creationId="{ECD69797-99C4-3FE4-9E48-D6497945F035}"/>
          </ac:spMkLst>
        </pc:spChg>
        <pc:spChg chg="mod">
          <ac:chgData name="Kencin Autry" userId="a6c17a38-3403-4b9b-b01e-849711fc5fbf" providerId="ADAL" clId="{082659E4-D9E0-4610-B4E4-9B8D758FE963}" dt="2023-10-16T17:50:15.943" v="14612" actId="2711"/>
          <ac:spMkLst>
            <pc:docMk/>
            <pc:sldMk cId="512284292" sldId="347"/>
            <ac:spMk id="105" creationId="{AFE1E18F-A7C5-B2B3-6A3E-0D9A841A58BB}"/>
          </ac:spMkLst>
        </pc:spChg>
        <pc:spChg chg="mod">
          <ac:chgData name="Kencin Autry" userId="a6c17a38-3403-4b9b-b01e-849711fc5fbf" providerId="ADAL" clId="{082659E4-D9E0-4610-B4E4-9B8D758FE963}" dt="2023-10-16T17:50:15.943" v="14612" actId="2711"/>
          <ac:spMkLst>
            <pc:docMk/>
            <pc:sldMk cId="512284292" sldId="347"/>
            <ac:spMk id="136" creationId="{A11558F3-2F42-2E44-8FBE-ABC0341BAAD1}"/>
          </ac:spMkLst>
        </pc:spChg>
        <pc:spChg chg="mod">
          <ac:chgData name="Kencin Autry" userId="a6c17a38-3403-4b9b-b01e-849711fc5fbf" providerId="ADAL" clId="{082659E4-D9E0-4610-B4E4-9B8D758FE963}" dt="2023-10-16T17:50:59.413" v="14618" actId="255"/>
          <ac:spMkLst>
            <pc:docMk/>
            <pc:sldMk cId="512284292" sldId="347"/>
            <ac:spMk id="138" creationId="{E452BD3A-9133-DCFD-39F0-6DFB83F69579}"/>
          </ac:spMkLst>
        </pc:spChg>
        <pc:spChg chg="mod">
          <ac:chgData name="Kencin Autry" userId="a6c17a38-3403-4b9b-b01e-849711fc5fbf" providerId="ADAL" clId="{082659E4-D9E0-4610-B4E4-9B8D758FE963}" dt="2023-10-16T17:50:15.943" v="14612" actId="2711"/>
          <ac:spMkLst>
            <pc:docMk/>
            <pc:sldMk cId="512284292" sldId="347"/>
            <ac:spMk id="140" creationId="{A9CD2AF5-9D49-ABE9-6700-8CC89011C8E8}"/>
          </ac:spMkLst>
        </pc:spChg>
        <pc:spChg chg="mod">
          <ac:chgData name="Kencin Autry" userId="a6c17a38-3403-4b9b-b01e-849711fc5fbf" providerId="ADAL" clId="{082659E4-D9E0-4610-B4E4-9B8D758FE963}" dt="2023-10-16T17:50:15.943" v="14612" actId="2711"/>
          <ac:spMkLst>
            <pc:docMk/>
            <pc:sldMk cId="512284292" sldId="347"/>
            <ac:spMk id="141" creationId="{BEC00EAB-3C87-2630-776B-CC7EA856851C}"/>
          </ac:spMkLst>
        </pc:spChg>
        <pc:spChg chg="mod">
          <ac:chgData name="Kencin Autry" userId="a6c17a38-3403-4b9b-b01e-849711fc5fbf" providerId="ADAL" clId="{082659E4-D9E0-4610-B4E4-9B8D758FE963}" dt="2023-10-16T17:50:15.943" v="14612" actId="2711"/>
          <ac:spMkLst>
            <pc:docMk/>
            <pc:sldMk cId="512284292" sldId="347"/>
            <ac:spMk id="142" creationId="{59D73771-6431-578D-571A-1462C09D2D70}"/>
          </ac:spMkLst>
        </pc:spChg>
        <pc:spChg chg="mod">
          <ac:chgData name="Kencin Autry" userId="a6c17a38-3403-4b9b-b01e-849711fc5fbf" providerId="ADAL" clId="{082659E4-D9E0-4610-B4E4-9B8D758FE963}" dt="2023-10-16T17:50:15.943" v="14612" actId="2711"/>
          <ac:spMkLst>
            <pc:docMk/>
            <pc:sldMk cId="512284292" sldId="347"/>
            <ac:spMk id="143" creationId="{77226C72-76EB-3763-7F4A-F85A266551FA}"/>
          </ac:spMkLst>
        </pc:spChg>
        <pc:spChg chg="mod">
          <ac:chgData name="Kencin Autry" userId="a6c17a38-3403-4b9b-b01e-849711fc5fbf" providerId="ADAL" clId="{082659E4-D9E0-4610-B4E4-9B8D758FE963}" dt="2023-10-16T17:50:15.943" v="14612" actId="2711"/>
          <ac:spMkLst>
            <pc:docMk/>
            <pc:sldMk cId="512284292" sldId="347"/>
            <ac:spMk id="144" creationId="{404291C9-D771-C785-DB6E-220A6A3A5E47}"/>
          </ac:spMkLst>
        </pc:spChg>
        <pc:spChg chg="mod">
          <ac:chgData name="Kencin Autry" userId="a6c17a38-3403-4b9b-b01e-849711fc5fbf" providerId="ADAL" clId="{082659E4-D9E0-4610-B4E4-9B8D758FE963}" dt="2023-10-16T17:50:51.669" v="14617" actId="255"/>
          <ac:spMkLst>
            <pc:docMk/>
            <pc:sldMk cId="512284292" sldId="347"/>
            <ac:spMk id="145" creationId="{AA38BC3E-FA8F-834C-4CBA-CF02FDB2A7AB}"/>
          </ac:spMkLst>
        </pc:spChg>
        <pc:spChg chg="mod">
          <ac:chgData name="Kencin Autry" userId="a6c17a38-3403-4b9b-b01e-849711fc5fbf" providerId="ADAL" clId="{082659E4-D9E0-4610-B4E4-9B8D758FE963}" dt="2023-10-16T17:50:15.943" v="14612" actId="2711"/>
          <ac:spMkLst>
            <pc:docMk/>
            <pc:sldMk cId="512284292" sldId="347"/>
            <ac:spMk id="146" creationId="{D65F53C1-789E-3424-0830-550AA234270C}"/>
          </ac:spMkLst>
        </pc:spChg>
        <pc:spChg chg="mod">
          <ac:chgData name="Kencin Autry" userId="a6c17a38-3403-4b9b-b01e-849711fc5fbf" providerId="ADAL" clId="{082659E4-D9E0-4610-B4E4-9B8D758FE963}" dt="2023-10-16T17:50:15.943" v="14612" actId="2711"/>
          <ac:spMkLst>
            <pc:docMk/>
            <pc:sldMk cId="512284292" sldId="347"/>
            <ac:spMk id="147" creationId="{65AA30E8-3D9A-BC4C-D5BF-64E877E7E818}"/>
          </ac:spMkLst>
        </pc:spChg>
        <pc:spChg chg="mod">
          <ac:chgData name="Kencin Autry" userId="a6c17a38-3403-4b9b-b01e-849711fc5fbf" providerId="ADAL" clId="{082659E4-D9E0-4610-B4E4-9B8D758FE963}" dt="2023-10-16T17:50:15.943" v="14612" actId="2711"/>
          <ac:spMkLst>
            <pc:docMk/>
            <pc:sldMk cId="512284292" sldId="347"/>
            <ac:spMk id="148" creationId="{5DAC3984-1A1E-C7F7-FA44-236170677503}"/>
          </ac:spMkLst>
        </pc:spChg>
        <pc:spChg chg="mod">
          <ac:chgData name="Kencin Autry" userId="a6c17a38-3403-4b9b-b01e-849711fc5fbf" providerId="ADAL" clId="{082659E4-D9E0-4610-B4E4-9B8D758FE963}" dt="2023-10-16T17:50:15.943" v="14612" actId="2711"/>
          <ac:spMkLst>
            <pc:docMk/>
            <pc:sldMk cId="512284292" sldId="347"/>
            <ac:spMk id="149" creationId="{D03E78F7-1C3E-8DB1-5BEE-1AAA91914985}"/>
          </ac:spMkLst>
        </pc:spChg>
        <pc:spChg chg="mod">
          <ac:chgData name="Kencin Autry" userId="a6c17a38-3403-4b9b-b01e-849711fc5fbf" providerId="ADAL" clId="{082659E4-D9E0-4610-B4E4-9B8D758FE963}" dt="2023-10-16T17:50:15.943" v="14612" actId="2711"/>
          <ac:spMkLst>
            <pc:docMk/>
            <pc:sldMk cId="512284292" sldId="347"/>
            <ac:spMk id="150" creationId="{0029DF80-EACD-2A9D-A1B7-6C19810AA519}"/>
          </ac:spMkLst>
        </pc:spChg>
        <pc:graphicFrameChg chg="add mod modGraphic">
          <ac:chgData name="Kencin Autry" userId="a6c17a38-3403-4b9b-b01e-849711fc5fbf" providerId="ADAL" clId="{082659E4-D9E0-4610-B4E4-9B8D758FE963}" dt="2023-10-13T19:10:58.666" v="13137" actId="1076"/>
          <ac:graphicFrameMkLst>
            <pc:docMk/>
            <pc:sldMk cId="512284292" sldId="347"/>
            <ac:graphicFrameMk id="168" creationId="{683D56DE-5D6E-8376-1766-A57331905315}"/>
          </ac:graphicFrameMkLst>
        </pc:graphicFrameChg>
        <pc:graphicFrameChg chg="add del mod modGraphic">
          <ac:chgData name="Kencin Autry" userId="a6c17a38-3403-4b9b-b01e-849711fc5fbf" providerId="ADAL" clId="{082659E4-D9E0-4610-B4E4-9B8D758FE963}" dt="2023-10-16T16:35:06.933" v="14069" actId="478"/>
          <ac:graphicFrameMkLst>
            <pc:docMk/>
            <pc:sldMk cId="512284292" sldId="347"/>
            <ac:graphicFrameMk id="170" creationId="{207DC13E-4E5A-ED44-4368-CFA195F7B80B}"/>
          </ac:graphicFrameMkLst>
        </pc:graphicFrameChg>
        <pc:graphicFrameChg chg="add del mod">
          <ac:chgData name="Kencin Autry" userId="a6c17a38-3403-4b9b-b01e-849711fc5fbf" providerId="ADAL" clId="{082659E4-D9E0-4610-B4E4-9B8D758FE963}" dt="2023-10-13T19:12:03.154" v="13164"/>
          <ac:graphicFrameMkLst>
            <pc:docMk/>
            <pc:sldMk cId="512284292" sldId="347"/>
            <ac:graphicFrameMk id="172" creationId="{DDCB7FB7-D33A-8563-FD07-E544E741A3FB}"/>
          </ac:graphicFrameMkLst>
        </pc:graphicFrameChg>
        <pc:graphicFrameChg chg="add mod modGraphic">
          <ac:chgData name="Kencin Autry" userId="a6c17a38-3403-4b9b-b01e-849711fc5fbf" providerId="ADAL" clId="{082659E4-D9E0-4610-B4E4-9B8D758FE963}" dt="2023-10-16T16:35:40.529" v="14076" actId="1076"/>
          <ac:graphicFrameMkLst>
            <pc:docMk/>
            <pc:sldMk cId="512284292" sldId="347"/>
            <ac:graphicFrameMk id="173" creationId="{59521688-B3A4-09C9-8A3A-EFA1EB0B8753}"/>
          </ac:graphicFrameMkLst>
        </pc:graphicFrameChg>
        <pc:graphicFrameChg chg="add del mod modGraphic">
          <ac:chgData name="Kencin Autry" userId="a6c17a38-3403-4b9b-b01e-849711fc5fbf" providerId="ADAL" clId="{082659E4-D9E0-4610-B4E4-9B8D758FE963}" dt="2023-10-16T16:35:10.649" v="14070" actId="478"/>
          <ac:graphicFrameMkLst>
            <pc:docMk/>
            <pc:sldMk cId="512284292" sldId="347"/>
            <ac:graphicFrameMk id="174" creationId="{CCD74924-4334-61CE-1A59-8FD62DE2D672}"/>
          </ac:graphicFrameMkLst>
        </pc:graphicFrameChg>
        <pc:graphicFrameChg chg="add mod modGraphic">
          <ac:chgData name="Kencin Autry" userId="a6c17a38-3403-4b9b-b01e-849711fc5fbf" providerId="ADAL" clId="{082659E4-D9E0-4610-B4E4-9B8D758FE963}" dt="2023-10-16T16:38:38.560" v="14092" actId="1038"/>
          <ac:graphicFrameMkLst>
            <pc:docMk/>
            <pc:sldMk cId="512284292" sldId="347"/>
            <ac:graphicFrameMk id="175" creationId="{001AB023-0D92-9469-4BF8-A4137A22AD66}"/>
          </ac:graphicFrameMkLst>
        </pc:graphicFrameChg>
        <pc:cxnChg chg="add del mod">
          <ac:chgData name="Kencin Autry" userId="a6c17a38-3403-4b9b-b01e-849711fc5fbf" providerId="ADAL" clId="{082659E4-D9E0-4610-B4E4-9B8D758FE963}" dt="2023-10-13T19:33:15.255" v="13218" actId="14100"/>
          <ac:cxnSpMkLst>
            <pc:docMk/>
            <pc:sldMk cId="512284292" sldId="347"/>
            <ac:cxnSpMk id="106" creationId="{4AC82867-5889-AFAF-7688-5A37D674FA59}"/>
          </ac:cxnSpMkLst>
        </pc:cxnChg>
        <pc:cxnChg chg="mod">
          <ac:chgData name="Kencin Autry" userId="a6c17a38-3403-4b9b-b01e-849711fc5fbf" providerId="ADAL" clId="{082659E4-D9E0-4610-B4E4-9B8D758FE963}" dt="2023-10-13T19:33:02.210" v="13212" actId="1076"/>
          <ac:cxnSpMkLst>
            <pc:docMk/>
            <pc:sldMk cId="512284292" sldId="347"/>
            <ac:cxnSpMk id="112" creationId="{F474E462-F92B-0DB3-E1A4-73EC33F93610}"/>
          </ac:cxnSpMkLst>
        </pc:cxnChg>
        <pc:cxnChg chg="mod">
          <ac:chgData name="Kencin Autry" userId="a6c17a38-3403-4b9b-b01e-849711fc5fbf" providerId="ADAL" clId="{082659E4-D9E0-4610-B4E4-9B8D758FE963}" dt="2023-10-15T00:46:50.044" v="13226" actId="1076"/>
          <ac:cxnSpMkLst>
            <pc:docMk/>
            <pc:sldMk cId="512284292" sldId="347"/>
            <ac:cxnSpMk id="158" creationId="{EE472CFB-289D-2649-37D7-4477D7E3C9F9}"/>
          </ac:cxnSpMkLst>
        </pc:cxnChg>
        <pc:cxnChg chg="mod">
          <ac:chgData name="Kencin Autry" userId="a6c17a38-3403-4b9b-b01e-849711fc5fbf" providerId="ADAL" clId="{082659E4-D9E0-4610-B4E4-9B8D758FE963}" dt="2023-10-15T00:46:50.044" v="13226" actId="1076"/>
          <ac:cxnSpMkLst>
            <pc:docMk/>
            <pc:sldMk cId="512284292" sldId="347"/>
            <ac:cxnSpMk id="162" creationId="{7511DC9F-7B2B-8B96-9485-70AFEF202F6E}"/>
          </ac:cxnSpMkLst>
        </pc:cxnChg>
      </pc:sldChg>
      <pc:sldChg chg="addSp delSp modSp new add del mod ord modAnim modShow modNotesTx">
        <pc:chgData name="Kencin Autry" userId="a6c17a38-3403-4b9b-b01e-849711fc5fbf" providerId="ADAL" clId="{082659E4-D9E0-4610-B4E4-9B8D758FE963}" dt="2023-10-16T20:31:48.585" v="15353" actId="2696"/>
        <pc:sldMkLst>
          <pc:docMk/>
          <pc:sldMk cId="501298100" sldId="348"/>
        </pc:sldMkLst>
        <pc:spChg chg="del">
          <ac:chgData name="Kencin Autry" userId="a6c17a38-3403-4b9b-b01e-849711fc5fbf" providerId="ADAL" clId="{082659E4-D9E0-4610-B4E4-9B8D758FE963}" dt="2023-10-15T01:07:48.807" v="13426" actId="478"/>
          <ac:spMkLst>
            <pc:docMk/>
            <pc:sldMk cId="501298100" sldId="348"/>
            <ac:spMk id="2" creationId="{202A48C0-C910-5751-D7A2-655302AD8CBC}"/>
          </ac:spMkLst>
        </pc:spChg>
        <pc:spChg chg="mod">
          <ac:chgData name="Kencin Autry" userId="a6c17a38-3403-4b9b-b01e-849711fc5fbf" providerId="ADAL" clId="{082659E4-D9E0-4610-B4E4-9B8D758FE963}" dt="2023-10-15T01:07:02.553" v="13416" actId="208"/>
          <ac:spMkLst>
            <pc:docMk/>
            <pc:sldMk cId="501298100" sldId="348"/>
            <ac:spMk id="4" creationId="{55F1375A-F646-ED15-DF63-82779B6E80BC}"/>
          </ac:spMkLst>
        </pc:spChg>
        <pc:spChg chg="add del mod">
          <ac:chgData name="Kencin Autry" userId="a6c17a38-3403-4b9b-b01e-849711fc5fbf" providerId="ADAL" clId="{082659E4-D9E0-4610-B4E4-9B8D758FE963}" dt="2023-10-15T00:51:17.765" v="13254"/>
          <ac:spMkLst>
            <pc:docMk/>
            <pc:sldMk cId="501298100" sldId="348"/>
            <ac:spMk id="5" creationId="{B1797FF1-ECA7-F85A-8258-C6E4E1E6E82E}"/>
          </ac:spMkLst>
        </pc:spChg>
        <pc:spChg chg="add del mod">
          <ac:chgData name="Kencin Autry" userId="a6c17a38-3403-4b9b-b01e-849711fc5fbf" providerId="ADAL" clId="{082659E4-D9E0-4610-B4E4-9B8D758FE963}" dt="2023-10-15T00:52:34.748" v="13302" actId="478"/>
          <ac:spMkLst>
            <pc:docMk/>
            <pc:sldMk cId="501298100" sldId="348"/>
            <ac:spMk id="6" creationId="{5798E339-221D-7F20-D2CE-509D23AE556B}"/>
          </ac:spMkLst>
        </pc:spChg>
        <pc:spChg chg="mod">
          <ac:chgData name="Kencin Autry" userId="a6c17a38-3403-4b9b-b01e-849711fc5fbf" providerId="ADAL" clId="{082659E4-D9E0-4610-B4E4-9B8D758FE963}" dt="2023-10-16T02:30:05.793" v="13680"/>
          <ac:spMkLst>
            <pc:docMk/>
            <pc:sldMk cId="501298100" sldId="348"/>
            <ac:spMk id="6" creationId="{CA138318-E05F-0E47-CCAF-C06FA263961C}"/>
          </ac:spMkLst>
        </pc:spChg>
        <pc:spChg chg="mod">
          <ac:chgData name="Kencin Autry" userId="a6c17a38-3403-4b9b-b01e-849711fc5fbf" providerId="ADAL" clId="{082659E4-D9E0-4610-B4E4-9B8D758FE963}" dt="2023-10-15T00:52:56.365" v="13303"/>
          <ac:spMkLst>
            <pc:docMk/>
            <pc:sldMk cId="501298100" sldId="348"/>
            <ac:spMk id="9" creationId="{AC4BDF97-ED0D-57F1-3809-23D7B6E0017A}"/>
          </ac:spMkLst>
        </pc:spChg>
        <pc:spChg chg="mod">
          <ac:chgData name="Kencin Autry" userId="a6c17a38-3403-4b9b-b01e-849711fc5fbf" providerId="ADAL" clId="{082659E4-D9E0-4610-B4E4-9B8D758FE963}" dt="2023-10-16T17:52:35.897" v="14630" actId="1076"/>
          <ac:spMkLst>
            <pc:docMk/>
            <pc:sldMk cId="501298100" sldId="348"/>
            <ac:spMk id="10" creationId="{661ABB7F-041A-FF96-E750-9EB7A2661E63}"/>
          </ac:spMkLst>
        </pc:spChg>
        <pc:spChg chg="mod">
          <ac:chgData name="Kencin Autry" userId="a6c17a38-3403-4b9b-b01e-849711fc5fbf" providerId="ADAL" clId="{082659E4-D9E0-4610-B4E4-9B8D758FE963}" dt="2023-10-15T00:52:56.365" v="13303"/>
          <ac:spMkLst>
            <pc:docMk/>
            <pc:sldMk cId="501298100" sldId="348"/>
            <ac:spMk id="11" creationId="{719066A5-8AA7-8FA2-3852-B7F3FA36D9C7}"/>
          </ac:spMkLst>
        </pc:spChg>
        <pc:spChg chg="mod">
          <ac:chgData name="Kencin Autry" userId="a6c17a38-3403-4b9b-b01e-849711fc5fbf" providerId="ADAL" clId="{082659E4-D9E0-4610-B4E4-9B8D758FE963}" dt="2023-10-15T00:52:56.365" v="13303"/>
          <ac:spMkLst>
            <pc:docMk/>
            <pc:sldMk cId="501298100" sldId="348"/>
            <ac:spMk id="12" creationId="{7899CED2-A904-4C8F-52B1-FD170D521676}"/>
          </ac:spMkLst>
        </pc:spChg>
        <pc:spChg chg="mod">
          <ac:chgData name="Kencin Autry" userId="a6c17a38-3403-4b9b-b01e-849711fc5fbf" providerId="ADAL" clId="{082659E4-D9E0-4610-B4E4-9B8D758FE963}" dt="2023-10-16T02:30:05.793" v="13680"/>
          <ac:spMkLst>
            <pc:docMk/>
            <pc:sldMk cId="501298100" sldId="348"/>
            <ac:spMk id="13" creationId="{C2C392A0-0699-8308-7DD9-A090B3261F8F}"/>
          </ac:spMkLst>
        </pc:spChg>
        <pc:spChg chg="mod">
          <ac:chgData name="Kencin Autry" userId="a6c17a38-3403-4b9b-b01e-849711fc5fbf" providerId="ADAL" clId="{082659E4-D9E0-4610-B4E4-9B8D758FE963}" dt="2023-10-16T02:30:05.793" v="13680"/>
          <ac:spMkLst>
            <pc:docMk/>
            <pc:sldMk cId="501298100" sldId="348"/>
            <ac:spMk id="14" creationId="{8F1ABB3D-D0B9-D26F-C630-267FEA3191A0}"/>
          </ac:spMkLst>
        </pc:spChg>
        <pc:spChg chg="mod">
          <ac:chgData name="Kencin Autry" userId="a6c17a38-3403-4b9b-b01e-849711fc5fbf" providerId="ADAL" clId="{082659E4-D9E0-4610-B4E4-9B8D758FE963}" dt="2023-10-15T00:53:03.824" v="13305"/>
          <ac:spMkLst>
            <pc:docMk/>
            <pc:sldMk cId="501298100" sldId="348"/>
            <ac:spMk id="15" creationId="{E067A94C-58AB-58C6-A7BD-2F6704D3C585}"/>
          </ac:spMkLst>
        </pc:spChg>
        <pc:spChg chg="mod">
          <ac:chgData name="Kencin Autry" userId="a6c17a38-3403-4b9b-b01e-849711fc5fbf" providerId="ADAL" clId="{082659E4-D9E0-4610-B4E4-9B8D758FE963}" dt="2023-10-15T00:53:03.824" v="13305"/>
          <ac:spMkLst>
            <pc:docMk/>
            <pc:sldMk cId="501298100" sldId="348"/>
            <ac:spMk id="16" creationId="{6E6D85FD-941A-A5F7-0580-9EDAE692A05E}"/>
          </ac:spMkLst>
        </pc:spChg>
        <pc:spChg chg="mod">
          <ac:chgData name="Kencin Autry" userId="a6c17a38-3403-4b9b-b01e-849711fc5fbf" providerId="ADAL" clId="{082659E4-D9E0-4610-B4E4-9B8D758FE963}" dt="2023-10-16T02:32:15.029" v="13690"/>
          <ac:spMkLst>
            <pc:docMk/>
            <pc:sldMk cId="501298100" sldId="348"/>
            <ac:spMk id="16" creationId="{A0649DA4-5FBD-B4D9-C6AA-F25C370265B4}"/>
          </ac:spMkLst>
        </pc:spChg>
        <pc:spChg chg="mod">
          <ac:chgData name="Kencin Autry" userId="a6c17a38-3403-4b9b-b01e-849711fc5fbf" providerId="ADAL" clId="{082659E4-D9E0-4610-B4E4-9B8D758FE963}" dt="2023-10-15T00:53:03.824" v="13305"/>
          <ac:spMkLst>
            <pc:docMk/>
            <pc:sldMk cId="501298100" sldId="348"/>
            <ac:spMk id="17" creationId="{13DBBE7E-1583-0070-4EC3-BD59E215BA3B}"/>
          </ac:spMkLst>
        </pc:spChg>
        <pc:spChg chg="mod">
          <ac:chgData name="Kencin Autry" userId="a6c17a38-3403-4b9b-b01e-849711fc5fbf" providerId="ADAL" clId="{082659E4-D9E0-4610-B4E4-9B8D758FE963}" dt="2023-10-16T17:52:54.347" v="14634"/>
          <ac:spMkLst>
            <pc:docMk/>
            <pc:sldMk cId="501298100" sldId="348"/>
            <ac:spMk id="17" creationId="{68E9A8FC-DAC7-BF2B-C74A-D885C5E33B66}"/>
          </ac:spMkLst>
        </pc:spChg>
        <pc:spChg chg="mod">
          <ac:chgData name="Kencin Autry" userId="a6c17a38-3403-4b9b-b01e-849711fc5fbf" providerId="ADAL" clId="{082659E4-D9E0-4610-B4E4-9B8D758FE963}" dt="2023-10-16T02:32:15.029" v="13690"/>
          <ac:spMkLst>
            <pc:docMk/>
            <pc:sldMk cId="501298100" sldId="348"/>
            <ac:spMk id="17" creationId="{B562787A-4149-5FEA-DFBD-EE539ADCE472}"/>
          </ac:spMkLst>
        </pc:spChg>
        <pc:spChg chg="mod">
          <ac:chgData name="Kencin Autry" userId="a6c17a38-3403-4b9b-b01e-849711fc5fbf" providerId="ADAL" clId="{082659E4-D9E0-4610-B4E4-9B8D758FE963}" dt="2023-10-16T17:52:54.347" v="14634"/>
          <ac:spMkLst>
            <pc:docMk/>
            <pc:sldMk cId="501298100" sldId="348"/>
            <ac:spMk id="18" creationId="{5D19546D-6BF7-9DFF-70C0-EE8004A3CD91}"/>
          </ac:spMkLst>
        </pc:spChg>
        <pc:spChg chg="mod">
          <ac:chgData name="Kencin Autry" userId="a6c17a38-3403-4b9b-b01e-849711fc5fbf" providerId="ADAL" clId="{082659E4-D9E0-4610-B4E4-9B8D758FE963}" dt="2023-10-15T00:53:03.824" v="13305"/>
          <ac:spMkLst>
            <pc:docMk/>
            <pc:sldMk cId="501298100" sldId="348"/>
            <ac:spMk id="18" creationId="{8DFFEFEA-7DC4-1FB2-BD09-918C7FAC0C0C}"/>
          </ac:spMkLst>
        </pc:spChg>
        <pc:spChg chg="mod">
          <ac:chgData name="Kencin Autry" userId="a6c17a38-3403-4b9b-b01e-849711fc5fbf" providerId="ADAL" clId="{082659E4-D9E0-4610-B4E4-9B8D758FE963}" dt="2023-10-16T02:32:15.029" v="13690"/>
          <ac:spMkLst>
            <pc:docMk/>
            <pc:sldMk cId="501298100" sldId="348"/>
            <ac:spMk id="18" creationId="{FCFDBEA9-D145-7860-E907-5B71CD12D955}"/>
          </ac:spMkLst>
        </pc:spChg>
        <pc:spChg chg="mod">
          <ac:chgData name="Kencin Autry" userId="a6c17a38-3403-4b9b-b01e-849711fc5fbf" providerId="ADAL" clId="{082659E4-D9E0-4610-B4E4-9B8D758FE963}" dt="2023-10-15T00:53:04.032" v="13306"/>
          <ac:spMkLst>
            <pc:docMk/>
            <pc:sldMk cId="501298100" sldId="348"/>
            <ac:spMk id="21" creationId="{E16D25DD-FADD-0945-1CE2-B58C5FB0EAF0}"/>
          </ac:spMkLst>
        </pc:spChg>
        <pc:spChg chg="mod">
          <ac:chgData name="Kencin Autry" userId="a6c17a38-3403-4b9b-b01e-849711fc5fbf" providerId="ADAL" clId="{082659E4-D9E0-4610-B4E4-9B8D758FE963}" dt="2023-10-16T02:34:36.951" v="13706"/>
          <ac:spMkLst>
            <pc:docMk/>
            <pc:sldMk cId="501298100" sldId="348"/>
            <ac:spMk id="21" creationId="{E3877828-792C-3510-8E2C-28A695C8294A}"/>
          </ac:spMkLst>
        </pc:spChg>
        <pc:spChg chg="mod">
          <ac:chgData name="Kencin Autry" userId="a6c17a38-3403-4b9b-b01e-849711fc5fbf" providerId="ADAL" clId="{082659E4-D9E0-4610-B4E4-9B8D758FE963}" dt="2023-10-16T02:34:36.951" v="13706"/>
          <ac:spMkLst>
            <pc:docMk/>
            <pc:sldMk cId="501298100" sldId="348"/>
            <ac:spMk id="22" creationId="{A6D74446-57AB-15B5-A372-07C1535631A3}"/>
          </ac:spMkLst>
        </pc:spChg>
        <pc:spChg chg="mod">
          <ac:chgData name="Kencin Autry" userId="a6c17a38-3403-4b9b-b01e-849711fc5fbf" providerId="ADAL" clId="{082659E4-D9E0-4610-B4E4-9B8D758FE963}" dt="2023-10-15T00:53:04.032" v="13306"/>
          <ac:spMkLst>
            <pc:docMk/>
            <pc:sldMk cId="501298100" sldId="348"/>
            <ac:spMk id="22" creationId="{EC25A555-8AFD-3209-BC2A-8DC2542699CD}"/>
          </ac:spMkLst>
        </pc:spChg>
        <pc:spChg chg="mod">
          <ac:chgData name="Kencin Autry" userId="a6c17a38-3403-4b9b-b01e-849711fc5fbf" providerId="ADAL" clId="{082659E4-D9E0-4610-B4E4-9B8D758FE963}" dt="2023-10-16T02:34:36.951" v="13706"/>
          <ac:spMkLst>
            <pc:docMk/>
            <pc:sldMk cId="501298100" sldId="348"/>
            <ac:spMk id="23" creationId="{17DF2B3F-8742-D6D5-9E9E-8945112E0926}"/>
          </ac:spMkLst>
        </pc:spChg>
        <pc:spChg chg="mod">
          <ac:chgData name="Kencin Autry" userId="a6c17a38-3403-4b9b-b01e-849711fc5fbf" providerId="ADAL" clId="{082659E4-D9E0-4610-B4E4-9B8D758FE963}" dt="2023-10-15T00:53:04.032" v="13306"/>
          <ac:spMkLst>
            <pc:docMk/>
            <pc:sldMk cId="501298100" sldId="348"/>
            <ac:spMk id="23" creationId="{4950A6A6-238C-FDC1-0839-274E8EDB7F03}"/>
          </ac:spMkLst>
        </pc:spChg>
        <pc:spChg chg="mod">
          <ac:chgData name="Kencin Autry" userId="a6c17a38-3403-4b9b-b01e-849711fc5fbf" providerId="ADAL" clId="{082659E4-D9E0-4610-B4E4-9B8D758FE963}" dt="2023-10-15T00:53:04.032" v="13306"/>
          <ac:spMkLst>
            <pc:docMk/>
            <pc:sldMk cId="501298100" sldId="348"/>
            <ac:spMk id="24" creationId="{9451DC40-976E-BC69-04F3-F63C1E28F1E5}"/>
          </ac:spMkLst>
        </pc:spChg>
        <pc:spChg chg="mod">
          <ac:chgData name="Kencin Autry" userId="a6c17a38-3403-4b9b-b01e-849711fc5fbf" providerId="ADAL" clId="{082659E4-D9E0-4610-B4E4-9B8D758FE963}" dt="2023-10-16T17:52:54.347" v="14634"/>
          <ac:spMkLst>
            <pc:docMk/>
            <pc:sldMk cId="501298100" sldId="348"/>
            <ac:spMk id="24" creationId="{D3665C9A-7D4D-BA06-95D6-F1AEA7891659}"/>
          </ac:spMkLst>
        </pc:spChg>
        <pc:spChg chg="mod">
          <ac:chgData name="Kencin Autry" userId="a6c17a38-3403-4b9b-b01e-849711fc5fbf" providerId="ADAL" clId="{082659E4-D9E0-4610-B4E4-9B8D758FE963}" dt="2023-10-16T17:52:54.347" v="14634"/>
          <ac:spMkLst>
            <pc:docMk/>
            <pc:sldMk cId="501298100" sldId="348"/>
            <ac:spMk id="25" creationId="{347FF111-C056-646C-8E39-4A672081755E}"/>
          </ac:spMkLst>
        </pc:spChg>
        <pc:spChg chg="mod">
          <ac:chgData name="Kencin Autry" userId="a6c17a38-3403-4b9b-b01e-849711fc5fbf" providerId="ADAL" clId="{082659E4-D9E0-4610-B4E4-9B8D758FE963}" dt="2023-10-15T00:53:04.218" v="13307"/>
          <ac:spMkLst>
            <pc:docMk/>
            <pc:sldMk cId="501298100" sldId="348"/>
            <ac:spMk id="27" creationId="{DF625F6F-1FFF-9A12-509D-2C0F1FA3633B}"/>
          </ac:spMkLst>
        </pc:spChg>
        <pc:spChg chg="mod">
          <ac:chgData name="Kencin Autry" userId="a6c17a38-3403-4b9b-b01e-849711fc5fbf" providerId="ADAL" clId="{082659E4-D9E0-4610-B4E4-9B8D758FE963}" dt="2023-10-16T17:54:01.269" v="14645"/>
          <ac:spMkLst>
            <pc:docMk/>
            <pc:sldMk cId="501298100" sldId="348"/>
            <ac:spMk id="28" creationId="{185BAB4F-C8AA-CF8A-650E-0137665CE33B}"/>
          </ac:spMkLst>
        </pc:spChg>
        <pc:spChg chg="mod">
          <ac:chgData name="Kencin Autry" userId="a6c17a38-3403-4b9b-b01e-849711fc5fbf" providerId="ADAL" clId="{082659E4-D9E0-4610-B4E4-9B8D758FE963}" dt="2023-10-15T00:53:04.218" v="13307"/>
          <ac:spMkLst>
            <pc:docMk/>
            <pc:sldMk cId="501298100" sldId="348"/>
            <ac:spMk id="28" creationId="{974A12EA-737C-D2CD-FBEC-13D19D0D1C96}"/>
          </ac:spMkLst>
        </pc:spChg>
        <pc:spChg chg="mod">
          <ac:chgData name="Kencin Autry" userId="a6c17a38-3403-4b9b-b01e-849711fc5fbf" providerId="ADAL" clId="{082659E4-D9E0-4610-B4E4-9B8D758FE963}" dt="2023-10-16T17:54:01.269" v="14645"/>
          <ac:spMkLst>
            <pc:docMk/>
            <pc:sldMk cId="501298100" sldId="348"/>
            <ac:spMk id="29" creationId="{4F1A1CD2-D1AA-45DD-7CBD-B91A0DFDA38B}"/>
          </ac:spMkLst>
        </pc:spChg>
        <pc:spChg chg="mod">
          <ac:chgData name="Kencin Autry" userId="a6c17a38-3403-4b9b-b01e-849711fc5fbf" providerId="ADAL" clId="{082659E4-D9E0-4610-B4E4-9B8D758FE963}" dt="2023-10-15T00:53:04.218" v="13307"/>
          <ac:spMkLst>
            <pc:docMk/>
            <pc:sldMk cId="501298100" sldId="348"/>
            <ac:spMk id="29" creationId="{E6BFC1F4-3178-58B0-E053-AA288F06AD96}"/>
          </ac:spMkLst>
        </pc:spChg>
        <pc:spChg chg="mod">
          <ac:chgData name="Kencin Autry" userId="a6c17a38-3403-4b9b-b01e-849711fc5fbf" providerId="ADAL" clId="{082659E4-D9E0-4610-B4E4-9B8D758FE963}" dt="2023-10-16T17:54:01.269" v="14645"/>
          <ac:spMkLst>
            <pc:docMk/>
            <pc:sldMk cId="501298100" sldId="348"/>
            <ac:spMk id="30" creationId="{02FC1CFD-32BB-31A6-DCED-C6F5C9688BB0}"/>
          </ac:spMkLst>
        </pc:spChg>
        <pc:spChg chg="mod">
          <ac:chgData name="Kencin Autry" userId="a6c17a38-3403-4b9b-b01e-849711fc5fbf" providerId="ADAL" clId="{082659E4-D9E0-4610-B4E4-9B8D758FE963}" dt="2023-10-15T00:53:04.218" v="13307"/>
          <ac:spMkLst>
            <pc:docMk/>
            <pc:sldMk cId="501298100" sldId="348"/>
            <ac:spMk id="30" creationId="{1146D51D-E53B-F517-A506-A16CE5D2C3F8}"/>
          </ac:spMkLst>
        </pc:spChg>
        <pc:spChg chg="mod">
          <ac:chgData name="Kencin Autry" userId="a6c17a38-3403-4b9b-b01e-849711fc5fbf" providerId="ADAL" clId="{082659E4-D9E0-4610-B4E4-9B8D758FE963}" dt="2023-10-16T17:54:01.269" v="14645"/>
          <ac:spMkLst>
            <pc:docMk/>
            <pc:sldMk cId="501298100" sldId="348"/>
            <ac:spMk id="31" creationId="{181F6C34-C90F-6126-B4D0-0A8EAC6F3954}"/>
          </ac:spMkLst>
        </pc:spChg>
        <pc:spChg chg="add del mod">
          <ac:chgData name="Kencin Autry" userId="a6c17a38-3403-4b9b-b01e-849711fc5fbf" providerId="ADAL" clId="{082659E4-D9E0-4610-B4E4-9B8D758FE963}" dt="2023-10-15T00:56:43.725" v="13325"/>
          <ac:spMkLst>
            <pc:docMk/>
            <pc:sldMk cId="501298100" sldId="348"/>
            <ac:spMk id="31" creationId="{2098251F-0264-9447-5868-1657455C0227}"/>
          </ac:spMkLst>
        </pc:spChg>
        <pc:spChg chg="add mod">
          <ac:chgData name="Kencin Autry" userId="a6c17a38-3403-4b9b-b01e-849711fc5fbf" providerId="ADAL" clId="{082659E4-D9E0-4610-B4E4-9B8D758FE963}" dt="2023-10-16T19:09:41.666" v="15096" actId="1035"/>
          <ac:spMkLst>
            <pc:docMk/>
            <pc:sldMk cId="501298100" sldId="348"/>
            <ac:spMk id="32" creationId="{3D011843-9846-5075-4424-C87E7F401B64}"/>
          </ac:spMkLst>
        </pc:spChg>
        <pc:spChg chg="add del mod">
          <ac:chgData name="Kencin Autry" userId="a6c17a38-3403-4b9b-b01e-849711fc5fbf" providerId="ADAL" clId="{082659E4-D9E0-4610-B4E4-9B8D758FE963}" dt="2023-10-15T00:56:54.590" v="13328"/>
          <ac:spMkLst>
            <pc:docMk/>
            <pc:sldMk cId="501298100" sldId="348"/>
            <ac:spMk id="32" creationId="{F0F92DCD-5D87-47E7-59C8-A10A63E5578D}"/>
          </ac:spMkLst>
        </pc:spChg>
        <pc:spChg chg="add mod">
          <ac:chgData name="Kencin Autry" userId="a6c17a38-3403-4b9b-b01e-849711fc5fbf" providerId="ADAL" clId="{082659E4-D9E0-4610-B4E4-9B8D758FE963}" dt="2023-10-16T17:52:39.570" v="14631" actId="1076"/>
          <ac:spMkLst>
            <pc:docMk/>
            <pc:sldMk cId="501298100" sldId="348"/>
            <ac:spMk id="33" creationId="{97C1BA5E-B61F-5138-6F73-4D4D7C9A34AF}"/>
          </ac:spMkLst>
        </pc:spChg>
        <pc:spChg chg="mod">
          <ac:chgData name="Kencin Autry" userId="a6c17a38-3403-4b9b-b01e-849711fc5fbf" providerId="ADAL" clId="{082659E4-D9E0-4610-B4E4-9B8D758FE963}" dt="2023-10-15T00:57:59.805" v="13363"/>
          <ac:spMkLst>
            <pc:docMk/>
            <pc:sldMk cId="501298100" sldId="348"/>
            <ac:spMk id="36" creationId="{DE501557-5791-3EB0-26F2-F430142174A4}"/>
          </ac:spMkLst>
        </pc:spChg>
        <pc:spChg chg="mod">
          <ac:chgData name="Kencin Autry" userId="a6c17a38-3403-4b9b-b01e-849711fc5fbf" providerId="ADAL" clId="{082659E4-D9E0-4610-B4E4-9B8D758FE963}" dt="2023-10-15T00:57:59.805" v="13363"/>
          <ac:spMkLst>
            <pc:docMk/>
            <pc:sldMk cId="501298100" sldId="348"/>
            <ac:spMk id="37" creationId="{5147E7F4-44B9-7FDB-1BBF-7518D0105DD8}"/>
          </ac:spMkLst>
        </pc:spChg>
        <pc:spChg chg="mod">
          <ac:chgData name="Kencin Autry" userId="a6c17a38-3403-4b9b-b01e-849711fc5fbf" providerId="ADAL" clId="{082659E4-D9E0-4610-B4E4-9B8D758FE963}" dt="2023-10-15T00:57:59.805" v="13363"/>
          <ac:spMkLst>
            <pc:docMk/>
            <pc:sldMk cId="501298100" sldId="348"/>
            <ac:spMk id="38" creationId="{2D870EDE-51A6-241A-5E4B-BEC751B6B7B1}"/>
          </ac:spMkLst>
        </pc:spChg>
        <pc:spChg chg="mod">
          <ac:chgData name="Kencin Autry" userId="a6c17a38-3403-4b9b-b01e-849711fc5fbf" providerId="ADAL" clId="{082659E4-D9E0-4610-B4E4-9B8D758FE963}" dt="2023-10-15T00:57:59.805" v="13363"/>
          <ac:spMkLst>
            <pc:docMk/>
            <pc:sldMk cId="501298100" sldId="348"/>
            <ac:spMk id="39" creationId="{AB879FC0-F5DA-3BEC-986E-06B1DDB5CED2}"/>
          </ac:spMkLst>
        </pc:spChg>
        <pc:spChg chg="mod">
          <ac:chgData name="Kencin Autry" userId="a6c17a38-3403-4b9b-b01e-849711fc5fbf" providerId="ADAL" clId="{082659E4-D9E0-4610-B4E4-9B8D758FE963}" dt="2023-10-15T00:58:00.158" v="13364"/>
          <ac:spMkLst>
            <pc:docMk/>
            <pc:sldMk cId="501298100" sldId="348"/>
            <ac:spMk id="42" creationId="{8014CEC7-08DC-4CB6-3A7D-891D5D16E445}"/>
          </ac:spMkLst>
        </pc:spChg>
        <pc:spChg chg="mod">
          <ac:chgData name="Kencin Autry" userId="a6c17a38-3403-4b9b-b01e-849711fc5fbf" providerId="ADAL" clId="{082659E4-D9E0-4610-B4E4-9B8D758FE963}" dt="2023-10-15T00:58:00.158" v="13364"/>
          <ac:spMkLst>
            <pc:docMk/>
            <pc:sldMk cId="501298100" sldId="348"/>
            <ac:spMk id="43" creationId="{12DEBCF4-D36A-D72B-5AD0-C10874EA0EA3}"/>
          </ac:spMkLst>
        </pc:spChg>
        <pc:spChg chg="mod">
          <ac:chgData name="Kencin Autry" userId="a6c17a38-3403-4b9b-b01e-849711fc5fbf" providerId="ADAL" clId="{082659E4-D9E0-4610-B4E4-9B8D758FE963}" dt="2023-10-15T00:58:00.158" v="13364"/>
          <ac:spMkLst>
            <pc:docMk/>
            <pc:sldMk cId="501298100" sldId="348"/>
            <ac:spMk id="44" creationId="{59A015D6-8438-69FF-2F4C-B3978CC973BB}"/>
          </ac:spMkLst>
        </pc:spChg>
        <pc:spChg chg="mod">
          <ac:chgData name="Kencin Autry" userId="a6c17a38-3403-4b9b-b01e-849711fc5fbf" providerId="ADAL" clId="{082659E4-D9E0-4610-B4E4-9B8D758FE963}" dt="2023-10-15T00:58:00.158" v="13364"/>
          <ac:spMkLst>
            <pc:docMk/>
            <pc:sldMk cId="501298100" sldId="348"/>
            <ac:spMk id="45" creationId="{92C03FD3-362F-D63D-188C-24703455C952}"/>
          </ac:spMkLst>
        </pc:spChg>
        <pc:spChg chg="mod">
          <ac:chgData name="Kencin Autry" userId="a6c17a38-3403-4b9b-b01e-849711fc5fbf" providerId="ADAL" clId="{082659E4-D9E0-4610-B4E4-9B8D758FE963}" dt="2023-10-15T00:58:00.966" v="13365"/>
          <ac:spMkLst>
            <pc:docMk/>
            <pc:sldMk cId="501298100" sldId="348"/>
            <ac:spMk id="48" creationId="{CC6DF88C-503C-7DA5-8467-EE07F343218D}"/>
          </ac:spMkLst>
        </pc:spChg>
        <pc:spChg chg="mod">
          <ac:chgData name="Kencin Autry" userId="a6c17a38-3403-4b9b-b01e-849711fc5fbf" providerId="ADAL" clId="{082659E4-D9E0-4610-B4E4-9B8D758FE963}" dt="2023-10-15T00:58:00.966" v="13365"/>
          <ac:spMkLst>
            <pc:docMk/>
            <pc:sldMk cId="501298100" sldId="348"/>
            <ac:spMk id="49" creationId="{5DE1B0CE-B519-B8F4-8713-91390449E9BF}"/>
          </ac:spMkLst>
        </pc:spChg>
        <pc:spChg chg="mod">
          <ac:chgData name="Kencin Autry" userId="a6c17a38-3403-4b9b-b01e-849711fc5fbf" providerId="ADAL" clId="{082659E4-D9E0-4610-B4E4-9B8D758FE963}" dt="2023-10-15T00:58:00.966" v="13365"/>
          <ac:spMkLst>
            <pc:docMk/>
            <pc:sldMk cId="501298100" sldId="348"/>
            <ac:spMk id="50" creationId="{68C5BD0E-F91E-0B9E-A646-89ED4ADA7AD6}"/>
          </ac:spMkLst>
        </pc:spChg>
        <pc:spChg chg="mod">
          <ac:chgData name="Kencin Autry" userId="a6c17a38-3403-4b9b-b01e-849711fc5fbf" providerId="ADAL" clId="{082659E4-D9E0-4610-B4E4-9B8D758FE963}" dt="2023-10-15T00:58:00.966" v="13365"/>
          <ac:spMkLst>
            <pc:docMk/>
            <pc:sldMk cId="501298100" sldId="348"/>
            <ac:spMk id="51" creationId="{8FD4B227-C4B6-1550-F812-511B5E5E828D}"/>
          </ac:spMkLst>
        </pc:spChg>
        <pc:spChg chg="mod">
          <ac:chgData name="Kencin Autry" userId="a6c17a38-3403-4b9b-b01e-849711fc5fbf" providerId="ADAL" clId="{082659E4-D9E0-4610-B4E4-9B8D758FE963}" dt="2023-10-15T01:00:14.550" v="13379"/>
          <ac:spMkLst>
            <pc:docMk/>
            <pc:sldMk cId="501298100" sldId="348"/>
            <ac:spMk id="53" creationId="{D2FC4726-5639-FF8D-F6A6-3F225DAA7ED8}"/>
          </ac:spMkLst>
        </pc:spChg>
        <pc:spChg chg="mod">
          <ac:chgData name="Kencin Autry" userId="a6c17a38-3403-4b9b-b01e-849711fc5fbf" providerId="ADAL" clId="{082659E4-D9E0-4610-B4E4-9B8D758FE963}" dt="2023-10-15T01:00:14.550" v="13379"/>
          <ac:spMkLst>
            <pc:docMk/>
            <pc:sldMk cId="501298100" sldId="348"/>
            <ac:spMk id="54" creationId="{9BEEF670-BE74-DB2B-4C27-9526886756B4}"/>
          </ac:spMkLst>
        </pc:spChg>
        <pc:spChg chg="mod">
          <ac:chgData name="Kencin Autry" userId="a6c17a38-3403-4b9b-b01e-849711fc5fbf" providerId="ADAL" clId="{082659E4-D9E0-4610-B4E4-9B8D758FE963}" dt="2023-10-15T01:00:14.550" v="13379"/>
          <ac:spMkLst>
            <pc:docMk/>
            <pc:sldMk cId="501298100" sldId="348"/>
            <ac:spMk id="55" creationId="{E56A695F-0345-6ECA-FCA3-20659CADD799}"/>
          </ac:spMkLst>
        </pc:spChg>
        <pc:spChg chg="add mod">
          <ac:chgData name="Kencin Autry" userId="a6c17a38-3403-4b9b-b01e-849711fc5fbf" providerId="ADAL" clId="{082659E4-D9E0-4610-B4E4-9B8D758FE963}" dt="2023-10-16T18:01:40.556" v="14807" actId="20577"/>
          <ac:spMkLst>
            <pc:docMk/>
            <pc:sldMk cId="501298100" sldId="348"/>
            <ac:spMk id="56" creationId="{052DA005-E97F-A238-E022-DD1CA42D1636}"/>
          </ac:spMkLst>
        </pc:spChg>
        <pc:spChg chg="add del mod">
          <ac:chgData name="Kencin Autry" userId="a6c17a38-3403-4b9b-b01e-849711fc5fbf" providerId="ADAL" clId="{082659E4-D9E0-4610-B4E4-9B8D758FE963}" dt="2023-10-15T01:02:52.757" v="13391" actId="478"/>
          <ac:spMkLst>
            <pc:docMk/>
            <pc:sldMk cId="501298100" sldId="348"/>
            <ac:spMk id="56" creationId="{06F738D8-1D68-E8EA-D012-B3E20BCD7D75}"/>
          </ac:spMkLst>
        </pc:spChg>
        <pc:spChg chg="add mod">
          <ac:chgData name="Kencin Autry" userId="a6c17a38-3403-4b9b-b01e-849711fc5fbf" providerId="ADAL" clId="{082659E4-D9E0-4610-B4E4-9B8D758FE963}" dt="2023-10-15T01:03:55.654" v="13405" actId="164"/>
          <ac:spMkLst>
            <pc:docMk/>
            <pc:sldMk cId="501298100" sldId="348"/>
            <ac:spMk id="57" creationId="{12F7C770-C407-8333-5516-BDCAEBD16EF3}"/>
          </ac:spMkLst>
        </pc:spChg>
        <pc:spChg chg="add mod">
          <ac:chgData name="Kencin Autry" userId="a6c17a38-3403-4b9b-b01e-849711fc5fbf" providerId="ADAL" clId="{082659E4-D9E0-4610-B4E4-9B8D758FE963}" dt="2023-10-15T01:03:55.654" v="13405" actId="164"/>
          <ac:spMkLst>
            <pc:docMk/>
            <pc:sldMk cId="501298100" sldId="348"/>
            <ac:spMk id="58" creationId="{8E864B37-3F03-67B1-3EC9-5759B579D4B0}"/>
          </ac:spMkLst>
        </pc:spChg>
        <pc:spChg chg="add mod">
          <ac:chgData name="Kencin Autry" userId="a6c17a38-3403-4b9b-b01e-849711fc5fbf" providerId="ADAL" clId="{082659E4-D9E0-4610-B4E4-9B8D758FE963}" dt="2023-10-15T01:03:55.654" v="13405" actId="164"/>
          <ac:spMkLst>
            <pc:docMk/>
            <pc:sldMk cId="501298100" sldId="348"/>
            <ac:spMk id="59" creationId="{8831AD3F-85C9-EFB1-85BF-5193C97E088D}"/>
          </ac:spMkLst>
        </pc:spChg>
        <pc:spChg chg="add del">
          <ac:chgData name="Kencin Autry" userId="a6c17a38-3403-4b9b-b01e-849711fc5fbf" providerId="ADAL" clId="{082659E4-D9E0-4610-B4E4-9B8D758FE963}" dt="2023-10-15T01:06:08.129" v="13408" actId="478"/>
          <ac:spMkLst>
            <pc:docMk/>
            <pc:sldMk cId="501298100" sldId="348"/>
            <ac:spMk id="61" creationId="{9AD757D2-81A6-B38C-C5A2-27E7823BEA05}"/>
          </ac:spMkLst>
        </pc:spChg>
        <pc:spChg chg="add mod">
          <ac:chgData name="Kencin Autry" userId="a6c17a38-3403-4b9b-b01e-849711fc5fbf" providerId="ADAL" clId="{082659E4-D9E0-4610-B4E4-9B8D758FE963}" dt="2023-10-15T01:07:58.561" v="13427" actId="164"/>
          <ac:spMkLst>
            <pc:docMk/>
            <pc:sldMk cId="501298100" sldId="348"/>
            <ac:spMk id="62" creationId="{2C836B65-06BF-8513-EBA1-CB732B5D7CDB}"/>
          </ac:spMkLst>
        </pc:spChg>
        <pc:spChg chg="add mod">
          <ac:chgData name="Kencin Autry" userId="a6c17a38-3403-4b9b-b01e-849711fc5fbf" providerId="ADAL" clId="{082659E4-D9E0-4610-B4E4-9B8D758FE963}" dt="2023-10-15T01:07:58.561" v="13427" actId="164"/>
          <ac:spMkLst>
            <pc:docMk/>
            <pc:sldMk cId="501298100" sldId="348"/>
            <ac:spMk id="63" creationId="{69DE6886-4300-4533-94C9-25F716012A9C}"/>
          </ac:spMkLst>
        </pc:spChg>
        <pc:spChg chg="add mod">
          <ac:chgData name="Kencin Autry" userId="a6c17a38-3403-4b9b-b01e-849711fc5fbf" providerId="ADAL" clId="{082659E4-D9E0-4610-B4E4-9B8D758FE963}" dt="2023-10-15T01:07:58.561" v="13427" actId="164"/>
          <ac:spMkLst>
            <pc:docMk/>
            <pc:sldMk cId="501298100" sldId="348"/>
            <ac:spMk id="64" creationId="{B3F54AB7-EE16-61EF-E324-5EB68B20212A}"/>
          </ac:spMkLst>
        </pc:spChg>
        <pc:spChg chg="add del">
          <ac:chgData name="Kencin Autry" userId="a6c17a38-3403-4b9b-b01e-849711fc5fbf" providerId="ADAL" clId="{082659E4-D9E0-4610-B4E4-9B8D758FE963}" dt="2023-10-15T01:08:27.074" v="13431" actId="478"/>
          <ac:spMkLst>
            <pc:docMk/>
            <pc:sldMk cId="501298100" sldId="348"/>
            <ac:spMk id="66" creationId="{0070E428-18F6-ACB6-3654-8B29FB56837A}"/>
          </ac:spMkLst>
        </pc:spChg>
        <pc:spChg chg="mod">
          <ac:chgData name="Kencin Autry" userId="a6c17a38-3403-4b9b-b01e-849711fc5fbf" providerId="ADAL" clId="{082659E4-D9E0-4610-B4E4-9B8D758FE963}" dt="2023-10-15T01:08:31.010" v="13434"/>
          <ac:spMkLst>
            <pc:docMk/>
            <pc:sldMk cId="501298100" sldId="348"/>
            <ac:spMk id="68" creationId="{A9EEE7B5-E027-12F6-242F-1E9AF054889C}"/>
          </ac:spMkLst>
        </pc:spChg>
        <pc:spChg chg="mod">
          <ac:chgData name="Kencin Autry" userId="a6c17a38-3403-4b9b-b01e-849711fc5fbf" providerId="ADAL" clId="{082659E4-D9E0-4610-B4E4-9B8D758FE963}" dt="2023-10-15T01:08:31.010" v="13434"/>
          <ac:spMkLst>
            <pc:docMk/>
            <pc:sldMk cId="501298100" sldId="348"/>
            <ac:spMk id="69" creationId="{A3494B7C-95FF-3EF5-E4CF-CD7CD889D5D6}"/>
          </ac:spMkLst>
        </pc:spChg>
        <pc:spChg chg="mod">
          <ac:chgData name="Kencin Autry" userId="a6c17a38-3403-4b9b-b01e-849711fc5fbf" providerId="ADAL" clId="{082659E4-D9E0-4610-B4E4-9B8D758FE963}" dt="2023-10-15T01:08:31.010" v="13434"/>
          <ac:spMkLst>
            <pc:docMk/>
            <pc:sldMk cId="501298100" sldId="348"/>
            <ac:spMk id="70" creationId="{4FDDF874-5407-4C63-964F-5A2570187391}"/>
          </ac:spMkLst>
        </pc:spChg>
        <pc:spChg chg="add del mod">
          <ac:chgData name="Kencin Autry" userId="a6c17a38-3403-4b9b-b01e-849711fc5fbf" providerId="ADAL" clId="{082659E4-D9E0-4610-B4E4-9B8D758FE963}" dt="2023-10-16T17:56:00.319" v="14653" actId="478"/>
          <ac:spMkLst>
            <pc:docMk/>
            <pc:sldMk cId="501298100" sldId="348"/>
            <ac:spMk id="71" creationId="{63569158-5211-36F8-BCB1-0BB536390E44}"/>
          </ac:spMkLst>
        </pc:spChg>
        <pc:spChg chg="add mod">
          <ac:chgData name="Kencin Autry" userId="a6c17a38-3403-4b9b-b01e-849711fc5fbf" providerId="ADAL" clId="{082659E4-D9E0-4610-B4E4-9B8D758FE963}" dt="2023-10-15T01:10:55.746" v="13578" actId="20577"/>
          <ac:spMkLst>
            <pc:docMk/>
            <pc:sldMk cId="501298100" sldId="348"/>
            <ac:spMk id="72" creationId="{75DB3022-6E5D-DD9A-1EFC-79D9F3B6CCD3}"/>
          </ac:spMkLst>
        </pc:spChg>
        <pc:spChg chg="add del mod">
          <ac:chgData name="Kencin Autry" userId="a6c17a38-3403-4b9b-b01e-849711fc5fbf" providerId="ADAL" clId="{082659E4-D9E0-4610-B4E4-9B8D758FE963}" dt="2023-10-16T18:01:56.117" v="14810" actId="478"/>
          <ac:spMkLst>
            <pc:docMk/>
            <pc:sldMk cId="501298100" sldId="348"/>
            <ac:spMk id="73" creationId="{00F6322A-1CF2-A92D-BDC7-76CCD90CDC10}"/>
          </ac:spMkLst>
        </pc:spChg>
        <pc:spChg chg="mod">
          <ac:chgData name="Kencin Autry" userId="a6c17a38-3403-4b9b-b01e-849711fc5fbf" providerId="ADAL" clId="{082659E4-D9E0-4610-B4E4-9B8D758FE963}" dt="2023-10-16T18:01:51.764" v="14809"/>
          <ac:spMkLst>
            <pc:docMk/>
            <pc:sldMk cId="501298100" sldId="348"/>
            <ac:spMk id="74" creationId="{979C439E-E9CC-7E34-E67A-E358A1D0AB51}"/>
          </ac:spMkLst>
        </pc:spChg>
        <pc:spChg chg="mod">
          <ac:chgData name="Kencin Autry" userId="a6c17a38-3403-4b9b-b01e-849711fc5fbf" providerId="ADAL" clId="{082659E4-D9E0-4610-B4E4-9B8D758FE963}" dt="2023-10-16T18:01:51.764" v="14809"/>
          <ac:spMkLst>
            <pc:docMk/>
            <pc:sldMk cId="501298100" sldId="348"/>
            <ac:spMk id="75" creationId="{1729CDDA-FC59-FE36-339E-416F15D44FCB}"/>
          </ac:spMkLst>
        </pc:spChg>
        <pc:spChg chg="mod">
          <ac:chgData name="Kencin Autry" userId="a6c17a38-3403-4b9b-b01e-849711fc5fbf" providerId="ADAL" clId="{082659E4-D9E0-4610-B4E4-9B8D758FE963}" dt="2023-10-15T01:12:49.088" v="13630"/>
          <ac:spMkLst>
            <pc:docMk/>
            <pc:sldMk cId="501298100" sldId="348"/>
            <ac:spMk id="75" creationId="{6903FFDE-B84B-C1D6-85D3-AD29820AE028}"/>
          </ac:spMkLst>
        </pc:spChg>
        <pc:spChg chg="mod">
          <ac:chgData name="Kencin Autry" userId="a6c17a38-3403-4b9b-b01e-849711fc5fbf" providerId="ADAL" clId="{082659E4-D9E0-4610-B4E4-9B8D758FE963}" dt="2023-10-16T18:01:51.764" v="14809"/>
          <ac:spMkLst>
            <pc:docMk/>
            <pc:sldMk cId="501298100" sldId="348"/>
            <ac:spMk id="76" creationId="{7396BC7F-AEF0-F78C-4097-D11F3E95BD9B}"/>
          </ac:spMkLst>
        </pc:spChg>
        <pc:spChg chg="mod">
          <ac:chgData name="Kencin Autry" userId="a6c17a38-3403-4b9b-b01e-849711fc5fbf" providerId="ADAL" clId="{082659E4-D9E0-4610-B4E4-9B8D758FE963}" dt="2023-10-15T01:12:49.088" v="13630"/>
          <ac:spMkLst>
            <pc:docMk/>
            <pc:sldMk cId="501298100" sldId="348"/>
            <ac:spMk id="76" creationId="{7E3C9B30-9B77-3417-CA4E-194A4050A937}"/>
          </ac:spMkLst>
        </pc:spChg>
        <pc:spChg chg="mod">
          <ac:chgData name="Kencin Autry" userId="a6c17a38-3403-4b9b-b01e-849711fc5fbf" providerId="ADAL" clId="{082659E4-D9E0-4610-B4E4-9B8D758FE963}" dt="2023-10-15T01:12:49.088" v="13630"/>
          <ac:spMkLst>
            <pc:docMk/>
            <pc:sldMk cId="501298100" sldId="348"/>
            <ac:spMk id="77" creationId="{1A280150-5197-4265-58E3-33E35A14DEBC}"/>
          </ac:spMkLst>
        </pc:spChg>
        <pc:spChg chg="mod">
          <ac:chgData name="Kencin Autry" userId="a6c17a38-3403-4b9b-b01e-849711fc5fbf" providerId="ADAL" clId="{082659E4-D9E0-4610-B4E4-9B8D758FE963}" dt="2023-10-16T18:01:51.764" v="14809"/>
          <ac:spMkLst>
            <pc:docMk/>
            <pc:sldMk cId="501298100" sldId="348"/>
            <ac:spMk id="77" creationId="{AC8ABEC1-70D2-19D4-9C32-FDFDC217B58F}"/>
          </ac:spMkLst>
        </pc:spChg>
        <pc:spChg chg="add mod">
          <ac:chgData name="Kencin Autry" userId="a6c17a38-3403-4b9b-b01e-849711fc5fbf" providerId="ADAL" clId="{082659E4-D9E0-4610-B4E4-9B8D758FE963}" dt="2023-10-16T18:03:17.664" v="14976" actId="1035"/>
          <ac:spMkLst>
            <pc:docMk/>
            <pc:sldMk cId="501298100" sldId="348"/>
            <ac:spMk id="78" creationId="{5F3EC527-B298-BFC0-7111-97F0594493F5}"/>
          </ac:spMkLst>
        </pc:spChg>
        <pc:spChg chg="add del mod">
          <ac:chgData name="Kencin Autry" userId="a6c17a38-3403-4b9b-b01e-849711fc5fbf" providerId="ADAL" clId="{082659E4-D9E0-4610-B4E4-9B8D758FE963}" dt="2023-10-15T01:13:01.761" v="13634" actId="478"/>
          <ac:spMkLst>
            <pc:docMk/>
            <pc:sldMk cId="501298100" sldId="348"/>
            <ac:spMk id="78" creationId="{C7541177-9E55-24CA-9DA0-B99B99078711}"/>
          </ac:spMkLst>
        </pc:spChg>
        <pc:spChg chg="add mod">
          <ac:chgData name="Kencin Autry" userId="a6c17a38-3403-4b9b-b01e-849711fc5fbf" providerId="ADAL" clId="{082659E4-D9E0-4610-B4E4-9B8D758FE963}" dt="2023-10-15T01:13:29.957" v="13637" actId="164"/>
          <ac:spMkLst>
            <pc:docMk/>
            <pc:sldMk cId="501298100" sldId="348"/>
            <ac:spMk id="79" creationId="{0F01B7A8-B855-3AF1-980A-EEA7455EC56E}"/>
          </ac:spMkLst>
        </pc:spChg>
        <pc:spChg chg="add del mod">
          <ac:chgData name="Kencin Autry" userId="a6c17a38-3403-4b9b-b01e-849711fc5fbf" providerId="ADAL" clId="{082659E4-D9E0-4610-B4E4-9B8D758FE963}" dt="2023-10-15T01:17:00.975" v="13659" actId="478"/>
          <ac:spMkLst>
            <pc:docMk/>
            <pc:sldMk cId="501298100" sldId="348"/>
            <ac:spMk id="81" creationId="{E87BD5D1-7F00-C557-0E7B-4784A068534C}"/>
          </ac:spMkLst>
        </pc:spChg>
        <pc:spChg chg="add del mod">
          <ac:chgData name="Kencin Autry" userId="a6c17a38-3403-4b9b-b01e-849711fc5fbf" providerId="ADAL" clId="{082659E4-D9E0-4610-B4E4-9B8D758FE963}" dt="2023-10-15T01:17:00.179" v="13658" actId="478"/>
          <ac:spMkLst>
            <pc:docMk/>
            <pc:sldMk cId="501298100" sldId="348"/>
            <ac:spMk id="82" creationId="{82DDF9A1-340C-F899-EAC5-63659995833C}"/>
          </ac:spMkLst>
        </pc:spChg>
        <pc:spChg chg="mod">
          <ac:chgData name="Kencin Autry" userId="a6c17a38-3403-4b9b-b01e-849711fc5fbf" providerId="ADAL" clId="{082659E4-D9E0-4610-B4E4-9B8D758FE963}" dt="2023-10-15T01:17:25.696" v="13660"/>
          <ac:spMkLst>
            <pc:docMk/>
            <pc:sldMk cId="501298100" sldId="348"/>
            <ac:spMk id="85" creationId="{03769358-F8E7-3BCC-09B3-B1597063CB6B}"/>
          </ac:spMkLst>
        </pc:spChg>
        <pc:spChg chg="mod">
          <ac:chgData name="Kencin Autry" userId="a6c17a38-3403-4b9b-b01e-849711fc5fbf" providerId="ADAL" clId="{082659E4-D9E0-4610-B4E4-9B8D758FE963}" dt="2023-10-15T01:17:25.696" v="13660"/>
          <ac:spMkLst>
            <pc:docMk/>
            <pc:sldMk cId="501298100" sldId="348"/>
            <ac:spMk id="86" creationId="{2321E83A-9BB8-1617-C263-AC0DA40A6C9F}"/>
          </ac:spMkLst>
        </pc:spChg>
        <pc:spChg chg="mod">
          <ac:chgData name="Kencin Autry" userId="a6c17a38-3403-4b9b-b01e-849711fc5fbf" providerId="ADAL" clId="{082659E4-D9E0-4610-B4E4-9B8D758FE963}" dt="2023-10-15T01:17:25.696" v="13660"/>
          <ac:spMkLst>
            <pc:docMk/>
            <pc:sldMk cId="501298100" sldId="348"/>
            <ac:spMk id="87" creationId="{8E6798CD-3955-CFD1-4556-15DB0584583E}"/>
          </ac:spMkLst>
        </pc:spChg>
        <pc:grpChg chg="add mod">
          <ac:chgData name="Kencin Autry" userId="a6c17a38-3403-4b9b-b01e-849711fc5fbf" providerId="ADAL" clId="{082659E4-D9E0-4610-B4E4-9B8D758FE963}" dt="2023-10-16T19:11:44.195" v="15105" actId="1076"/>
          <ac:grpSpMkLst>
            <pc:docMk/>
            <pc:sldMk cId="501298100" sldId="348"/>
            <ac:grpSpMk id="2" creationId="{C50A107C-A7C6-A07F-9A41-0BBDF19B451F}"/>
          </ac:grpSpMkLst>
        </pc:grpChg>
        <pc:grpChg chg="mod">
          <ac:chgData name="Kencin Autry" userId="a6c17a38-3403-4b9b-b01e-849711fc5fbf" providerId="ADAL" clId="{082659E4-D9E0-4610-B4E4-9B8D758FE963}" dt="2023-10-16T02:30:05.793" v="13680"/>
          <ac:grpSpMkLst>
            <pc:docMk/>
            <pc:sldMk cId="501298100" sldId="348"/>
            <ac:grpSpMk id="5" creationId="{5856F3CE-44C2-BEA8-8FC8-A3445533942D}"/>
          </ac:grpSpMkLst>
        </pc:grpChg>
        <pc:grpChg chg="add mod">
          <ac:chgData name="Kencin Autry" userId="a6c17a38-3403-4b9b-b01e-849711fc5fbf" providerId="ADAL" clId="{082659E4-D9E0-4610-B4E4-9B8D758FE963}" dt="2023-10-16T17:52:45.085" v="14633" actId="1076"/>
          <ac:grpSpMkLst>
            <pc:docMk/>
            <pc:sldMk cId="501298100" sldId="348"/>
            <ac:grpSpMk id="7" creationId="{0F600C4D-D058-DBE3-4448-96A0674D60E2}"/>
          </ac:grpSpMkLst>
        </pc:grpChg>
        <pc:grpChg chg="mod">
          <ac:chgData name="Kencin Autry" userId="a6c17a38-3403-4b9b-b01e-849711fc5fbf" providerId="ADAL" clId="{082659E4-D9E0-4610-B4E4-9B8D758FE963}" dt="2023-10-15T00:52:56.365" v="13303"/>
          <ac:grpSpMkLst>
            <pc:docMk/>
            <pc:sldMk cId="501298100" sldId="348"/>
            <ac:grpSpMk id="8" creationId="{819E5CDA-457B-B6FA-288D-81378B255287}"/>
          </ac:grpSpMkLst>
        </pc:grpChg>
        <pc:grpChg chg="add del mod">
          <ac:chgData name="Kencin Autry" userId="a6c17a38-3403-4b9b-b01e-849711fc5fbf" providerId="ADAL" clId="{082659E4-D9E0-4610-B4E4-9B8D758FE963}" dt="2023-10-15T00:59:12.404" v="13369" actId="478"/>
          <ac:grpSpMkLst>
            <pc:docMk/>
            <pc:sldMk cId="501298100" sldId="348"/>
            <ac:grpSpMk id="13" creationId="{9971EF89-9D16-4FFE-584B-518B03349A88}"/>
          </ac:grpSpMkLst>
        </pc:grpChg>
        <pc:grpChg chg="mod">
          <ac:chgData name="Kencin Autry" userId="a6c17a38-3403-4b9b-b01e-849711fc5fbf" providerId="ADAL" clId="{082659E4-D9E0-4610-B4E4-9B8D758FE963}" dt="2023-10-15T00:53:03.824" v="13305"/>
          <ac:grpSpMkLst>
            <pc:docMk/>
            <pc:sldMk cId="501298100" sldId="348"/>
            <ac:grpSpMk id="14" creationId="{68C10F52-02B3-E0EC-7A78-931E4B900F81}"/>
          </ac:grpSpMkLst>
        </pc:grpChg>
        <pc:grpChg chg="add mod ord">
          <ac:chgData name="Kencin Autry" userId="a6c17a38-3403-4b9b-b01e-849711fc5fbf" providerId="ADAL" clId="{082659E4-D9E0-4610-B4E4-9B8D758FE963}" dt="2023-10-16T19:11:37.725" v="15104" actId="1076"/>
          <ac:grpSpMkLst>
            <pc:docMk/>
            <pc:sldMk cId="501298100" sldId="348"/>
            <ac:grpSpMk id="15" creationId="{7FE83D41-F7BD-487F-BA52-17FC7F5EF15E}"/>
          </ac:grpSpMkLst>
        </pc:grpChg>
        <pc:grpChg chg="add del mod">
          <ac:chgData name="Kencin Autry" userId="a6c17a38-3403-4b9b-b01e-849711fc5fbf" providerId="ADAL" clId="{082659E4-D9E0-4610-B4E4-9B8D758FE963}" dt="2023-10-16T02:32:20.085" v="13693"/>
          <ac:grpSpMkLst>
            <pc:docMk/>
            <pc:sldMk cId="501298100" sldId="348"/>
            <ac:grpSpMk id="15" creationId="{E32673FC-4EE4-E753-23BB-6BA7376FB1C9}"/>
          </ac:grpSpMkLst>
        </pc:grpChg>
        <pc:grpChg chg="mod">
          <ac:chgData name="Kencin Autry" userId="a6c17a38-3403-4b9b-b01e-849711fc5fbf" providerId="ADAL" clId="{082659E4-D9E0-4610-B4E4-9B8D758FE963}" dt="2023-10-16T17:52:54.347" v="14634"/>
          <ac:grpSpMkLst>
            <pc:docMk/>
            <pc:sldMk cId="501298100" sldId="348"/>
            <ac:grpSpMk id="16" creationId="{31C991DA-A338-617E-2846-C285507CF820}"/>
          </ac:grpSpMkLst>
        </pc:grpChg>
        <pc:grpChg chg="add mod">
          <ac:chgData name="Kencin Autry" userId="a6c17a38-3403-4b9b-b01e-849711fc5fbf" providerId="ADAL" clId="{082659E4-D9E0-4610-B4E4-9B8D758FE963}" dt="2023-10-16T02:34:41.611" v="13707" actId="1076"/>
          <ac:grpSpMkLst>
            <pc:docMk/>
            <pc:sldMk cId="501298100" sldId="348"/>
            <ac:grpSpMk id="19" creationId="{9928BE3A-39BE-25CD-74B0-CE5AC205F2CF}"/>
          </ac:grpSpMkLst>
        </pc:grpChg>
        <pc:grpChg chg="add del mod">
          <ac:chgData name="Kencin Autry" userId="a6c17a38-3403-4b9b-b01e-849711fc5fbf" providerId="ADAL" clId="{082659E4-D9E0-4610-B4E4-9B8D758FE963}" dt="2023-10-15T00:59:11.736" v="13368" actId="478"/>
          <ac:grpSpMkLst>
            <pc:docMk/>
            <pc:sldMk cId="501298100" sldId="348"/>
            <ac:grpSpMk id="19" creationId="{B2938307-8B02-E3A0-2994-2CF9C466DBC7}"/>
          </ac:grpSpMkLst>
        </pc:grpChg>
        <pc:grpChg chg="mod">
          <ac:chgData name="Kencin Autry" userId="a6c17a38-3403-4b9b-b01e-849711fc5fbf" providerId="ADAL" clId="{082659E4-D9E0-4610-B4E4-9B8D758FE963}" dt="2023-10-16T02:34:36.951" v="13706"/>
          <ac:grpSpMkLst>
            <pc:docMk/>
            <pc:sldMk cId="501298100" sldId="348"/>
            <ac:grpSpMk id="20" creationId="{220F0380-38F5-2DA6-C615-A8F831B8C508}"/>
          </ac:grpSpMkLst>
        </pc:grpChg>
        <pc:grpChg chg="mod">
          <ac:chgData name="Kencin Autry" userId="a6c17a38-3403-4b9b-b01e-849711fc5fbf" providerId="ADAL" clId="{082659E4-D9E0-4610-B4E4-9B8D758FE963}" dt="2023-10-15T00:53:04.032" v="13306"/>
          <ac:grpSpMkLst>
            <pc:docMk/>
            <pc:sldMk cId="501298100" sldId="348"/>
            <ac:grpSpMk id="20" creationId="{77B1B358-F876-110F-9D84-5BC4A5C15F85}"/>
          </ac:grpSpMkLst>
        </pc:grpChg>
        <pc:grpChg chg="add del mod">
          <ac:chgData name="Kencin Autry" userId="a6c17a38-3403-4b9b-b01e-849711fc5fbf" providerId="ADAL" clId="{082659E4-D9E0-4610-B4E4-9B8D758FE963}" dt="2023-10-15T00:59:11.325" v="13367" actId="478"/>
          <ac:grpSpMkLst>
            <pc:docMk/>
            <pc:sldMk cId="501298100" sldId="348"/>
            <ac:grpSpMk id="25" creationId="{B5C84E0F-4619-4CF0-E61C-1893395F23B4}"/>
          </ac:grpSpMkLst>
        </pc:grpChg>
        <pc:grpChg chg="mod">
          <ac:chgData name="Kencin Autry" userId="a6c17a38-3403-4b9b-b01e-849711fc5fbf" providerId="ADAL" clId="{082659E4-D9E0-4610-B4E4-9B8D758FE963}" dt="2023-10-15T00:53:04.218" v="13307"/>
          <ac:grpSpMkLst>
            <pc:docMk/>
            <pc:sldMk cId="501298100" sldId="348"/>
            <ac:grpSpMk id="26" creationId="{536BB027-20A3-3624-8B98-F5A63A31AEB0}"/>
          </ac:grpSpMkLst>
        </pc:grpChg>
        <pc:grpChg chg="add mod">
          <ac:chgData name="Kencin Autry" userId="a6c17a38-3403-4b9b-b01e-849711fc5fbf" providerId="ADAL" clId="{082659E4-D9E0-4610-B4E4-9B8D758FE963}" dt="2023-10-16T17:56:09.705" v="14655" actId="1076"/>
          <ac:grpSpMkLst>
            <pc:docMk/>
            <pc:sldMk cId="501298100" sldId="348"/>
            <ac:grpSpMk id="26" creationId="{65772107-EE2A-1693-38B2-F89EB4D81721}"/>
          </ac:grpSpMkLst>
        </pc:grpChg>
        <pc:grpChg chg="mod">
          <ac:chgData name="Kencin Autry" userId="a6c17a38-3403-4b9b-b01e-849711fc5fbf" providerId="ADAL" clId="{082659E4-D9E0-4610-B4E4-9B8D758FE963}" dt="2023-10-16T17:54:01.269" v="14645"/>
          <ac:grpSpMkLst>
            <pc:docMk/>
            <pc:sldMk cId="501298100" sldId="348"/>
            <ac:grpSpMk id="27" creationId="{98B758F5-1F2B-F3E2-26F8-D2DC7644741A}"/>
          </ac:grpSpMkLst>
        </pc:grpChg>
        <pc:grpChg chg="add del mod">
          <ac:chgData name="Kencin Autry" userId="a6c17a38-3403-4b9b-b01e-849711fc5fbf" providerId="ADAL" clId="{082659E4-D9E0-4610-B4E4-9B8D758FE963}" dt="2023-10-16T18:01:50.710" v="14808" actId="478"/>
          <ac:grpSpMkLst>
            <pc:docMk/>
            <pc:sldMk cId="501298100" sldId="348"/>
            <ac:grpSpMk id="34" creationId="{30080217-EA7B-72DC-3A5D-CA90D1C1D536}"/>
          </ac:grpSpMkLst>
        </pc:grpChg>
        <pc:grpChg chg="mod">
          <ac:chgData name="Kencin Autry" userId="a6c17a38-3403-4b9b-b01e-849711fc5fbf" providerId="ADAL" clId="{082659E4-D9E0-4610-B4E4-9B8D758FE963}" dt="2023-10-15T00:57:59.805" v="13363"/>
          <ac:grpSpMkLst>
            <pc:docMk/>
            <pc:sldMk cId="501298100" sldId="348"/>
            <ac:grpSpMk id="35" creationId="{FF78E9B8-AE39-E1C6-D41F-A77553ABF86F}"/>
          </ac:grpSpMkLst>
        </pc:grpChg>
        <pc:grpChg chg="add del mod">
          <ac:chgData name="Kencin Autry" userId="a6c17a38-3403-4b9b-b01e-849711fc5fbf" providerId="ADAL" clId="{082659E4-D9E0-4610-B4E4-9B8D758FE963}" dt="2023-10-16T17:55:50.620" v="14650" actId="478"/>
          <ac:grpSpMkLst>
            <pc:docMk/>
            <pc:sldMk cId="501298100" sldId="348"/>
            <ac:grpSpMk id="40" creationId="{3D2EE8C0-B5B1-698A-FCC6-FF62611C1EAB}"/>
          </ac:grpSpMkLst>
        </pc:grpChg>
        <pc:grpChg chg="mod">
          <ac:chgData name="Kencin Autry" userId="a6c17a38-3403-4b9b-b01e-849711fc5fbf" providerId="ADAL" clId="{082659E4-D9E0-4610-B4E4-9B8D758FE963}" dt="2023-10-15T00:58:00.158" v="13364"/>
          <ac:grpSpMkLst>
            <pc:docMk/>
            <pc:sldMk cId="501298100" sldId="348"/>
            <ac:grpSpMk id="41" creationId="{A109A8F5-301A-B1FF-3C91-331EA790886E}"/>
          </ac:grpSpMkLst>
        </pc:grpChg>
        <pc:grpChg chg="add del mod">
          <ac:chgData name="Kencin Autry" userId="a6c17a38-3403-4b9b-b01e-849711fc5fbf" providerId="ADAL" clId="{082659E4-D9E0-4610-B4E4-9B8D758FE963}" dt="2023-10-16T17:53:03.778" v="14636" actId="478"/>
          <ac:grpSpMkLst>
            <pc:docMk/>
            <pc:sldMk cId="501298100" sldId="348"/>
            <ac:grpSpMk id="46" creationId="{15C87D3D-55C3-0D48-8ECF-5D617ED886F2}"/>
          </ac:grpSpMkLst>
        </pc:grpChg>
        <pc:grpChg chg="mod">
          <ac:chgData name="Kencin Autry" userId="a6c17a38-3403-4b9b-b01e-849711fc5fbf" providerId="ADAL" clId="{082659E4-D9E0-4610-B4E4-9B8D758FE963}" dt="2023-10-15T00:58:00.966" v="13365"/>
          <ac:grpSpMkLst>
            <pc:docMk/>
            <pc:sldMk cId="501298100" sldId="348"/>
            <ac:grpSpMk id="47" creationId="{D98DCC52-AED2-4077-E0B2-1A49D2384E9C}"/>
          </ac:grpSpMkLst>
        </pc:grpChg>
        <pc:grpChg chg="add mod ord">
          <ac:chgData name="Kencin Autry" userId="a6c17a38-3403-4b9b-b01e-849711fc5fbf" providerId="ADAL" clId="{082659E4-D9E0-4610-B4E4-9B8D758FE963}" dt="2023-10-15T01:00:31.152" v="13385" actId="167"/>
          <ac:grpSpMkLst>
            <pc:docMk/>
            <pc:sldMk cId="501298100" sldId="348"/>
            <ac:grpSpMk id="52" creationId="{BA4C74C7-5628-0BB0-36DE-075C380A49AE}"/>
          </ac:grpSpMkLst>
        </pc:grpChg>
        <pc:grpChg chg="add mod ord">
          <ac:chgData name="Kencin Autry" userId="a6c17a38-3403-4b9b-b01e-849711fc5fbf" providerId="ADAL" clId="{082659E4-D9E0-4610-B4E4-9B8D758FE963}" dt="2023-10-16T17:56:18.619" v="14658" actId="171"/>
          <ac:grpSpMkLst>
            <pc:docMk/>
            <pc:sldMk cId="501298100" sldId="348"/>
            <ac:grpSpMk id="60" creationId="{249589DB-EB68-9FC0-2571-8F5F6053CEF1}"/>
          </ac:grpSpMkLst>
        </pc:grpChg>
        <pc:grpChg chg="add mod">
          <ac:chgData name="Kencin Autry" userId="a6c17a38-3403-4b9b-b01e-849711fc5fbf" providerId="ADAL" clId="{082659E4-D9E0-4610-B4E4-9B8D758FE963}" dt="2023-10-16T18:02:11.003" v="14812" actId="1076"/>
          <ac:grpSpMkLst>
            <pc:docMk/>
            <pc:sldMk cId="501298100" sldId="348"/>
            <ac:grpSpMk id="61" creationId="{4A96BA2B-3E7C-AC11-E765-45335A53B840}"/>
          </ac:grpSpMkLst>
        </pc:grpChg>
        <pc:grpChg chg="add mod ord">
          <ac:chgData name="Kencin Autry" userId="a6c17a38-3403-4b9b-b01e-849711fc5fbf" providerId="ADAL" clId="{082659E4-D9E0-4610-B4E4-9B8D758FE963}" dt="2023-10-16T17:56:05.817" v="14654" actId="14100"/>
          <ac:grpSpMkLst>
            <pc:docMk/>
            <pc:sldMk cId="501298100" sldId="348"/>
            <ac:grpSpMk id="65" creationId="{4F8672D7-5B78-FB29-84CC-EA215A54D9EE}"/>
          </ac:grpSpMkLst>
        </pc:grpChg>
        <pc:grpChg chg="mod">
          <ac:chgData name="Kencin Autry" userId="a6c17a38-3403-4b9b-b01e-849711fc5fbf" providerId="ADAL" clId="{082659E4-D9E0-4610-B4E4-9B8D758FE963}" dt="2023-10-16T18:01:51.764" v="14809"/>
          <ac:grpSpMkLst>
            <pc:docMk/>
            <pc:sldMk cId="501298100" sldId="348"/>
            <ac:grpSpMk id="66" creationId="{E8C9527F-7DA8-0B60-660D-DD19235F1CE6}"/>
          </ac:grpSpMkLst>
        </pc:grpChg>
        <pc:grpChg chg="add mod ord">
          <ac:chgData name="Kencin Autry" userId="a6c17a38-3403-4b9b-b01e-849711fc5fbf" providerId="ADAL" clId="{082659E4-D9E0-4610-B4E4-9B8D758FE963}" dt="2023-10-15T01:08:55.649" v="13441" actId="171"/>
          <ac:grpSpMkLst>
            <pc:docMk/>
            <pc:sldMk cId="501298100" sldId="348"/>
            <ac:grpSpMk id="67" creationId="{12762653-57EC-95A3-2974-44E4585A77C4}"/>
          </ac:grpSpMkLst>
        </pc:grpChg>
        <pc:grpChg chg="add mod">
          <ac:chgData name="Kencin Autry" userId="a6c17a38-3403-4b9b-b01e-849711fc5fbf" providerId="ADAL" clId="{082659E4-D9E0-4610-B4E4-9B8D758FE963}" dt="2023-10-15T01:13:29.957" v="13637" actId="164"/>
          <ac:grpSpMkLst>
            <pc:docMk/>
            <pc:sldMk cId="501298100" sldId="348"/>
            <ac:grpSpMk id="74" creationId="{2E2551C4-0865-1E44-543B-D472BC324394}"/>
          </ac:grpSpMkLst>
        </pc:grpChg>
        <pc:grpChg chg="add del mod">
          <ac:chgData name="Kencin Autry" userId="a6c17a38-3403-4b9b-b01e-849711fc5fbf" providerId="ADAL" clId="{082659E4-D9E0-4610-B4E4-9B8D758FE963}" dt="2023-10-16T02:36:05.729" v="13718" actId="478"/>
          <ac:grpSpMkLst>
            <pc:docMk/>
            <pc:sldMk cId="501298100" sldId="348"/>
            <ac:grpSpMk id="80" creationId="{432790AD-086C-B493-3142-8ADBC76F6484}"/>
          </ac:grpSpMkLst>
        </pc:grpChg>
        <pc:grpChg chg="add mod">
          <ac:chgData name="Kencin Autry" userId="a6c17a38-3403-4b9b-b01e-849711fc5fbf" providerId="ADAL" clId="{082659E4-D9E0-4610-B4E4-9B8D758FE963}" dt="2023-10-16T02:28:58.880" v="13675" actId="1076"/>
          <ac:grpSpMkLst>
            <pc:docMk/>
            <pc:sldMk cId="501298100" sldId="348"/>
            <ac:grpSpMk id="83" creationId="{C449F616-CEEA-58A9-E832-C2F87D6BDB1B}"/>
          </ac:grpSpMkLst>
        </pc:grpChg>
        <pc:grpChg chg="mod">
          <ac:chgData name="Kencin Autry" userId="a6c17a38-3403-4b9b-b01e-849711fc5fbf" providerId="ADAL" clId="{082659E4-D9E0-4610-B4E4-9B8D758FE963}" dt="2023-10-15T01:17:25.696" v="13660"/>
          <ac:grpSpMkLst>
            <pc:docMk/>
            <pc:sldMk cId="501298100" sldId="348"/>
            <ac:grpSpMk id="84" creationId="{3770358D-480F-FEAF-8F38-E1AC2C20BA46}"/>
          </ac:grpSpMkLst>
        </pc:grpChg>
      </pc:sldChg>
      <pc:sldChg chg="addSp delSp modSp new del mod">
        <pc:chgData name="Kencin Autry" userId="a6c17a38-3403-4b9b-b01e-849711fc5fbf" providerId="ADAL" clId="{082659E4-D9E0-4610-B4E4-9B8D758FE963}" dt="2023-10-13T19:14:11.676" v="13192" actId="2696"/>
        <pc:sldMkLst>
          <pc:docMk/>
          <pc:sldMk cId="3832478451" sldId="348"/>
        </pc:sldMkLst>
        <pc:spChg chg="mod">
          <ac:chgData name="Kencin Autry" userId="a6c17a38-3403-4b9b-b01e-849711fc5fbf" providerId="ADAL" clId="{082659E4-D9E0-4610-B4E4-9B8D758FE963}" dt="2023-10-13T19:02:29.864" v="13098" actId="1076"/>
          <ac:spMkLst>
            <pc:docMk/>
            <pc:sldMk cId="3832478451" sldId="348"/>
            <ac:spMk id="4" creationId="{DA65A485-77C2-6251-C396-6490FE34921D}"/>
          </ac:spMkLst>
        </pc:spChg>
        <pc:spChg chg="add del mod">
          <ac:chgData name="Kencin Autry" userId="a6c17a38-3403-4b9b-b01e-849711fc5fbf" providerId="ADAL" clId="{082659E4-D9E0-4610-B4E4-9B8D758FE963}" dt="2023-10-13T19:10:11.690" v="13128" actId="478"/>
          <ac:spMkLst>
            <pc:docMk/>
            <pc:sldMk cId="3832478451" sldId="348"/>
            <ac:spMk id="6" creationId="{8A1584D0-E05A-281E-D3DF-222F76CCB5F8}"/>
          </ac:spMkLst>
        </pc:spChg>
        <pc:spChg chg="add del mod">
          <ac:chgData name="Kencin Autry" userId="a6c17a38-3403-4b9b-b01e-849711fc5fbf" providerId="ADAL" clId="{082659E4-D9E0-4610-B4E4-9B8D758FE963}" dt="2023-10-13T18:52:52.860" v="12874" actId="478"/>
          <ac:spMkLst>
            <pc:docMk/>
            <pc:sldMk cId="3832478451" sldId="348"/>
            <ac:spMk id="7" creationId="{6A0A6AD4-2CEE-EA4C-DA06-007AD235391E}"/>
          </ac:spMkLst>
        </pc:spChg>
        <pc:spChg chg="add del mod">
          <ac:chgData name="Kencin Autry" userId="a6c17a38-3403-4b9b-b01e-849711fc5fbf" providerId="ADAL" clId="{082659E4-D9E0-4610-B4E4-9B8D758FE963}" dt="2023-10-13T18:52:51.587" v="12872" actId="478"/>
          <ac:spMkLst>
            <pc:docMk/>
            <pc:sldMk cId="3832478451" sldId="348"/>
            <ac:spMk id="8" creationId="{695A2DF1-212C-C17E-F773-CB968AD03DCE}"/>
          </ac:spMkLst>
        </pc:spChg>
        <pc:spChg chg="add mod">
          <ac:chgData name="Kencin Autry" userId="a6c17a38-3403-4b9b-b01e-849711fc5fbf" providerId="ADAL" clId="{082659E4-D9E0-4610-B4E4-9B8D758FE963}" dt="2023-10-13T19:00:23.526" v="13062"/>
          <ac:spMkLst>
            <pc:docMk/>
            <pc:sldMk cId="3832478451" sldId="348"/>
            <ac:spMk id="9" creationId="{B0A83233-F74E-B716-21EA-35798338C805}"/>
          </ac:spMkLst>
        </pc:spChg>
        <pc:spChg chg="add del mod">
          <ac:chgData name="Kencin Autry" userId="a6c17a38-3403-4b9b-b01e-849711fc5fbf" providerId="ADAL" clId="{082659E4-D9E0-4610-B4E4-9B8D758FE963}" dt="2023-10-13T18:52:57.975" v="12879" actId="478"/>
          <ac:spMkLst>
            <pc:docMk/>
            <pc:sldMk cId="3832478451" sldId="348"/>
            <ac:spMk id="10" creationId="{7D2FE7E8-D1B8-3538-98FF-EFB69156DB7F}"/>
          </ac:spMkLst>
        </pc:spChg>
        <pc:spChg chg="add del mod">
          <ac:chgData name="Kencin Autry" userId="a6c17a38-3403-4b9b-b01e-849711fc5fbf" providerId="ADAL" clId="{082659E4-D9E0-4610-B4E4-9B8D758FE963}" dt="2023-10-13T18:52:58.911" v="12880" actId="478"/>
          <ac:spMkLst>
            <pc:docMk/>
            <pc:sldMk cId="3832478451" sldId="348"/>
            <ac:spMk id="11" creationId="{7272EE78-85E7-22D5-6424-BF73EF3E7A2A}"/>
          </ac:spMkLst>
        </pc:spChg>
        <pc:spChg chg="add mod">
          <ac:chgData name="Kencin Autry" userId="a6c17a38-3403-4b9b-b01e-849711fc5fbf" providerId="ADAL" clId="{082659E4-D9E0-4610-B4E4-9B8D758FE963}" dt="2023-10-13T19:00:23.526" v="13062"/>
          <ac:spMkLst>
            <pc:docMk/>
            <pc:sldMk cId="3832478451" sldId="348"/>
            <ac:spMk id="12" creationId="{9ABB1539-428C-8237-294C-515B819298CC}"/>
          </ac:spMkLst>
        </pc:spChg>
        <pc:spChg chg="add mod">
          <ac:chgData name="Kencin Autry" userId="a6c17a38-3403-4b9b-b01e-849711fc5fbf" providerId="ADAL" clId="{082659E4-D9E0-4610-B4E4-9B8D758FE963}" dt="2023-10-13T19:00:23.526" v="13062"/>
          <ac:spMkLst>
            <pc:docMk/>
            <pc:sldMk cId="3832478451" sldId="348"/>
            <ac:spMk id="13" creationId="{A0CD18E3-A581-9447-3000-9F9583913201}"/>
          </ac:spMkLst>
        </pc:spChg>
        <pc:spChg chg="add mod">
          <ac:chgData name="Kencin Autry" userId="a6c17a38-3403-4b9b-b01e-849711fc5fbf" providerId="ADAL" clId="{082659E4-D9E0-4610-B4E4-9B8D758FE963}" dt="2023-10-13T19:00:23.526" v="13062"/>
          <ac:spMkLst>
            <pc:docMk/>
            <pc:sldMk cId="3832478451" sldId="348"/>
            <ac:spMk id="14" creationId="{306A1EB8-D224-4608-0F06-FF42A9462378}"/>
          </ac:spMkLst>
        </pc:spChg>
        <pc:spChg chg="add del mod">
          <ac:chgData name="Kencin Autry" userId="a6c17a38-3403-4b9b-b01e-849711fc5fbf" providerId="ADAL" clId="{082659E4-D9E0-4610-B4E4-9B8D758FE963}" dt="2023-10-13T19:00:23.526" v="13062"/>
          <ac:spMkLst>
            <pc:docMk/>
            <pc:sldMk cId="3832478451" sldId="348"/>
            <ac:spMk id="15" creationId="{F77148E8-46D0-9B47-A676-FCF56DDD4669}"/>
          </ac:spMkLst>
        </pc:spChg>
        <pc:spChg chg="add del mod">
          <ac:chgData name="Kencin Autry" userId="a6c17a38-3403-4b9b-b01e-849711fc5fbf" providerId="ADAL" clId="{082659E4-D9E0-4610-B4E4-9B8D758FE963}" dt="2023-10-13T18:58:03.148" v="13015" actId="478"/>
          <ac:spMkLst>
            <pc:docMk/>
            <pc:sldMk cId="3832478451" sldId="348"/>
            <ac:spMk id="17" creationId="{27387266-7332-86EE-1439-FAC6A76D5E24}"/>
          </ac:spMkLst>
        </pc:spChg>
        <pc:spChg chg="add del mod">
          <ac:chgData name="Kencin Autry" userId="a6c17a38-3403-4b9b-b01e-849711fc5fbf" providerId="ADAL" clId="{082659E4-D9E0-4610-B4E4-9B8D758FE963}" dt="2023-10-13T18:58:01.500" v="13014" actId="478"/>
          <ac:spMkLst>
            <pc:docMk/>
            <pc:sldMk cId="3832478451" sldId="348"/>
            <ac:spMk id="18" creationId="{D568BC07-18D0-3026-D742-D81939F70DF4}"/>
          </ac:spMkLst>
        </pc:spChg>
        <pc:spChg chg="add del mod">
          <ac:chgData name="Kencin Autry" userId="a6c17a38-3403-4b9b-b01e-849711fc5fbf" providerId="ADAL" clId="{082659E4-D9E0-4610-B4E4-9B8D758FE963}" dt="2023-10-13T19:00:27.979" v="13068" actId="478"/>
          <ac:spMkLst>
            <pc:docMk/>
            <pc:sldMk cId="3832478451" sldId="348"/>
            <ac:spMk id="19" creationId="{3BE9B20E-1EBF-7926-F923-075424A8EE00}"/>
          </ac:spMkLst>
        </pc:spChg>
        <pc:spChg chg="add del mod">
          <ac:chgData name="Kencin Autry" userId="a6c17a38-3403-4b9b-b01e-849711fc5fbf" providerId="ADAL" clId="{082659E4-D9E0-4610-B4E4-9B8D758FE963}" dt="2023-10-13T19:00:23.526" v="13062"/>
          <ac:spMkLst>
            <pc:docMk/>
            <pc:sldMk cId="3832478451" sldId="348"/>
            <ac:spMk id="20" creationId="{463AA1FB-FBD3-4976-5ECF-CD7488FBC7B0}"/>
          </ac:spMkLst>
        </pc:spChg>
        <pc:spChg chg="add mod">
          <ac:chgData name="Kencin Autry" userId="a6c17a38-3403-4b9b-b01e-849711fc5fbf" providerId="ADAL" clId="{082659E4-D9E0-4610-B4E4-9B8D758FE963}" dt="2023-10-13T19:00:22.669" v="13057"/>
          <ac:spMkLst>
            <pc:docMk/>
            <pc:sldMk cId="3832478451" sldId="348"/>
            <ac:spMk id="21" creationId="{12B781AE-CE76-02E1-BB1C-A6FA7DBA6B18}"/>
          </ac:spMkLst>
        </pc:spChg>
        <pc:spChg chg="add mod">
          <ac:chgData name="Kencin Autry" userId="a6c17a38-3403-4b9b-b01e-849711fc5fbf" providerId="ADAL" clId="{082659E4-D9E0-4610-B4E4-9B8D758FE963}" dt="2023-10-13T19:00:22.491" v="13056"/>
          <ac:spMkLst>
            <pc:docMk/>
            <pc:sldMk cId="3832478451" sldId="348"/>
            <ac:spMk id="22" creationId="{B5B2243E-9590-A01B-B2D5-A12C562E4EF3}"/>
          </ac:spMkLst>
        </pc:spChg>
        <pc:grpChg chg="add del mod">
          <ac:chgData name="Kencin Autry" userId="a6c17a38-3403-4b9b-b01e-849711fc5fbf" providerId="ADAL" clId="{082659E4-D9E0-4610-B4E4-9B8D758FE963}" dt="2023-10-13T19:00:33.936" v="13069" actId="478"/>
          <ac:grpSpMkLst>
            <pc:docMk/>
            <pc:sldMk cId="3832478451" sldId="348"/>
            <ac:grpSpMk id="16" creationId="{89268285-0563-D80E-A4FB-F2961FAE956E}"/>
          </ac:grpSpMkLst>
        </pc:grpChg>
        <pc:graphicFrameChg chg="add mod modGraphic">
          <ac:chgData name="Kencin Autry" userId="a6c17a38-3403-4b9b-b01e-849711fc5fbf" providerId="ADAL" clId="{082659E4-D9E0-4610-B4E4-9B8D758FE963}" dt="2023-10-13T19:09:56.233" v="13125"/>
          <ac:graphicFrameMkLst>
            <pc:docMk/>
            <pc:sldMk cId="3832478451" sldId="348"/>
            <ac:graphicFrameMk id="24" creationId="{C7DB7E17-C765-C977-3F99-85E29F780963}"/>
          </ac:graphicFrameMkLst>
        </pc:graphicFrameChg>
        <pc:graphicFrameChg chg="add mod modGraphic">
          <ac:chgData name="Kencin Autry" userId="a6c17a38-3403-4b9b-b01e-849711fc5fbf" providerId="ADAL" clId="{082659E4-D9E0-4610-B4E4-9B8D758FE963}" dt="2023-10-13T19:10:02.093" v="13127" actId="1076"/>
          <ac:graphicFrameMkLst>
            <pc:docMk/>
            <pc:sldMk cId="3832478451" sldId="348"/>
            <ac:graphicFrameMk id="26" creationId="{12C9685F-FD28-B16E-C77F-2ABA9D6C0B22}"/>
          </ac:graphicFrameMkLst>
        </pc:graphicFrameChg>
        <pc:graphicFrameChg chg="add mod modGraphic">
          <ac:chgData name="Kencin Autry" userId="a6c17a38-3403-4b9b-b01e-849711fc5fbf" providerId="ADAL" clId="{082659E4-D9E0-4610-B4E4-9B8D758FE963}" dt="2023-10-13T19:05:33.626" v="13121"/>
          <ac:graphicFrameMkLst>
            <pc:docMk/>
            <pc:sldMk cId="3832478451" sldId="348"/>
            <ac:graphicFrameMk id="28" creationId="{C19C9A39-3A00-3F8D-7475-C819264D582A}"/>
          </ac:graphicFrameMkLst>
        </pc:graphicFrameChg>
        <pc:graphicFrameChg chg="add mod modGraphic">
          <ac:chgData name="Kencin Autry" userId="a6c17a38-3403-4b9b-b01e-849711fc5fbf" providerId="ADAL" clId="{082659E4-D9E0-4610-B4E4-9B8D758FE963}" dt="2023-10-13T19:06:13.455" v="13123"/>
          <ac:graphicFrameMkLst>
            <pc:docMk/>
            <pc:sldMk cId="3832478451" sldId="348"/>
            <ac:graphicFrameMk id="30" creationId="{963F907E-40D7-91F9-6E58-68F02B831DF9}"/>
          </ac:graphicFrameMkLst>
        </pc:graphicFrameChg>
        <pc:graphicFrameChg chg="add mod modGraphic">
          <ac:chgData name="Kencin Autry" userId="a6c17a38-3403-4b9b-b01e-849711fc5fbf" providerId="ADAL" clId="{082659E4-D9E0-4610-B4E4-9B8D758FE963}" dt="2023-10-13T19:08:51.598" v="13124" actId="27180"/>
          <ac:graphicFrameMkLst>
            <pc:docMk/>
            <pc:sldMk cId="3832478451" sldId="348"/>
            <ac:graphicFrameMk id="32" creationId="{47A32A1B-7F9C-F651-9B07-B35FC3B39CDA}"/>
          </ac:graphicFrameMkLst>
        </pc:graphicFrameChg>
        <pc:graphicFrameChg chg="add mod modGraphic">
          <ac:chgData name="Kencin Autry" userId="a6c17a38-3403-4b9b-b01e-849711fc5fbf" providerId="ADAL" clId="{082659E4-D9E0-4610-B4E4-9B8D758FE963}" dt="2023-10-13T19:03:46.384" v="13115" actId="1076"/>
          <ac:graphicFrameMkLst>
            <pc:docMk/>
            <pc:sldMk cId="3832478451" sldId="348"/>
            <ac:graphicFrameMk id="34" creationId="{22091115-17B3-FD96-75EF-F5F50CD418B9}"/>
          </ac:graphicFrameMkLst>
        </pc:graphicFrameChg>
      </pc:sldChg>
      <pc:sldChg chg="addSp modSp add del mod ord modAnim">
        <pc:chgData name="Kencin Autry" userId="a6c17a38-3403-4b9b-b01e-849711fc5fbf" providerId="ADAL" clId="{082659E4-D9E0-4610-B4E4-9B8D758FE963}" dt="2023-10-16T19:13:51.362" v="15123" actId="2696"/>
        <pc:sldMkLst>
          <pc:docMk/>
          <pc:sldMk cId="682361103" sldId="349"/>
        </pc:sldMkLst>
        <pc:spChg chg="add mod">
          <ac:chgData name="Kencin Autry" userId="a6c17a38-3403-4b9b-b01e-849711fc5fbf" providerId="ADAL" clId="{082659E4-D9E0-4610-B4E4-9B8D758FE963}" dt="2023-10-16T02:41:02.517" v="13869" actId="1076"/>
          <ac:spMkLst>
            <pc:docMk/>
            <pc:sldMk cId="682361103" sldId="349"/>
            <ac:spMk id="2" creationId="{227BA728-9C00-4314-C6FB-5C001F8AF79E}"/>
          </ac:spMkLst>
        </pc:spChg>
        <pc:spChg chg="add mod">
          <ac:chgData name="Kencin Autry" userId="a6c17a38-3403-4b9b-b01e-849711fc5fbf" providerId="ADAL" clId="{082659E4-D9E0-4610-B4E4-9B8D758FE963}" dt="2023-10-16T02:44:05.286" v="13887" actId="1076"/>
          <ac:spMkLst>
            <pc:docMk/>
            <pc:sldMk cId="682361103" sldId="349"/>
            <ac:spMk id="3" creationId="{02FEF17C-D296-1221-0E06-E42F03799427}"/>
          </ac:spMkLst>
        </pc:spChg>
        <pc:spChg chg="add mod">
          <ac:chgData name="Kencin Autry" userId="a6c17a38-3403-4b9b-b01e-849711fc5fbf" providerId="ADAL" clId="{082659E4-D9E0-4610-B4E4-9B8D758FE963}" dt="2023-10-16T02:45:22.717" v="13917" actId="207"/>
          <ac:spMkLst>
            <pc:docMk/>
            <pc:sldMk cId="682361103" sldId="349"/>
            <ac:spMk id="7" creationId="{841D8EBF-BE5D-B44B-47B1-F433A9BB1DE3}"/>
          </ac:spMkLst>
        </pc:spChg>
        <pc:spChg chg="add mod">
          <ac:chgData name="Kencin Autry" userId="a6c17a38-3403-4b9b-b01e-849711fc5fbf" providerId="ADAL" clId="{082659E4-D9E0-4610-B4E4-9B8D758FE963}" dt="2023-10-16T02:46:09.023" v="13959" actId="207"/>
          <ac:spMkLst>
            <pc:docMk/>
            <pc:sldMk cId="682361103" sldId="349"/>
            <ac:spMk id="8" creationId="{0A96396D-FEAA-E2A6-403E-E0442B77B98B}"/>
          </ac:spMkLst>
        </pc:spChg>
        <pc:spChg chg="mod">
          <ac:chgData name="Kencin Autry" userId="a6c17a38-3403-4b9b-b01e-849711fc5fbf" providerId="ADAL" clId="{082659E4-D9E0-4610-B4E4-9B8D758FE963}" dt="2023-10-16T02:40:04.471" v="13833" actId="554"/>
          <ac:spMkLst>
            <pc:docMk/>
            <pc:sldMk cId="682361103" sldId="349"/>
            <ac:spMk id="9" creationId="{76636B5F-E76A-C1CD-EB73-88E5E6137252}"/>
          </ac:spMkLst>
        </pc:spChg>
        <pc:spChg chg="add mod">
          <ac:chgData name="Kencin Autry" userId="a6c17a38-3403-4b9b-b01e-849711fc5fbf" providerId="ADAL" clId="{082659E4-D9E0-4610-B4E4-9B8D758FE963}" dt="2023-10-16T02:46:24.027" v="13974" actId="20577"/>
          <ac:spMkLst>
            <pc:docMk/>
            <pc:sldMk cId="682361103" sldId="349"/>
            <ac:spMk id="10" creationId="{76AADB64-F374-6A2D-128C-91E21A32C942}"/>
          </ac:spMkLst>
        </pc:spChg>
        <pc:spChg chg="add mod">
          <ac:chgData name="Kencin Autry" userId="a6c17a38-3403-4b9b-b01e-849711fc5fbf" providerId="ADAL" clId="{082659E4-D9E0-4610-B4E4-9B8D758FE963}" dt="2023-10-16T02:46:44.729" v="13976" actId="1076"/>
          <ac:spMkLst>
            <pc:docMk/>
            <pc:sldMk cId="682361103" sldId="349"/>
            <ac:spMk id="11" creationId="{8848C39B-273D-ABD9-B2E6-EC6075948B1F}"/>
          </ac:spMkLst>
        </pc:spChg>
      </pc:sldChg>
      <pc:sldChg chg="add del">
        <pc:chgData name="Kencin Autry" userId="a6c17a38-3403-4b9b-b01e-849711fc5fbf" providerId="ADAL" clId="{082659E4-D9E0-4610-B4E4-9B8D758FE963}" dt="2023-10-16T16:52:52.953" v="14441" actId="47"/>
        <pc:sldMkLst>
          <pc:docMk/>
          <pc:sldMk cId="604353476" sldId="350"/>
        </pc:sldMkLst>
      </pc:sldChg>
      <pc:sldChg chg="addSp delSp modSp new mod ord modTransition modNotesTx">
        <pc:chgData name="Kencin Autry" userId="a6c17a38-3403-4b9b-b01e-849711fc5fbf" providerId="ADAL" clId="{082659E4-D9E0-4610-B4E4-9B8D758FE963}" dt="2023-10-16T22:13:49.924" v="15929" actId="2711"/>
        <pc:sldMkLst>
          <pc:docMk/>
          <pc:sldMk cId="973350924" sldId="350"/>
        </pc:sldMkLst>
        <pc:spChg chg="add del">
          <ac:chgData name="Kencin Autry" userId="a6c17a38-3403-4b9b-b01e-849711fc5fbf" providerId="ADAL" clId="{082659E4-D9E0-4610-B4E4-9B8D758FE963}" dt="2023-10-16T16:53:33.493" v="14468" actId="478"/>
          <ac:spMkLst>
            <pc:docMk/>
            <pc:sldMk cId="973350924" sldId="350"/>
            <ac:spMk id="3" creationId="{154BA8EF-1D9A-9E7D-2093-E27E35AC5AF8}"/>
          </ac:spMkLst>
        </pc:spChg>
        <pc:spChg chg="add del mod">
          <ac:chgData name="Kencin Autry" userId="a6c17a38-3403-4b9b-b01e-849711fc5fbf" providerId="ADAL" clId="{082659E4-D9E0-4610-B4E4-9B8D758FE963}" dt="2023-10-16T16:54:15.008" v="14480" actId="478"/>
          <ac:spMkLst>
            <pc:docMk/>
            <pc:sldMk cId="973350924" sldId="350"/>
            <ac:spMk id="4" creationId="{D747867B-4EBF-00E3-E35B-9F86B60E731E}"/>
          </ac:spMkLst>
        </pc:spChg>
        <pc:spChg chg="mod">
          <ac:chgData name="Kencin Autry" userId="a6c17a38-3403-4b9b-b01e-849711fc5fbf" providerId="ADAL" clId="{082659E4-D9E0-4610-B4E4-9B8D758FE963}" dt="2023-10-16T16:57:41.277" v="14487" actId="255"/>
          <ac:spMkLst>
            <pc:docMk/>
            <pc:sldMk cId="973350924" sldId="350"/>
            <ac:spMk id="5" creationId="{6FBD48B6-9316-A88F-51A0-6041D387D9C9}"/>
          </ac:spMkLst>
        </pc:spChg>
        <pc:spChg chg="add del mod">
          <ac:chgData name="Kencin Autry" userId="a6c17a38-3403-4b9b-b01e-849711fc5fbf" providerId="ADAL" clId="{082659E4-D9E0-4610-B4E4-9B8D758FE963}" dt="2023-10-16T16:53:34.962" v="14470" actId="1076"/>
          <ac:spMkLst>
            <pc:docMk/>
            <pc:sldMk cId="973350924" sldId="350"/>
            <ac:spMk id="6" creationId="{FC1216E5-9A6D-E4D9-CEC6-0311E1CD7F75}"/>
          </ac:spMkLst>
        </pc:spChg>
        <pc:spChg chg="add del mod ord">
          <ac:chgData name="Kencin Autry" userId="a6c17a38-3403-4b9b-b01e-849711fc5fbf" providerId="ADAL" clId="{082659E4-D9E0-4610-B4E4-9B8D758FE963}" dt="2023-10-16T16:54:00.312" v="14474" actId="167"/>
          <ac:spMkLst>
            <pc:docMk/>
            <pc:sldMk cId="973350924" sldId="350"/>
            <ac:spMk id="7" creationId="{EB21C012-74CE-0395-BA88-0D1C5FCDBD88}"/>
          </ac:spMkLst>
        </pc:spChg>
        <pc:spChg chg="mod">
          <ac:chgData name="Kencin Autry" userId="a6c17a38-3403-4b9b-b01e-849711fc5fbf" providerId="ADAL" clId="{082659E4-D9E0-4610-B4E4-9B8D758FE963}" dt="2023-10-16T22:13:31.985" v="15925" actId="2711"/>
          <ac:spMkLst>
            <pc:docMk/>
            <pc:sldMk cId="973350924" sldId="350"/>
            <ac:spMk id="9" creationId="{9B74A605-CC2E-8A13-BEC3-25BE7B1C3B31}"/>
          </ac:spMkLst>
        </pc:spChg>
        <pc:spChg chg="mod">
          <ac:chgData name="Kencin Autry" userId="a6c17a38-3403-4b9b-b01e-849711fc5fbf" providerId="ADAL" clId="{082659E4-D9E0-4610-B4E4-9B8D758FE963}" dt="2023-10-16T22:13:45.469" v="15928" actId="2711"/>
          <ac:spMkLst>
            <pc:docMk/>
            <pc:sldMk cId="973350924" sldId="350"/>
            <ac:spMk id="10" creationId="{420133E9-D14D-B171-1257-0ADAD92CBC07}"/>
          </ac:spMkLst>
        </pc:spChg>
        <pc:spChg chg="mod">
          <ac:chgData name="Kencin Autry" userId="a6c17a38-3403-4b9b-b01e-849711fc5fbf" providerId="ADAL" clId="{082659E4-D9E0-4610-B4E4-9B8D758FE963}" dt="2023-10-16T22:13:36.640" v="15926" actId="2711"/>
          <ac:spMkLst>
            <pc:docMk/>
            <pc:sldMk cId="973350924" sldId="350"/>
            <ac:spMk id="11" creationId="{58B4A7B4-B81A-F2CA-D41F-0C799F48418E}"/>
          </ac:spMkLst>
        </pc:spChg>
        <pc:spChg chg="mod">
          <ac:chgData name="Kencin Autry" userId="a6c17a38-3403-4b9b-b01e-849711fc5fbf" providerId="ADAL" clId="{082659E4-D9E0-4610-B4E4-9B8D758FE963}" dt="2023-10-16T22:13:40.956" v="15927" actId="2711"/>
          <ac:spMkLst>
            <pc:docMk/>
            <pc:sldMk cId="973350924" sldId="350"/>
            <ac:spMk id="12" creationId="{5FF1CC38-0B99-0BDB-1F23-7DEB0BFF69F1}"/>
          </ac:spMkLst>
        </pc:spChg>
        <pc:spChg chg="add del mod">
          <ac:chgData name="Kencin Autry" userId="a6c17a38-3403-4b9b-b01e-849711fc5fbf" providerId="ADAL" clId="{082659E4-D9E0-4610-B4E4-9B8D758FE963}" dt="2023-10-16T22:13:49.924" v="15929" actId="2711"/>
          <ac:spMkLst>
            <pc:docMk/>
            <pc:sldMk cId="973350924" sldId="350"/>
            <ac:spMk id="13" creationId="{583ABEAB-97EE-30F1-359B-E183CF415697}"/>
          </ac:spMkLst>
        </pc:spChg>
        <pc:grpChg chg="add del mod">
          <ac:chgData name="Kencin Autry" userId="a6c17a38-3403-4b9b-b01e-849711fc5fbf" providerId="ADAL" clId="{082659E4-D9E0-4610-B4E4-9B8D758FE963}" dt="2023-10-16T16:53:34.962" v="14470" actId="1076"/>
          <ac:grpSpMkLst>
            <pc:docMk/>
            <pc:sldMk cId="973350924" sldId="350"/>
            <ac:grpSpMk id="8" creationId="{F4C1FBE7-DAD0-3E24-98A2-71E74EF8182C}"/>
          </ac:grpSpMkLst>
        </pc:grpChg>
        <pc:picChg chg="add del mod">
          <ac:chgData name="Kencin Autry" userId="a6c17a38-3403-4b9b-b01e-849711fc5fbf" providerId="ADAL" clId="{082659E4-D9E0-4610-B4E4-9B8D758FE963}" dt="2023-10-16T16:53:34.962" v="14470" actId="1076"/>
          <ac:picMkLst>
            <pc:docMk/>
            <pc:sldMk cId="973350924" sldId="350"/>
            <ac:picMk id="14" creationId="{0ED4887E-BEA0-69F8-35CA-0AC8DDDA1B25}"/>
          </ac:picMkLst>
        </pc:picChg>
        <pc:picChg chg="add del mod">
          <ac:chgData name="Kencin Autry" userId="a6c17a38-3403-4b9b-b01e-849711fc5fbf" providerId="ADAL" clId="{082659E4-D9E0-4610-B4E4-9B8D758FE963}" dt="2023-10-16T16:53:34.962" v="14470" actId="1076"/>
          <ac:picMkLst>
            <pc:docMk/>
            <pc:sldMk cId="973350924" sldId="350"/>
            <ac:picMk id="15" creationId="{DFB60604-8B50-3FA2-37D8-AAFD97C36CFC}"/>
          </ac:picMkLst>
        </pc:picChg>
        <pc:picChg chg="add del mod">
          <ac:chgData name="Kencin Autry" userId="a6c17a38-3403-4b9b-b01e-849711fc5fbf" providerId="ADAL" clId="{082659E4-D9E0-4610-B4E4-9B8D758FE963}" dt="2023-10-16T16:53:34.962" v="14470" actId="1076"/>
          <ac:picMkLst>
            <pc:docMk/>
            <pc:sldMk cId="973350924" sldId="350"/>
            <ac:picMk id="16" creationId="{5783C0E7-BA32-B173-B69F-FFF5585A2559}"/>
          </ac:picMkLst>
        </pc:picChg>
        <pc:picChg chg="add del mod">
          <ac:chgData name="Kencin Autry" userId="a6c17a38-3403-4b9b-b01e-849711fc5fbf" providerId="ADAL" clId="{082659E4-D9E0-4610-B4E4-9B8D758FE963}" dt="2023-10-16T16:53:34.962" v="14470" actId="1076"/>
          <ac:picMkLst>
            <pc:docMk/>
            <pc:sldMk cId="973350924" sldId="350"/>
            <ac:picMk id="17" creationId="{C089F7BB-BD83-4800-0CB3-72C2255A0100}"/>
          </ac:picMkLst>
        </pc:picChg>
        <pc:picChg chg="add del mod">
          <ac:chgData name="Kencin Autry" userId="a6c17a38-3403-4b9b-b01e-849711fc5fbf" providerId="ADAL" clId="{082659E4-D9E0-4610-B4E4-9B8D758FE963}" dt="2023-10-16T16:53:34.962" v="14470" actId="1076"/>
          <ac:picMkLst>
            <pc:docMk/>
            <pc:sldMk cId="973350924" sldId="350"/>
            <ac:picMk id="18" creationId="{A255E4B8-C5E5-F3DB-357E-4F66898EBEEF}"/>
          </ac:picMkLst>
        </pc:picChg>
        <pc:picChg chg="add del mod">
          <ac:chgData name="Kencin Autry" userId="a6c17a38-3403-4b9b-b01e-849711fc5fbf" providerId="ADAL" clId="{082659E4-D9E0-4610-B4E4-9B8D758FE963}" dt="2023-10-16T16:53:34.962" v="14470" actId="1076"/>
          <ac:picMkLst>
            <pc:docMk/>
            <pc:sldMk cId="973350924" sldId="350"/>
            <ac:picMk id="19" creationId="{CF4E2F51-0C33-DC90-0B54-68F50026BBD8}"/>
          </ac:picMkLst>
        </pc:picChg>
      </pc:sldChg>
      <pc:sldChg chg="new del">
        <pc:chgData name="Kencin Autry" userId="a6c17a38-3403-4b9b-b01e-849711fc5fbf" providerId="ADAL" clId="{082659E4-D9E0-4610-B4E4-9B8D758FE963}" dt="2023-10-16T16:52:42.836" v="14439" actId="47"/>
        <pc:sldMkLst>
          <pc:docMk/>
          <pc:sldMk cId="2718462460" sldId="350"/>
        </pc:sldMkLst>
      </pc:sldChg>
      <pc:sldChg chg="add del">
        <pc:chgData name="Kencin Autry" userId="a6c17a38-3403-4b9b-b01e-849711fc5fbf" providerId="ADAL" clId="{082659E4-D9E0-4610-B4E4-9B8D758FE963}" dt="2023-10-16T16:52:42.028" v="14438" actId="47"/>
        <pc:sldMkLst>
          <pc:docMk/>
          <pc:sldMk cId="2160379069" sldId="351"/>
        </pc:sldMkLst>
      </pc:sldChg>
      <pc:sldChg chg="addSp modSp mod modTransition">
        <pc:chgData name="Kencin Autry" userId="a6c17a38-3403-4b9b-b01e-849711fc5fbf" providerId="ADAL" clId="{082659E4-D9E0-4610-B4E4-9B8D758FE963}" dt="2023-10-16T21:34:26.825" v="15668"/>
        <pc:sldMkLst>
          <pc:docMk/>
          <pc:sldMk cId="2217076186" sldId="351"/>
        </pc:sldMkLst>
        <pc:spChg chg="mod">
          <ac:chgData name="Kencin Autry" userId="a6c17a38-3403-4b9b-b01e-849711fc5fbf" providerId="ADAL" clId="{082659E4-D9E0-4610-B4E4-9B8D758FE963}" dt="2023-10-16T17:47:52.767" v="14570" actId="1076"/>
          <ac:spMkLst>
            <pc:docMk/>
            <pc:sldMk cId="2217076186" sldId="351"/>
            <ac:spMk id="4" creationId="{A6361544-20D7-91B1-8BA5-439216026F25}"/>
          </ac:spMkLst>
        </pc:spChg>
        <pc:spChg chg="add mod">
          <ac:chgData name="Kencin Autry" userId="a6c17a38-3403-4b9b-b01e-849711fc5fbf" providerId="ADAL" clId="{082659E4-D9E0-4610-B4E4-9B8D758FE963}" dt="2023-10-16T16:59:51.405" v="14502" actId="1076"/>
          <ac:spMkLst>
            <pc:docMk/>
            <pc:sldMk cId="2217076186" sldId="351"/>
            <ac:spMk id="7" creationId="{2E6B95D1-EDBE-A890-281D-186EA8368E3E}"/>
          </ac:spMkLst>
        </pc:spChg>
        <pc:spChg chg="add mod">
          <ac:chgData name="Kencin Autry" userId="a6c17a38-3403-4b9b-b01e-849711fc5fbf" providerId="ADAL" clId="{082659E4-D9E0-4610-B4E4-9B8D758FE963}" dt="2023-10-16T16:59:14.319" v="14496"/>
          <ac:spMkLst>
            <pc:docMk/>
            <pc:sldMk cId="2217076186" sldId="351"/>
            <ac:spMk id="8" creationId="{FB4F1993-4D93-FE12-2031-8CFC1EC4C322}"/>
          </ac:spMkLst>
        </pc:spChg>
      </pc:sldChg>
      <pc:sldChg chg="modTransition">
        <pc:chgData name="Kencin Autry" userId="a6c17a38-3403-4b9b-b01e-849711fc5fbf" providerId="ADAL" clId="{082659E4-D9E0-4610-B4E4-9B8D758FE963}" dt="2023-10-16T21:34:28.593" v="15669"/>
        <pc:sldMkLst>
          <pc:docMk/>
          <pc:sldMk cId="1341586672" sldId="352"/>
        </pc:sldMkLst>
      </pc:sldChg>
      <pc:sldChg chg="modTransition">
        <pc:chgData name="Kencin Autry" userId="a6c17a38-3403-4b9b-b01e-849711fc5fbf" providerId="ADAL" clId="{082659E4-D9E0-4610-B4E4-9B8D758FE963}" dt="2023-10-16T21:34:30.457" v="15670"/>
        <pc:sldMkLst>
          <pc:docMk/>
          <pc:sldMk cId="3144193321" sldId="353"/>
        </pc:sldMkLst>
      </pc:sldChg>
      <pc:sldChg chg="modSp del mod modTransition">
        <pc:chgData name="Kencin Autry" userId="a6c17a38-3403-4b9b-b01e-849711fc5fbf" providerId="ADAL" clId="{082659E4-D9E0-4610-B4E4-9B8D758FE963}" dt="2023-10-17T03:47:25.352" v="16311" actId="2696"/>
        <pc:sldMkLst>
          <pc:docMk/>
          <pc:sldMk cId="2038417073" sldId="354"/>
        </pc:sldMkLst>
        <pc:spChg chg="mod">
          <ac:chgData name="Kencin Autry" userId="a6c17a38-3403-4b9b-b01e-849711fc5fbf" providerId="ADAL" clId="{082659E4-D9E0-4610-B4E4-9B8D758FE963}" dt="2023-10-16T17:48:06.542" v="14571" actId="14100"/>
          <ac:spMkLst>
            <pc:docMk/>
            <pc:sldMk cId="2038417073" sldId="354"/>
            <ac:spMk id="106" creationId="{08C70643-87D6-19A3-F4FC-E7B66DA3AA7F}"/>
          </ac:spMkLst>
        </pc:spChg>
      </pc:sldChg>
      <pc:sldChg chg="modSp mod modTransition">
        <pc:chgData name="Kencin Autry" userId="a6c17a38-3403-4b9b-b01e-849711fc5fbf" providerId="ADAL" clId="{082659E4-D9E0-4610-B4E4-9B8D758FE963}" dt="2023-10-20T01:01:11.380" v="16584" actId="1076"/>
        <pc:sldMkLst>
          <pc:docMk/>
          <pc:sldMk cId="37413045" sldId="355"/>
        </pc:sldMkLst>
        <pc:spChg chg="mod">
          <ac:chgData name="Kencin Autry" userId="a6c17a38-3403-4b9b-b01e-849711fc5fbf" providerId="ADAL" clId="{082659E4-D9E0-4610-B4E4-9B8D758FE963}" dt="2023-10-20T01:00:17.715" v="16578" actId="1076"/>
          <ac:spMkLst>
            <pc:docMk/>
            <pc:sldMk cId="37413045" sldId="355"/>
            <ac:spMk id="12" creationId="{65D24B05-4407-0982-CC07-04F37EC6E8B7}"/>
          </ac:spMkLst>
        </pc:spChg>
        <pc:spChg chg="mod">
          <ac:chgData name="Kencin Autry" userId="a6c17a38-3403-4b9b-b01e-849711fc5fbf" providerId="ADAL" clId="{082659E4-D9E0-4610-B4E4-9B8D758FE963}" dt="2023-10-20T01:00:21.156" v="16579" actId="1076"/>
          <ac:spMkLst>
            <pc:docMk/>
            <pc:sldMk cId="37413045" sldId="355"/>
            <ac:spMk id="13" creationId="{B7EB3DD1-D4A3-AE83-C73A-329B16821E3C}"/>
          </ac:spMkLst>
        </pc:spChg>
        <pc:spChg chg="mod">
          <ac:chgData name="Kencin Autry" userId="a6c17a38-3403-4b9b-b01e-849711fc5fbf" providerId="ADAL" clId="{082659E4-D9E0-4610-B4E4-9B8D758FE963}" dt="2023-10-16T17:48:17.823" v="14572" actId="2711"/>
          <ac:spMkLst>
            <pc:docMk/>
            <pc:sldMk cId="37413045" sldId="355"/>
            <ac:spMk id="17" creationId="{98D70764-A1B8-7EA4-5168-B804B73A5CCC}"/>
          </ac:spMkLst>
        </pc:spChg>
        <pc:spChg chg="mod">
          <ac:chgData name="Kencin Autry" userId="a6c17a38-3403-4b9b-b01e-849711fc5fbf" providerId="ADAL" clId="{082659E4-D9E0-4610-B4E4-9B8D758FE963}" dt="2023-10-16T17:48:22.264" v="14573" actId="2711"/>
          <ac:spMkLst>
            <pc:docMk/>
            <pc:sldMk cId="37413045" sldId="355"/>
            <ac:spMk id="18" creationId="{BB1FA73B-C846-8D28-E89D-C0CE29878309}"/>
          </ac:spMkLst>
        </pc:spChg>
        <pc:grpChg chg="mod">
          <ac:chgData name="Kencin Autry" userId="a6c17a38-3403-4b9b-b01e-849711fc5fbf" providerId="ADAL" clId="{082659E4-D9E0-4610-B4E4-9B8D758FE963}" dt="2023-10-20T01:00:13.491" v="16577" actId="1076"/>
          <ac:grpSpMkLst>
            <pc:docMk/>
            <pc:sldMk cId="37413045" sldId="355"/>
            <ac:grpSpMk id="7" creationId="{7EAAB020-E54A-6C09-2C82-1EFF77685492}"/>
          </ac:grpSpMkLst>
        </pc:grpChg>
        <pc:picChg chg="mod">
          <ac:chgData name="Kencin Autry" userId="a6c17a38-3403-4b9b-b01e-849711fc5fbf" providerId="ADAL" clId="{082659E4-D9E0-4610-B4E4-9B8D758FE963}" dt="2023-10-20T01:01:11.380" v="16584" actId="1076"/>
          <ac:picMkLst>
            <pc:docMk/>
            <pc:sldMk cId="37413045" sldId="355"/>
            <ac:picMk id="19" creationId="{A0FC0D61-F51A-C2CB-19B6-9FA5A8A59E18}"/>
          </ac:picMkLst>
        </pc:picChg>
        <pc:picChg chg="mod ord">
          <ac:chgData name="Kencin Autry" userId="a6c17a38-3403-4b9b-b01e-849711fc5fbf" providerId="ADAL" clId="{082659E4-D9E0-4610-B4E4-9B8D758FE963}" dt="2023-10-20T01:00:46.047" v="16581" actId="1076"/>
          <ac:picMkLst>
            <pc:docMk/>
            <pc:sldMk cId="37413045" sldId="355"/>
            <ac:picMk id="20" creationId="{C4D375AB-A8A2-D50B-03D2-259C5CD44CC8}"/>
          </ac:picMkLst>
        </pc:picChg>
      </pc:sldChg>
      <pc:sldChg chg="modSp mod modTransition">
        <pc:chgData name="Kencin Autry" userId="a6c17a38-3403-4b9b-b01e-849711fc5fbf" providerId="ADAL" clId="{082659E4-D9E0-4610-B4E4-9B8D758FE963}" dt="2023-10-16T21:34:58.546" v="15673"/>
        <pc:sldMkLst>
          <pc:docMk/>
          <pc:sldMk cId="1099869518" sldId="356"/>
        </pc:sldMkLst>
        <pc:spChg chg="mod">
          <ac:chgData name="Kencin Autry" userId="a6c17a38-3403-4b9b-b01e-849711fc5fbf" providerId="ADAL" clId="{082659E4-D9E0-4610-B4E4-9B8D758FE963}" dt="2023-10-16T17:48:41.882" v="14575" actId="2711"/>
          <ac:spMkLst>
            <pc:docMk/>
            <pc:sldMk cId="1099869518" sldId="356"/>
            <ac:spMk id="5" creationId="{46BDB471-47E1-2E10-BDA1-AB66474C9ED8}"/>
          </ac:spMkLst>
        </pc:spChg>
      </pc:sldChg>
      <pc:sldChg chg="addSp delSp modSp new del mod modShow">
        <pc:chgData name="Kencin Autry" userId="a6c17a38-3403-4b9b-b01e-849711fc5fbf" providerId="ADAL" clId="{082659E4-D9E0-4610-B4E4-9B8D758FE963}" dt="2023-10-16T21:23:12.533" v="15620" actId="47"/>
        <pc:sldMkLst>
          <pc:docMk/>
          <pc:sldMk cId="2847988792" sldId="357"/>
        </pc:sldMkLst>
        <pc:picChg chg="add del mod">
          <ac:chgData name="Kencin Autry" userId="a6c17a38-3403-4b9b-b01e-849711fc5fbf" providerId="ADAL" clId="{082659E4-D9E0-4610-B4E4-9B8D758FE963}" dt="2023-10-16T18:16:21.098" v="15074" actId="478"/>
          <ac:picMkLst>
            <pc:docMk/>
            <pc:sldMk cId="2847988792" sldId="357"/>
            <ac:picMk id="6" creationId="{DCB55B7B-E4A5-63DF-9A4B-9FC83B988CAF}"/>
          </ac:picMkLst>
        </pc:picChg>
        <pc:picChg chg="add del mod">
          <ac:chgData name="Kencin Autry" userId="a6c17a38-3403-4b9b-b01e-849711fc5fbf" providerId="ADAL" clId="{082659E4-D9E0-4610-B4E4-9B8D758FE963}" dt="2023-10-16T21:23:04.750" v="15617" actId="478"/>
          <ac:picMkLst>
            <pc:docMk/>
            <pc:sldMk cId="2847988792" sldId="357"/>
            <ac:picMk id="8" creationId="{4F916451-0B5D-7295-C6DF-D376097515C6}"/>
          </ac:picMkLst>
        </pc:picChg>
        <pc:picChg chg="add del mod">
          <ac:chgData name="Kencin Autry" userId="a6c17a38-3403-4b9b-b01e-849711fc5fbf" providerId="ADAL" clId="{082659E4-D9E0-4610-B4E4-9B8D758FE963}" dt="2023-10-16T21:23:10.731" v="15619" actId="478"/>
          <ac:picMkLst>
            <pc:docMk/>
            <pc:sldMk cId="2847988792" sldId="357"/>
            <ac:picMk id="9" creationId="{FAD27A82-9BA4-1371-31FE-F25F38792740}"/>
          </ac:picMkLst>
        </pc:picChg>
      </pc:sldChg>
      <pc:sldChg chg="modTransition">
        <pc:chgData name="Kencin Autry" userId="a6c17a38-3403-4b9b-b01e-849711fc5fbf" providerId="ADAL" clId="{082659E4-D9E0-4610-B4E4-9B8D758FE963}" dt="2023-10-16T21:34:58.546" v="15673"/>
        <pc:sldMkLst>
          <pc:docMk/>
          <pc:sldMk cId="2393062770" sldId="358"/>
        </pc:sldMkLst>
      </pc:sldChg>
      <pc:sldChg chg="modSp mod modTransition">
        <pc:chgData name="Kencin Autry" userId="a6c17a38-3403-4b9b-b01e-849711fc5fbf" providerId="ADAL" clId="{082659E4-D9E0-4610-B4E4-9B8D758FE963}" dt="2023-10-20T01:01:25.906" v="16594" actId="1076"/>
        <pc:sldMkLst>
          <pc:docMk/>
          <pc:sldMk cId="1634361473" sldId="359"/>
        </pc:sldMkLst>
        <pc:spChg chg="mod">
          <ac:chgData name="Kencin Autry" userId="a6c17a38-3403-4b9b-b01e-849711fc5fbf" providerId="ADAL" clId="{082659E4-D9E0-4610-B4E4-9B8D758FE963}" dt="2023-10-20T01:01:25.906" v="16594" actId="1076"/>
          <ac:spMkLst>
            <pc:docMk/>
            <pc:sldMk cId="1634361473" sldId="359"/>
            <ac:spMk id="6" creationId="{46F02B2B-9F29-F3BD-4D30-135448A09DA5}"/>
          </ac:spMkLst>
        </pc:spChg>
        <pc:graphicFrameChg chg="mod">
          <ac:chgData name="Kencin Autry" userId="a6c17a38-3403-4b9b-b01e-849711fc5fbf" providerId="ADAL" clId="{082659E4-D9E0-4610-B4E4-9B8D758FE963}" dt="2023-10-20T01:01:23.597" v="16593" actId="20577"/>
          <ac:graphicFrameMkLst>
            <pc:docMk/>
            <pc:sldMk cId="1634361473" sldId="359"/>
            <ac:graphicFrameMk id="7" creationId="{5176BCDF-1C07-8432-50F9-36581E03AAD6}"/>
          </ac:graphicFrameMkLst>
        </pc:graphicFrameChg>
      </pc:sldChg>
      <pc:sldChg chg="modSp mod modTransition">
        <pc:chgData name="Kencin Autry" userId="a6c17a38-3403-4b9b-b01e-849711fc5fbf" providerId="ADAL" clId="{082659E4-D9E0-4610-B4E4-9B8D758FE963}" dt="2023-10-17T03:59:38.342" v="16497" actId="20577"/>
        <pc:sldMkLst>
          <pc:docMk/>
          <pc:sldMk cId="402754200" sldId="360"/>
        </pc:sldMkLst>
        <pc:spChg chg="mod">
          <ac:chgData name="Kencin Autry" userId="a6c17a38-3403-4b9b-b01e-849711fc5fbf" providerId="ADAL" clId="{082659E4-D9E0-4610-B4E4-9B8D758FE963}" dt="2023-10-17T03:51:07.898" v="16359" actId="1076"/>
          <ac:spMkLst>
            <pc:docMk/>
            <pc:sldMk cId="402754200" sldId="360"/>
            <ac:spMk id="4" creationId="{268DF764-205A-C8FF-9518-393E45474C44}"/>
          </ac:spMkLst>
        </pc:spChg>
        <pc:spChg chg="mod">
          <ac:chgData name="Kencin Autry" userId="a6c17a38-3403-4b9b-b01e-849711fc5fbf" providerId="ADAL" clId="{082659E4-D9E0-4610-B4E4-9B8D758FE963}" dt="2023-10-17T03:59:38.342" v="16497" actId="20577"/>
          <ac:spMkLst>
            <pc:docMk/>
            <pc:sldMk cId="402754200" sldId="360"/>
            <ac:spMk id="25" creationId="{BB78513F-3266-D545-D957-B3E90DAD7684}"/>
          </ac:spMkLst>
        </pc:spChg>
      </pc:sldChg>
      <pc:sldChg chg="addSp delSp modSp mod modTransition modNotesTx">
        <pc:chgData name="Kencin Autry" userId="a6c17a38-3403-4b9b-b01e-849711fc5fbf" providerId="ADAL" clId="{082659E4-D9E0-4610-B4E4-9B8D758FE963}" dt="2023-10-17T04:02:40.962" v="16523" actId="255"/>
        <pc:sldMkLst>
          <pc:docMk/>
          <pc:sldMk cId="2145058222" sldId="361"/>
        </pc:sldMkLst>
        <pc:spChg chg="mod">
          <ac:chgData name="Kencin Autry" userId="a6c17a38-3403-4b9b-b01e-849711fc5fbf" providerId="ADAL" clId="{082659E4-D9E0-4610-B4E4-9B8D758FE963}" dt="2023-10-17T04:02:40.962" v="16523" actId="255"/>
          <ac:spMkLst>
            <pc:docMk/>
            <pc:sldMk cId="2145058222" sldId="361"/>
            <ac:spMk id="4" creationId="{802F3091-20E2-EBDA-97BB-1EA316C7C845}"/>
          </ac:spMkLst>
        </pc:spChg>
        <pc:spChg chg="mod">
          <ac:chgData name="Kencin Autry" userId="a6c17a38-3403-4b9b-b01e-849711fc5fbf" providerId="ADAL" clId="{082659E4-D9E0-4610-B4E4-9B8D758FE963}" dt="2023-10-17T02:10:15.670" v="15986" actId="122"/>
          <ac:spMkLst>
            <pc:docMk/>
            <pc:sldMk cId="2145058222" sldId="361"/>
            <ac:spMk id="9" creationId="{AB3B8856-F9E6-5FF8-6DA2-3E2FE0D25475}"/>
          </ac:spMkLst>
        </pc:spChg>
        <pc:spChg chg="mod">
          <ac:chgData name="Kencin Autry" userId="a6c17a38-3403-4b9b-b01e-849711fc5fbf" providerId="ADAL" clId="{082659E4-D9E0-4610-B4E4-9B8D758FE963}" dt="2023-10-17T02:17:46.833" v="16051" actId="20577"/>
          <ac:spMkLst>
            <pc:docMk/>
            <pc:sldMk cId="2145058222" sldId="361"/>
            <ac:spMk id="13" creationId="{B4B95C66-5A62-72F6-B7CF-80F885B9629C}"/>
          </ac:spMkLst>
        </pc:spChg>
        <pc:graphicFrameChg chg="del">
          <ac:chgData name="Kencin Autry" userId="a6c17a38-3403-4b9b-b01e-849711fc5fbf" providerId="ADAL" clId="{082659E4-D9E0-4610-B4E4-9B8D758FE963}" dt="2023-10-16T21:04:40.043" v="15576" actId="478"/>
          <ac:graphicFrameMkLst>
            <pc:docMk/>
            <pc:sldMk cId="2145058222" sldId="361"/>
            <ac:graphicFrameMk id="88" creationId="{1F2F2275-84DD-74B6-60E0-484BBCF2BFDA}"/>
          </ac:graphicFrameMkLst>
        </pc:graphicFrameChg>
        <pc:graphicFrameChg chg="del">
          <ac:chgData name="Kencin Autry" userId="a6c17a38-3403-4b9b-b01e-849711fc5fbf" providerId="ADAL" clId="{082659E4-D9E0-4610-B4E4-9B8D758FE963}" dt="2023-10-17T02:14:50.484" v="16018" actId="478"/>
          <ac:graphicFrameMkLst>
            <pc:docMk/>
            <pc:sldMk cId="2145058222" sldId="361"/>
            <ac:graphicFrameMk id="89" creationId="{80D6A65F-EA53-8884-0C07-6FCD163291AA}"/>
          </ac:graphicFrameMkLst>
        </pc:graphicFrameChg>
        <pc:graphicFrameChg chg="add mod modGraphic">
          <ac:chgData name="Kencin Autry" userId="a6c17a38-3403-4b9b-b01e-849711fc5fbf" providerId="ADAL" clId="{082659E4-D9E0-4610-B4E4-9B8D758FE963}" dt="2023-10-17T03:56:35.742" v="16433" actId="27132"/>
          <ac:graphicFrameMkLst>
            <pc:docMk/>
            <pc:sldMk cId="2145058222" sldId="361"/>
            <ac:graphicFrameMk id="89" creationId="{BE86E6F1-9193-D890-96DD-CADBAD818182}"/>
          </ac:graphicFrameMkLst>
        </pc:graphicFrameChg>
        <pc:graphicFrameChg chg="add mod modGraphic">
          <ac:chgData name="Kencin Autry" userId="a6c17a38-3403-4b9b-b01e-849711fc5fbf" providerId="ADAL" clId="{082659E4-D9E0-4610-B4E4-9B8D758FE963}" dt="2023-10-17T03:56:33.046" v="16432" actId="27132"/>
          <ac:graphicFrameMkLst>
            <pc:docMk/>
            <pc:sldMk cId="2145058222" sldId="361"/>
            <ac:graphicFrameMk id="90" creationId="{18994749-8DE4-9796-B0B5-557D036306AD}"/>
          </ac:graphicFrameMkLst>
        </pc:graphicFrameChg>
        <pc:graphicFrameChg chg="del">
          <ac:chgData name="Kencin Autry" userId="a6c17a38-3403-4b9b-b01e-849711fc5fbf" providerId="ADAL" clId="{082659E4-D9E0-4610-B4E4-9B8D758FE963}" dt="2023-10-16T18:42:56.362" v="15089" actId="478"/>
          <ac:graphicFrameMkLst>
            <pc:docMk/>
            <pc:sldMk cId="2145058222" sldId="361"/>
            <ac:graphicFrameMk id="90" creationId="{79F09133-F880-9647-C1A0-DD308FB70D6F}"/>
          </ac:graphicFrameMkLst>
        </pc:graphicFrameChg>
        <pc:graphicFrameChg chg="add del mod modGraphic">
          <ac:chgData name="Kencin Autry" userId="a6c17a38-3403-4b9b-b01e-849711fc5fbf" providerId="ADAL" clId="{082659E4-D9E0-4610-B4E4-9B8D758FE963}" dt="2023-10-17T02:34:17.865" v="16165" actId="478"/>
          <ac:graphicFrameMkLst>
            <pc:docMk/>
            <pc:sldMk cId="2145058222" sldId="361"/>
            <ac:graphicFrameMk id="92" creationId="{8FC4AB26-A3C5-4AF5-B91E-6BCD59F47DBE}"/>
          </ac:graphicFrameMkLst>
        </pc:graphicFrameChg>
        <pc:graphicFrameChg chg="add del mod modGraphic">
          <ac:chgData name="Kencin Autry" userId="a6c17a38-3403-4b9b-b01e-849711fc5fbf" providerId="ADAL" clId="{082659E4-D9E0-4610-B4E4-9B8D758FE963}" dt="2023-10-17T02:10:49.792" v="15987" actId="478"/>
          <ac:graphicFrameMkLst>
            <pc:docMk/>
            <pc:sldMk cId="2145058222" sldId="361"/>
            <ac:graphicFrameMk id="94" creationId="{84A31160-7B28-F80A-C3E2-23691FE1B7FF}"/>
          </ac:graphicFrameMkLst>
        </pc:graphicFrameChg>
        <pc:graphicFrameChg chg="add mod modGraphic">
          <ac:chgData name="Kencin Autry" userId="a6c17a38-3403-4b9b-b01e-849711fc5fbf" providerId="ADAL" clId="{082659E4-D9E0-4610-B4E4-9B8D758FE963}" dt="2023-10-17T03:56:44.284" v="16435" actId="27132"/>
          <ac:graphicFrameMkLst>
            <pc:docMk/>
            <pc:sldMk cId="2145058222" sldId="361"/>
            <ac:graphicFrameMk id="95" creationId="{777A2000-1D8F-CA34-7B07-822AE6703346}"/>
          </ac:graphicFrameMkLst>
        </pc:graphicFrameChg>
        <pc:graphicFrameChg chg="add del mod modGraphic">
          <ac:chgData name="Kencin Autry" userId="a6c17a38-3403-4b9b-b01e-849711fc5fbf" providerId="ADAL" clId="{082659E4-D9E0-4610-B4E4-9B8D758FE963}" dt="2023-10-17T02:15:32.256" v="16026" actId="478"/>
          <ac:graphicFrameMkLst>
            <pc:docMk/>
            <pc:sldMk cId="2145058222" sldId="361"/>
            <ac:graphicFrameMk id="96" creationId="{1F6F5E06-DE32-8194-CBB7-D71D76C73F41}"/>
          </ac:graphicFrameMkLst>
        </pc:graphicFrameChg>
        <pc:graphicFrameChg chg="add del mod modGraphic">
          <ac:chgData name="Kencin Autry" userId="a6c17a38-3403-4b9b-b01e-849711fc5fbf" providerId="ADAL" clId="{082659E4-D9E0-4610-B4E4-9B8D758FE963}" dt="2023-10-17T02:13:53.925" v="16009" actId="478"/>
          <ac:graphicFrameMkLst>
            <pc:docMk/>
            <pc:sldMk cId="2145058222" sldId="361"/>
            <ac:graphicFrameMk id="98" creationId="{762061F9-5AB7-263F-9FDB-E555D0C688F3}"/>
          </ac:graphicFrameMkLst>
        </pc:graphicFrameChg>
        <pc:graphicFrameChg chg="add del mod modGraphic">
          <ac:chgData name="Kencin Autry" userId="a6c17a38-3403-4b9b-b01e-849711fc5fbf" providerId="ADAL" clId="{082659E4-D9E0-4610-B4E4-9B8D758FE963}" dt="2023-10-17T03:55:06.259" v="16417" actId="478"/>
          <ac:graphicFrameMkLst>
            <pc:docMk/>
            <pc:sldMk cId="2145058222" sldId="361"/>
            <ac:graphicFrameMk id="99" creationId="{35925AC5-3F3C-E82A-09BC-11C3F3D3E7D0}"/>
          </ac:graphicFrameMkLst>
        </pc:graphicFrameChg>
        <pc:graphicFrameChg chg="add mod modGraphic">
          <ac:chgData name="Kencin Autry" userId="a6c17a38-3403-4b9b-b01e-849711fc5fbf" providerId="ADAL" clId="{082659E4-D9E0-4610-B4E4-9B8D758FE963}" dt="2023-10-17T03:56:38.378" v="16434" actId="27132"/>
          <ac:graphicFrameMkLst>
            <pc:docMk/>
            <pc:sldMk cId="2145058222" sldId="361"/>
            <ac:graphicFrameMk id="101" creationId="{61D7F52C-2FC8-97ED-27D9-47C0FAFFF289}"/>
          </ac:graphicFrameMkLst>
        </pc:graphicFrameChg>
        <pc:graphicFrameChg chg="add mod modGraphic">
          <ac:chgData name="Kencin Autry" userId="a6c17a38-3403-4b9b-b01e-849711fc5fbf" providerId="ADAL" clId="{082659E4-D9E0-4610-B4E4-9B8D758FE963}" dt="2023-10-17T03:56:48.035" v="16436" actId="27132"/>
          <ac:graphicFrameMkLst>
            <pc:docMk/>
            <pc:sldMk cId="2145058222" sldId="361"/>
            <ac:graphicFrameMk id="103" creationId="{E64E898F-6D09-C17D-D4E9-BD0CD07BC014}"/>
          </ac:graphicFrameMkLst>
        </pc:graphicFrameChg>
        <pc:graphicFrameChg chg="add mod modGraphic">
          <ac:chgData name="Kencin Autry" userId="a6c17a38-3403-4b9b-b01e-849711fc5fbf" providerId="ADAL" clId="{082659E4-D9E0-4610-B4E4-9B8D758FE963}" dt="2023-10-17T03:56:30.206" v="16431" actId="27132"/>
          <ac:graphicFrameMkLst>
            <pc:docMk/>
            <pc:sldMk cId="2145058222" sldId="361"/>
            <ac:graphicFrameMk id="105" creationId="{4CDDE42E-858E-2577-7F75-6CF6551AC74E}"/>
          </ac:graphicFrameMkLst>
        </pc:graphicFrameChg>
        <pc:picChg chg="add del mod">
          <ac:chgData name="Kencin Autry" userId="a6c17a38-3403-4b9b-b01e-849711fc5fbf" providerId="ADAL" clId="{082659E4-D9E0-4610-B4E4-9B8D758FE963}" dt="2023-10-16T21:05:00.436" v="15578" actId="478"/>
          <ac:picMkLst>
            <pc:docMk/>
            <pc:sldMk cId="2145058222" sldId="361"/>
            <ac:picMk id="92" creationId="{1F051348-B5D8-8DA1-ED4F-FB5C18718085}"/>
          </ac:picMkLst>
        </pc:picChg>
      </pc:sldChg>
      <pc:sldChg chg="addSp delSp modSp mod modTransition">
        <pc:chgData name="Kencin Autry" userId="a6c17a38-3403-4b9b-b01e-849711fc5fbf" providerId="ADAL" clId="{082659E4-D9E0-4610-B4E4-9B8D758FE963}" dt="2023-10-20T00:58:44.711" v="16562" actId="14100"/>
        <pc:sldMkLst>
          <pc:docMk/>
          <pc:sldMk cId="3453373959" sldId="362"/>
        </pc:sldMkLst>
        <pc:spChg chg="del mod">
          <ac:chgData name="Kencin Autry" userId="a6c17a38-3403-4b9b-b01e-849711fc5fbf" providerId="ADAL" clId="{082659E4-D9E0-4610-B4E4-9B8D758FE963}" dt="2023-10-17T03:53:43.655" v="16404" actId="478"/>
          <ac:spMkLst>
            <pc:docMk/>
            <pc:sldMk cId="3453373959" sldId="362"/>
            <ac:spMk id="4" creationId="{4E011484-5CD4-DB43-A188-B6AE4F5318A8}"/>
          </ac:spMkLst>
        </pc:spChg>
        <pc:spChg chg="mod">
          <ac:chgData name="Kencin Autry" userId="a6c17a38-3403-4b9b-b01e-849711fc5fbf" providerId="ADAL" clId="{082659E4-D9E0-4610-B4E4-9B8D758FE963}" dt="2023-10-20T00:58:32.534" v="16559" actId="1076"/>
          <ac:spMkLst>
            <pc:docMk/>
            <pc:sldMk cId="3453373959" sldId="362"/>
            <ac:spMk id="7" creationId="{A1D6CDE3-7811-FEA4-D73F-06DE4FAA8AA6}"/>
          </ac:spMkLst>
        </pc:spChg>
        <pc:spChg chg="add del mod">
          <ac:chgData name="Kencin Autry" userId="a6c17a38-3403-4b9b-b01e-849711fc5fbf" providerId="ADAL" clId="{082659E4-D9E0-4610-B4E4-9B8D758FE963}" dt="2023-10-17T03:53:45.763" v="16405"/>
          <ac:spMkLst>
            <pc:docMk/>
            <pc:sldMk cId="3453373959" sldId="362"/>
            <ac:spMk id="19" creationId="{26034A6E-2F77-BE28-6C27-7996290F5EF2}"/>
          </ac:spMkLst>
        </pc:spChg>
        <pc:spChg chg="add mod">
          <ac:chgData name="Kencin Autry" userId="a6c17a38-3403-4b9b-b01e-849711fc5fbf" providerId="ADAL" clId="{082659E4-D9E0-4610-B4E4-9B8D758FE963}" dt="2023-10-17T03:53:52.209" v="16411" actId="1036"/>
          <ac:spMkLst>
            <pc:docMk/>
            <pc:sldMk cId="3453373959" sldId="362"/>
            <ac:spMk id="21" creationId="{20F3FC0C-91C2-B9D3-D218-24DBC3CC434C}"/>
          </ac:spMkLst>
        </pc:spChg>
        <pc:cxnChg chg="mod">
          <ac:chgData name="Kencin Autry" userId="a6c17a38-3403-4b9b-b01e-849711fc5fbf" providerId="ADAL" clId="{082659E4-D9E0-4610-B4E4-9B8D758FE963}" dt="2023-10-20T00:58:44.711" v="16562" actId="14100"/>
          <ac:cxnSpMkLst>
            <pc:docMk/>
            <pc:sldMk cId="3453373959" sldId="362"/>
            <ac:cxnSpMk id="12" creationId="{50ADB286-1913-54E3-1CF7-8FBFCD423E58}"/>
          </ac:cxnSpMkLst>
        </pc:cxnChg>
      </pc:sldChg>
      <pc:sldChg chg="modSp mod modTransition">
        <pc:chgData name="Kencin Autry" userId="a6c17a38-3403-4b9b-b01e-849711fc5fbf" providerId="ADAL" clId="{082659E4-D9E0-4610-B4E4-9B8D758FE963}" dt="2023-10-17T04:02:31.487" v="16522" actId="255"/>
        <pc:sldMkLst>
          <pc:docMk/>
          <pc:sldMk cId="2014520622" sldId="363"/>
        </pc:sldMkLst>
        <pc:spChg chg="mod">
          <ac:chgData name="Kencin Autry" userId="a6c17a38-3403-4b9b-b01e-849711fc5fbf" providerId="ADAL" clId="{082659E4-D9E0-4610-B4E4-9B8D758FE963}" dt="2023-10-17T04:02:31.487" v="16522" actId="255"/>
          <ac:spMkLst>
            <pc:docMk/>
            <pc:sldMk cId="2014520622" sldId="363"/>
            <ac:spMk id="4" creationId="{60A62127-AF17-5AE9-7BBA-A12FE1C5E049}"/>
          </ac:spMkLst>
        </pc:spChg>
      </pc:sldChg>
      <pc:sldChg chg="addSp delSp modSp mod modTransition">
        <pc:chgData name="Kencin Autry" userId="a6c17a38-3403-4b9b-b01e-849711fc5fbf" providerId="ADAL" clId="{082659E4-D9E0-4610-B4E4-9B8D758FE963}" dt="2023-10-17T04:02:09.270" v="16521" actId="478"/>
        <pc:sldMkLst>
          <pc:docMk/>
          <pc:sldMk cId="2792769154" sldId="364"/>
        </pc:sldMkLst>
        <pc:spChg chg="del">
          <ac:chgData name="Kencin Autry" userId="a6c17a38-3403-4b9b-b01e-849711fc5fbf" providerId="ADAL" clId="{082659E4-D9E0-4610-B4E4-9B8D758FE963}" dt="2023-10-17T04:02:06.739" v="16519" actId="478"/>
          <ac:spMkLst>
            <pc:docMk/>
            <pc:sldMk cId="2792769154" sldId="364"/>
            <ac:spMk id="4" creationId="{07301C6F-20CB-35CB-BA9D-CA810DFB430B}"/>
          </ac:spMkLst>
        </pc:spChg>
        <pc:spChg chg="mod topLvl">
          <ac:chgData name="Kencin Autry" userId="a6c17a38-3403-4b9b-b01e-849711fc5fbf" providerId="ADAL" clId="{082659E4-D9E0-4610-B4E4-9B8D758FE963}" dt="2023-10-16T19:18:59.991" v="15288" actId="164"/>
          <ac:spMkLst>
            <pc:docMk/>
            <pc:sldMk cId="2792769154" sldId="364"/>
            <ac:spMk id="7" creationId="{E197518C-E548-06F1-4C74-EE3D0188016F}"/>
          </ac:spMkLst>
        </pc:spChg>
        <pc:spChg chg="mod topLvl">
          <ac:chgData name="Kencin Autry" userId="a6c17a38-3403-4b9b-b01e-849711fc5fbf" providerId="ADAL" clId="{082659E4-D9E0-4610-B4E4-9B8D758FE963}" dt="2023-10-16T19:18:59.991" v="15288" actId="164"/>
          <ac:spMkLst>
            <pc:docMk/>
            <pc:sldMk cId="2792769154" sldId="364"/>
            <ac:spMk id="8" creationId="{8D16BDB6-D437-6DD2-1889-B3CF0ECF31E4}"/>
          </ac:spMkLst>
        </pc:spChg>
        <pc:spChg chg="mod topLvl">
          <ac:chgData name="Kencin Autry" userId="a6c17a38-3403-4b9b-b01e-849711fc5fbf" providerId="ADAL" clId="{082659E4-D9E0-4610-B4E4-9B8D758FE963}" dt="2023-10-16T19:18:59.991" v="15288" actId="164"/>
          <ac:spMkLst>
            <pc:docMk/>
            <pc:sldMk cId="2792769154" sldId="364"/>
            <ac:spMk id="9" creationId="{BCD55212-DC1B-093B-58E3-BED8BEA28734}"/>
          </ac:spMkLst>
        </pc:spChg>
        <pc:spChg chg="add del mod">
          <ac:chgData name="Kencin Autry" userId="a6c17a38-3403-4b9b-b01e-849711fc5fbf" providerId="ADAL" clId="{082659E4-D9E0-4610-B4E4-9B8D758FE963}" dt="2023-10-17T04:02:09.270" v="16521" actId="478"/>
          <ac:spMkLst>
            <pc:docMk/>
            <pc:sldMk cId="2792769154" sldId="364"/>
            <ac:spMk id="15" creationId="{9438F417-DD44-2CA0-2B07-7BD967219726}"/>
          </ac:spMkLst>
        </pc:spChg>
        <pc:spChg chg="add mod">
          <ac:chgData name="Kencin Autry" userId="a6c17a38-3403-4b9b-b01e-849711fc5fbf" providerId="ADAL" clId="{082659E4-D9E0-4610-B4E4-9B8D758FE963}" dt="2023-10-17T04:02:07.785" v="16520"/>
          <ac:spMkLst>
            <pc:docMk/>
            <pc:sldMk cId="2792769154" sldId="364"/>
            <ac:spMk id="16" creationId="{AAD9CE83-11F1-CFE9-3D18-39048FD6EBA7}"/>
          </ac:spMkLst>
        </pc:spChg>
        <pc:grpChg chg="add del mod">
          <ac:chgData name="Kencin Autry" userId="a6c17a38-3403-4b9b-b01e-849711fc5fbf" providerId="ADAL" clId="{082659E4-D9E0-4610-B4E4-9B8D758FE963}" dt="2023-10-16T19:17:03.657" v="15143" actId="165"/>
          <ac:grpSpMkLst>
            <pc:docMk/>
            <pc:sldMk cId="2792769154" sldId="364"/>
            <ac:grpSpMk id="14" creationId="{0710D52D-3E46-473C-2AB4-37686536B607}"/>
          </ac:grpSpMkLst>
        </pc:grpChg>
        <pc:grpChg chg="add mod">
          <ac:chgData name="Kencin Autry" userId="a6c17a38-3403-4b9b-b01e-849711fc5fbf" providerId="ADAL" clId="{082659E4-D9E0-4610-B4E4-9B8D758FE963}" dt="2023-10-16T19:19:14.089" v="15290" actId="1076"/>
          <ac:grpSpMkLst>
            <pc:docMk/>
            <pc:sldMk cId="2792769154" sldId="364"/>
            <ac:grpSpMk id="20" creationId="{E554127D-7768-073A-41DF-8A48A40623B3}"/>
          </ac:grpSpMkLst>
        </pc:grpChg>
        <pc:cxnChg chg="mod ord topLvl">
          <ac:chgData name="Kencin Autry" userId="a6c17a38-3403-4b9b-b01e-849711fc5fbf" providerId="ADAL" clId="{082659E4-D9E0-4610-B4E4-9B8D758FE963}" dt="2023-10-16T19:18:59.991" v="15288" actId="164"/>
          <ac:cxnSpMkLst>
            <pc:docMk/>
            <pc:sldMk cId="2792769154" sldId="364"/>
            <ac:cxnSpMk id="10" creationId="{BC1FD52E-C8B9-1A6B-EEF9-026141028990}"/>
          </ac:cxnSpMkLst>
        </pc:cxnChg>
        <pc:cxnChg chg="mod topLvl">
          <ac:chgData name="Kencin Autry" userId="a6c17a38-3403-4b9b-b01e-849711fc5fbf" providerId="ADAL" clId="{082659E4-D9E0-4610-B4E4-9B8D758FE963}" dt="2023-10-16T19:18:59.991" v="15288" actId="164"/>
          <ac:cxnSpMkLst>
            <pc:docMk/>
            <pc:sldMk cId="2792769154" sldId="364"/>
            <ac:cxnSpMk id="11" creationId="{FDD4976C-13D0-9B8F-6E66-750D3A313F6E}"/>
          </ac:cxnSpMkLst>
        </pc:cxnChg>
        <pc:cxnChg chg="mod topLvl">
          <ac:chgData name="Kencin Autry" userId="a6c17a38-3403-4b9b-b01e-849711fc5fbf" providerId="ADAL" clId="{082659E4-D9E0-4610-B4E4-9B8D758FE963}" dt="2023-10-16T19:18:59.991" v="15288" actId="164"/>
          <ac:cxnSpMkLst>
            <pc:docMk/>
            <pc:sldMk cId="2792769154" sldId="364"/>
            <ac:cxnSpMk id="12" creationId="{AE83541B-ADB6-674E-6F22-81D5AD4D7E93}"/>
          </ac:cxnSpMkLst>
        </pc:cxnChg>
        <pc:cxnChg chg="mod topLvl">
          <ac:chgData name="Kencin Autry" userId="a6c17a38-3403-4b9b-b01e-849711fc5fbf" providerId="ADAL" clId="{082659E4-D9E0-4610-B4E4-9B8D758FE963}" dt="2023-10-16T19:18:59.991" v="15288" actId="164"/>
          <ac:cxnSpMkLst>
            <pc:docMk/>
            <pc:sldMk cId="2792769154" sldId="364"/>
            <ac:cxnSpMk id="13" creationId="{D64773B0-39BE-1C71-E124-BD5EAD4265B3}"/>
          </ac:cxnSpMkLst>
        </pc:cxnChg>
      </pc:sldChg>
      <pc:sldChg chg="del mod ord modTransition modShow">
        <pc:chgData name="Kencin Autry" userId="a6c17a38-3403-4b9b-b01e-849711fc5fbf" providerId="ADAL" clId="{082659E4-D9E0-4610-B4E4-9B8D758FE963}" dt="2023-10-17T02:38:33.901" v="16186" actId="2696"/>
        <pc:sldMkLst>
          <pc:docMk/>
          <pc:sldMk cId="3164856064" sldId="365"/>
        </pc:sldMkLst>
      </pc:sldChg>
      <pc:sldChg chg="addSp delSp modSp new mod modTransition modAnim modNotesTx">
        <pc:chgData name="Kencin Autry" userId="a6c17a38-3403-4b9b-b01e-849711fc5fbf" providerId="ADAL" clId="{082659E4-D9E0-4610-B4E4-9B8D758FE963}" dt="2023-10-20T01:03:34.786" v="16617" actId="1038"/>
        <pc:sldMkLst>
          <pc:docMk/>
          <pc:sldMk cId="2088423370" sldId="366"/>
        </pc:sldMkLst>
        <pc:spChg chg="del mod">
          <ac:chgData name="Kencin Autry" userId="a6c17a38-3403-4b9b-b01e-849711fc5fbf" providerId="ADAL" clId="{082659E4-D9E0-4610-B4E4-9B8D758FE963}" dt="2023-10-17T04:01:55.464" v="16516" actId="478"/>
          <ac:spMkLst>
            <pc:docMk/>
            <pc:sldMk cId="2088423370" sldId="366"/>
            <ac:spMk id="4" creationId="{E3355BBB-EAD9-03A9-1D4C-1DAFE2A4F62F}"/>
          </ac:spMkLst>
        </pc:spChg>
        <pc:spChg chg="mod">
          <ac:chgData name="Kencin Autry" userId="a6c17a38-3403-4b9b-b01e-849711fc5fbf" providerId="ADAL" clId="{082659E4-D9E0-4610-B4E4-9B8D758FE963}" dt="2023-10-16T19:12:59.913" v="15115"/>
          <ac:spMkLst>
            <pc:docMk/>
            <pc:sldMk cId="2088423370" sldId="366"/>
            <ac:spMk id="6" creationId="{6FC7C3AA-4F47-594C-0C14-A42B9990FD95}"/>
          </ac:spMkLst>
        </pc:spChg>
        <pc:spChg chg="mod">
          <ac:chgData name="Kencin Autry" userId="a6c17a38-3403-4b9b-b01e-849711fc5fbf" providerId="ADAL" clId="{082659E4-D9E0-4610-B4E4-9B8D758FE963}" dt="2023-10-16T19:12:59.913" v="15115"/>
          <ac:spMkLst>
            <pc:docMk/>
            <pc:sldMk cId="2088423370" sldId="366"/>
            <ac:spMk id="7" creationId="{330576FD-30C9-0588-65BC-4698E2963B9F}"/>
          </ac:spMkLst>
        </pc:spChg>
        <pc:spChg chg="mod">
          <ac:chgData name="Kencin Autry" userId="a6c17a38-3403-4b9b-b01e-849711fc5fbf" providerId="ADAL" clId="{082659E4-D9E0-4610-B4E4-9B8D758FE963}" dt="2023-10-16T19:12:59.913" v="15115"/>
          <ac:spMkLst>
            <pc:docMk/>
            <pc:sldMk cId="2088423370" sldId="366"/>
            <ac:spMk id="8" creationId="{8423611D-2F58-0A77-C8D4-7141489709B2}"/>
          </ac:spMkLst>
        </pc:spChg>
        <pc:spChg chg="mod">
          <ac:chgData name="Kencin Autry" userId="a6c17a38-3403-4b9b-b01e-849711fc5fbf" providerId="ADAL" clId="{082659E4-D9E0-4610-B4E4-9B8D758FE963}" dt="2023-10-16T19:12:59.913" v="15115"/>
          <ac:spMkLst>
            <pc:docMk/>
            <pc:sldMk cId="2088423370" sldId="366"/>
            <ac:spMk id="11" creationId="{4F971517-E840-D110-3AA9-C9F10EB2C46A}"/>
          </ac:spMkLst>
        </pc:spChg>
        <pc:spChg chg="mod">
          <ac:chgData name="Kencin Autry" userId="a6c17a38-3403-4b9b-b01e-849711fc5fbf" providerId="ADAL" clId="{082659E4-D9E0-4610-B4E4-9B8D758FE963}" dt="2023-10-16T19:12:59.913" v="15115"/>
          <ac:spMkLst>
            <pc:docMk/>
            <pc:sldMk cId="2088423370" sldId="366"/>
            <ac:spMk id="12" creationId="{4D2FD3E3-6F86-EF86-0C8B-05E3635156D8}"/>
          </ac:spMkLst>
        </pc:spChg>
        <pc:spChg chg="mod">
          <ac:chgData name="Kencin Autry" userId="a6c17a38-3403-4b9b-b01e-849711fc5fbf" providerId="ADAL" clId="{082659E4-D9E0-4610-B4E4-9B8D758FE963}" dt="2023-10-16T19:12:59.913" v="15115"/>
          <ac:spMkLst>
            <pc:docMk/>
            <pc:sldMk cId="2088423370" sldId="366"/>
            <ac:spMk id="13" creationId="{DC293CA9-2470-1C55-9CB4-F9380CD593A9}"/>
          </ac:spMkLst>
        </pc:spChg>
        <pc:spChg chg="mod">
          <ac:chgData name="Kencin Autry" userId="a6c17a38-3403-4b9b-b01e-849711fc5fbf" providerId="ADAL" clId="{082659E4-D9E0-4610-B4E4-9B8D758FE963}" dt="2023-10-16T19:12:59.913" v="15115"/>
          <ac:spMkLst>
            <pc:docMk/>
            <pc:sldMk cId="2088423370" sldId="366"/>
            <ac:spMk id="14" creationId="{4F8EAFB0-DCE4-549E-6AAD-365AFED2DD64}"/>
          </ac:spMkLst>
        </pc:spChg>
        <pc:spChg chg="mod">
          <ac:chgData name="Kencin Autry" userId="a6c17a38-3403-4b9b-b01e-849711fc5fbf" providerId="ADAL" clId="{082659E4-D9E0-4610-B4E4-9B8D758FE963}" dt="2023-10-16T19:12:59.913" v="15115"/>
          <ac:spMkLst>
            <pc:docMk/>
            <pc:sldMk cId="2088423370" sldId="366"/>
            <ac:spMk id="16" creationId="{4BD87C6D-0B62-657B-9478-638FD07FB73F}"/>
          </ac:spMkLst>
        </pc:spChg>
        <pc:spChg chg="mod">
          <ac:chgData name="Kencin Autry" userId="a6c17a38-3403-4b9b-b01e-849711fc5fbf" providerId="ADAL" clId="{082659E4-D9E0-4610-B4E4-9B8D758FE963}" dt="2023-10-16T19:12:59.913" v="15115"/>
          <ac:spMkLst>
            <pc:docMk/>
            <pc:sldMk cId="2088423370" sldId="366"/>
            <ac:spMk id="17" creationId="{A24B94BE-BF4A-1F30-606C-DF733204CE8B}"/>
          </ac:spMkLst>
        </pc:spChg>
        <pc:spChg chg="mod">
          <ac:chgData name="Kencin Autry" userId="a6c17a38-3403-4b9b-b01e-849711fc5fbf" providerId="ADAL" clId="{082659E4-D9E0-4610-B4E4-9B8D758FE963}" dt="2023-10-16T19:12:59.913" v="15115"/>
          <ac:spMkLst>
            <pc:docMk/>
            <pc:sldMk cId="2088423370" sldId="366"/>
            <ac:spMk id="18" creationId="{A57870E1-E898-A6DB-0F25-54A1BD7AC3E7}"/>
          </ac:spMkLst>
        </pc:spChg>
        <pc:spChg chg="add mod">
          <ac:chgData name="Kencin Autry" userId="a6c17a38-3403-4b9b-b01e-849711fc5fbf" providerId="ADAL" clId="{082659E4-D9E0-4610-B4E4-9B8D758FE963}" dt="2023-10-16T19:12:59.913" v="15115"/>
          <ac:spMkLst>
            <pc:docMk/>
            <pc:sldMk cId="2088423370" sldId="366"/>
            <ac:spMk id="19" creationId="{DD4EABF8-FA85-C3CB-7734-C4172AB62983}"/>
          </ac:spMkLst>
        </pc:spChg>
        <pc:spChg chg="add mod">
          <ac:chgData name="Kencin Autry" userId="a6c17a38-3403-4b9b-b01e-849711fc5fbf" providerId="ADAL" clId="{082659E4-D9E0-4610-B4E4-9B8D758FE963}" dt="2023-10-16T19:15:55.472" v="15125" actId="242"/>
          <ac:spMkLst>
            <pc:docMk/>
            <pc:sldMk cId="2088423370" sldId="366"/>
            <ac:spMk id="20" creationId="{7FAB3403-6DB5-9D0F-9390-D1341953A75D}"/>
          </ac:spMkLst>
        </pc:spChg>
        <pc:spChg chg="mod">
          <ac:chgData name="Kencin Autry" userId="a6c17a38-3403-4b9b-b01e-849711fc5fbf" providerId="ADAL" clId="{082659E4-D9E0-4610-B4E4-9B8D758FE963}" dt="2023-10-16T19:12:59.913" v="15115"/>
          <ac:spMkLst>
            <pc:docMk/>
            <pc:sldMk cId="2088423370" sldId="366"/>
            <ac:spMk id="23" creationId="{EBB9AA8F-8DC6-6283-3A9E-B99DBA00A1E5}"/>
          </ac:spMkLst>
        </pc:spChg>
        <pc:spChg chg="mod">
          <ac:chgData name="Kencin Autry" userId="a6c17a38-3403-4b9b-b01e-849711fc5fbf" providerId="ADAL" clId="{082659E4-D9E0-4610-B4E4-9B8D758FE963}" dt="2023-10-16T19:12:59.913" v="15115"/>
          <ac:spMkLst>
            <pc:docMk/>
            <pc:sldMk cId="2088423370" sldId="366"/>
            <ac:spMk id="24" creationId="{E39A84BE-9240-0E61-C49E-71457B835905}"/>
          </ac:spMkLst>
        </pc:spChg>
        <pc:spChg chg="mod">
          <ac:chgData name="Kencin Autry" userId="a6c17a38-3403-4b9b-b01e-849711fc5fbf" providerId="ADAL" clId="{082659E4-D9E0-4610-B4E4-9B8D758FE963}" dt="2023-10-16T19:12:59.913" v="15115"/>
          <ac:spMkLst>
            <pc:docMk/>
            <pc:sldMk cId="2088423370" sldId="366"/>
            <ac:spMk id="25" creationId="{C1E026BA-92CA-09E6-42A1-1FD685653ED4}"/>
          </ac:spMkLst>
        </pc:spChg>
        <pc:spChg chg="mod">
          <ac:chgData name="Kencin Autry" userId="a6c17a38-3403-4b9b-b01e-849711fc5fbf" providerId="ADAL" clId="{082659E4-D9E0-4610-B4E4-9B8D758FE963}" dt="2023-10-16T19:12:59.913" v="15115"/>
          <ac:spMkLst>
            <pc:docMk/>
            <pc:sldMk cId="2088423370" sldId="366"/>
            <ac:spMk id="26" creationId="{063864A4-AB18-0B8C-707B-EF7818FC65A6}"/>
          </ac:spMkLst>
        </pc:spChg>
        <pc:spChg chg="mod">
          <ac:chgData name="Kencin Autry" userId="a6c17a38-3403-4b9b-b01e-849711fc5fbf" providerId="ADAL" clId="{082659E4-D9E0-4610-B4E4-9B8D758FE963}" dt="2023-10-16T19:12:59.913" v="15115"/>
          <ac:spMkLst>
            <pc:docMk/>
            <pc:sldMk cId="2088423370" sldId="366"/>
            <ac:spMk id="28" creationId="{5E49E941-EB1B-A0DC-5F87-BCC873BAA137}"/>
          </ac:spMkLst>
        </pc:spChg>
        <pc:spChg chg="mod">
          <ac:chgData name="Kencin Autry" userId="a6c17a38-3403-4b9b-b01e-849711fc5fbf" providerId="ADAL" clId="{082659E4-D9E0-4610-B4E4-9B8D758FE963}" dt="2023-10-16T19:12:59.913" v="15115"/>
          <ac:spMkLst>
            <pc:docMk/>
            <pc:sldMk cId="2088423370" sldId="366"/>
            <ac:spMk id="29" creationId="{FB8061F6-4E0C-72A4-9185-A847C3FAC796}"/>
          </ac:spMkLst>
        </pc:spChg>
        <pc:spChg chg="mod">
          <ac:chgData name="Kencin Autry" userId="a6c17a38-3403-4b9b-b01e-849711fc5fbf" providerId="ADAL" clId="{082659E4-D9E0-4610-B4E4-9B8D758FE963}" dt="2023-10-16T19:12:59.913" v="15115"/>
          <ac:spMkLst>
            <pc:docMk/>
            <pc:sldMk cId="2088423370" sldId="366"/>
            <ac:spMk id="30" creationId="{AF3C6210-F4D3-407E-E704-421A9F6E654E}"/>
          </ac:spMkLst>
        </pc:spChg>
        <pc:spChg chg="add mod">
          <ac:chgData name="Kencin Autry" userId="a6c17a38-3403-4b9b-b01e-849711fc5fbf" providerId="ADAL" clId="{082659E4-D9E0-4610-B4E4-9B8D758FE963}" dt="2023-10-16T19:12:59.913" v="15115"/>
          <ac:spMkLst>
            <pc:docMk/>
            <pc:sldMk cId="2088423370" sldId="366"/>
            <ac:spMk id="31" creationId="{E1A2B09E-6659-7F24-BD91-23F48F91D9ED}"/>
          </ac:spMkLst>
        </pc:spChg>
        <pc:spChg chg="add mod">
          <ac:chgData name="Kencin Autry" userId="a6c17a38-3403-4b9b-b01e-849711fc5fbf" providerId="ADAL" clId="{082659E4-D9E0-4610-B4E4-9B8D758FE963}" dt="2023-10-16T19:12:59.913" v="15115"/>
          <ac:spMkLst>
            <pc:docMk/>
            <pc:sldMk cId="2088423370" sldId="366"/>
            <ac:spMk id="32" creationId="{F7D5E53A-E211-E759-D527-2B115409AA26}"/>
          </ac:spMkLst>
        </pc:spChg>
        <pc:spChg chg="mod">
          <ac:chgData name="Kencin Autry" userId="a6c17a38-3403-4b9b-b01e-849711fc5fbf" providerId="ADAL" clId="{082659E4-D9E0-4610-B4E4-9B8D758FE963}" dt="2023-10-16T19:12:59.913" v="15115"/>
          <ac:spMkLst>
            <pc:docMk/>
            <pc:sldMk cId="2088423370" sldId="366"/>
            <ac:spMk id="35" creationId="{9A550B45-973E-C953-049F-C40392D258F7}"/>
          </ac:spMkLst>
        </pc:spChg>
        <pc:spChg chg="mod">
          <ac:chgData name="Kencin Autry" userId="a6c17a38-3403-4b9b-b01e-849711fc5fbf" providerId="ADAL" clId="{082659E4-D9E0-4610-B4E4-9B8D758FE963}" dt="2023-10-16T19:12:59.913" v="15115"/>
          <ac:spMkLst>
            <pc:docMk/>
            <pc:sldMk cId="2088423370" sldId="366"/>
            <ac:spMk id="36" creationId="{5B832A66-E311-FF83-7667-D850DC2B5765}"/>
          </ac:spMkLst>
        </pc:spChg>
        <pc:spChg chg="mod">
          <ac:chgData name="Kencin Autry" userId="a6c17a38-3403-4b9b-b01e-849711fc5fbf" providerId="ADAL" clId="{082659E4-D9E0-4610-B4E4-9B8D758FE963}" dt="2023-10-16T19:12:59.913" v="15115"/>
          <ac:spMkLst>
            <pc:docMk/>
            <pc:sldMk cId="2088423370" sldId="366"/>
            <ac:spMk id="37" creationId="{586DD45B-06B5-01EC-870B-F04FFF4FC4AD}"/>
          </ac:spMkLst>
        </pc:spChg>
        <pc:spChg chg="mod">
          <ac:chgData name="Kencin Autry" userId="a6c17a38-3403-4b9b-b01e-849711fc5fbf" providerId="ADAL" clId="{082659E4-D9E0-4610-B4E4-9B8D758FE963}" dt="2023-10-16T19:12:59.913" v="15115"/>
          <ac:spMkLst>
            <pc:docMk/>
            <pc:sldMk cId="2088423370" sldId="366"/>
            <ac:spMk id="40" creationId="{283F06D5-3CF2-E17A-5E0F-F0B155B836D1}"/>
          </ac:spMkLst>
        </pc:spChg>
        <pc:spChg chg="mod">
          <ac:chgData name="Kencin Autry" userId="a6c17a38-3403-4b9b-b01e-849711fc5fbf" providerId="ADAL" clId="{082659E4-D9E0-4610-B4E4-9B8D758FE963}" dt="2023-10-16T19:12:59.913" v="15115"/>
          <ac:spMkLst>
            <pc:docMk/>
            <pc:sldMk cId="2088423370" sldId="366"/>
            <ac:spMk id="41" creationId="{1FD66FD6-3B74-3967-3ECA-B00CCC5EF8F4}"/>
          </ac:spMkLst>
        </pc:spChg>
        <pc:spChg chg="mod">
          <ac:chgData name="Kencin Autry" userId="a6c17a38-3403-4b9b-b01e-849711fc5fbf" providerId="ADAL" clId="{082659E4-D9E0-4610-B4E4-9B8D758FE963}" dt="2023-10-16T19:12:59.913" v="15115"/>
          <ac:spMkLst>
            <pc:docMk/>
            <pc:sldMk cId="2088423370" sldId="366"/>
            <ac:spMk id="42" creationId="{A2D5B68B-2F81-EED8-D330-8C6592C8BA09}"/>
          </ac:spMkLst>
        </pc:spChg>
        <pc:spChg chg="mod">
          <ac:chgData name="Kencin Autry" userId="a6c17a38-3403-4b9b-b01e-849711fc5fbf" providerId="ADAL" clId="{082659E4-D9E0-4610-B4E4-9B8D758FE963}" dt="2023-10-16T19:12:59.913" v="15115"/>
          <ac:spMkLst>
            <pc:docMk/>
            <pc:sldMk cId="2088423370" sldId="366"/>
            <ac:spMk id="45" creationId="{8FDCB131-F836-1D39-ECB1-A1EEB1665CA9}"/>
          </ac:spMkLst>
        </pc:spChg>
        <pc:spChg chg="mod">
          <ac:chgData name="Kencin Autry" userId="a6c17a38-3403-4b9b-b01e-849711fc5fbf" providerId="ADAL" clId="{082659E4-D9E0-4610-B4E4-9B8D758FE963}" dt="2023-10-16T19:12:59.913" v="15115"/>
          <ac:spMkLst>
            <pc:docMk/>
            <pc:sldMk cId="2088423370" sldId="366"/>
            <ac:spMk id="46" creationId="{7FDF78B0-1E6B-C07D-148E-FAAC97E2902D}"/>
          </ac:spMkLst>
        </pc:spChg>
        <pc:spChg chg="mod">
          <ac:chgData name="Kencin Autry" userId="a6c17a38-3403-4b9b-b01e-849711fc5fbf" providerId="ADAL" clId="{082659E4-D9E0-4610-B4E4-9B8D758FE963}" dt="2023-10-16T19:12:59.913" v="15115"/>
          <ac:spMkLst>
            <pc:docMk/>
            <pc:sldMk cId="2088423370" sldId="366"/>
            <ac:spMk id="47" creationId="{337F6924-8C7E-8568-114E-91F86F17257E}"/>
          </ac:spMkLst>
        </pc:spChg>
        <pc:spChg chg="mod">
          <ac:chgData name="Kencin Autry" userId="a6c17a38-3403-4b9b-b01e-849711fc5fbf" providerId="ADAL" clId="{082659E4-D9E0-4610-B4E4-9B8D758FE963}" dt="2023-10-16T19:12:59.913" v="15115"/>
          <ac:spMkLst>
            <pc:docMk/>
            <pc:sldMk cId="2088423370" sldId="366"/>
            <ac:spMk id="50" creationId="{3E9AE2B9-EF35-F38D-133D-4084CAD5D4B6}"/>
          </ac:spMkLst>
        </pc:spChg>
        <pc:spChg chg="mod">
          <ac:chgData name="Kencin Autry" userId="a6c17a38-3403-4b9b-b01e-849711fc5fbf" providerId="ADAL" clId="{082659E4-D9E0-4610-B4E4-9B8D758FE963}" dt="2023-10-16T19:12:59.913" v="15115"/>
          <ac:spMkLst>
            <pc:docMk/>
            <pc:sldMk cId="2088423370" sldId="366"/>
            <ac:spMk id="51" creationId="{A7158EB9-8BF1-AD68-C2BC-0DA3F5CA3CE2}"/>
          </ac:spMkLst>
        </pc:spChg>
        <pc:spChg chg="mod">
          <ac:chgData name="Kencin Autry" userId="a6c17a38-3403-4b9b-b01e-849711fc5fbf" providerId="ADAL" clId="{082659E4-D9E0-4610-B4E4-9B8D758FE963}" dt="2023-10-16T19:12:59.913" v="15115"/>
          <ac:spMkLst>
            <pc:docMk/>
            <pc:sldMk cId="2088423370" sldId="366"/>
            <ac:spMk id="52" creationId="{DFBC7817-5C16-D149-8886-32B399D8A284}"/>
          </ac:spMkLst>
        </pc:spChg>
        <pc:spChg chg="mod">
          <ac:chgData name="Kencin Autry" userId="a6c17a38-3403-4b9b-b01e-849711fc5fbf" providerId="ADAL" clId="{082659E4-D9E0-4610-B4E4-9B8D758FE963}" dt="2023-10-16T19:12:59.913" v="15115"/>
          <ac:spMkLst>
            <pc:docMk/>
            <pc:sldMk cId="2088423370" sldId="366"/>
            <ac:spMk id="53" creationId="{B3ABCA68-365E-AFEC-81D0-80F175224410}"/>
          </ac:spMkLst>
        </pc:spChg>
        <pc:spChg chg="add mod">
          <ac:chgData name="Kencin Autry" userId="a6c17a38-3403-4b9b-b01e-849711fc5fbf" providerId="ADAL" clId="{082659E4-D9E0-4610-B4E4-9B8D758FE963}" dt="2023-10-16T19:12:59.913" v="15115"/>
          <ac:spMkLst>
            <pc:docMk/>
            <pc:sldMk cId="2088423370" sldId="366"/>
            <ac:spMk id="54" creationId="{9915BED3-A458-98DB-6676-37237A3A82B8}"/>
          </ac:spMkLst>
        </pc:spChg>
        <pc:spChg chg="add mod">
          <ac:chgData name="Kencin Autry" userId="a6c17a38-3403-4b9b-b01e-849711fc5fbf" providerId="ADAL" clId="{082659E4-D9E0-4610-B4E4-9B8D758FE963}" dt="2023-10-16T19:12:59.913" v="15115"/>
          <ac:spMkLst>
            <pc:docMk/>
            <pc:sldMk cId="2088423370" sldId="366"/>
            <ac:spMk id="55" creationId="{0087FD52-C38A-457B-7C5D-4B3D3F6FE6F0}"/>
          </ac:spMkLst>
        </pc:spChg>
        <pc:spChg chg="mod">
          <ac:chgData name="Kencin Autry" userId="a6c17a38-3403-4b9b-b01e-849711fc5fbf" providerId="ADAL" clId="{082659E4-D9E0-4610-B4E4-9B8D758FE963}" dt="2023-10-16T19:12:59.913" v="15115"/>
          <ac:spMkLst>
            <pc:docMk/>
            <pc:sldMk cId="2088423370" sldId="366"/>
            <ac:spMk id="58" creationId="{B8BD05DC-7D77-7744-9375-04829A6B97A3}"/>
          </ac:spMkLst>
        </pc:spChg>
        <pc:spChg chg="mod">
          <ac:chgData name="Kencin Autry" userId="a6c17a38-3403-4b9b-b01e-849711fc5fbf" providerId="ADAL" clId="{082659E4-D9E0-4610-B4E4-9B8D758FE963}" dt="2023-10-16T19:12:59.913" v="15115"/>
          <ac:spMkLst>
            <pc:docMk/>
            <pc:sldMk cId="2088423370" sldId="366"/>
            <ac:spMk id="59" creationId="{C90AA381-04A9-8070-7F94-C6EBA44CC43D}"/>
          </ac:spMkLst>
        </pc:spChg>
        <pc:spChg chg="mod">
          <ac:chgData name="Kencin Autry" userId="a6c17a38-3403-4b9b-b01e-849711fc5fbf" providerId="ADAL" clId="{082659E4-D9E0-4610-B4E4-9B8D758FE963}" dt="2023-10-16T19:12:59.913" v="15115"/>
          <ac:spMkLst>
            <pc:docMk/>
            <pc:sldMk cId="2088423370" sldId="366"/>
            <ac:spMk id="60" creationId="{FA32DA50-642A-4A8D-7757-79DE92FF5F4F}"/>
          </ac:spMkLst>
        </pc:spChg>
        <pc:spChg chg="mod">
          <ac:chgData name="Kencin Autry" userId="a6c17a38-3403-4b9b-b01e-849711fc5fbf" providerId="ADAL" clId="{082659E4-D9E0-4610-B4E4-9B8D758FE963}" dt="2023-10-16T19:12:59.913" v="15115"/>
          <ac:spMkLst>
            <pc:docMk/>
            <pc:sldMk cId="2088423370" sldId="366"/>
            <ac:spMk id="61" creationId="{5B45D64F-0B2D-9292-E666-490956CCD1E6}"/>
          </ac:spMkLst>
        </pc:spChg>
        <pc:spChg chg="add mod">
          <ac:chgData name="Kencin Autry" userId="a6c17a38-3403-4b9b-b01e-849711fc5fbf" providerId="ADAL" clId="{082659E4-D9E0-4610-B4E4-9B8D758FE963}" dt="2023-10-16T19:12:59.913" v="15115"/>
          <ac:spMkLst>
            <pc:docMk/>
            <pc:sldMk cId="2088423370" sldId="366"/>
            <ac:spMk id="62" creationId="{F232E127-5AB4-3924-28CA-7747FB7CBABF}"/>
          </ac:spMkLst>
        </pc:spChg>
        <pc:spChg chg="mod">
          <ac:chgData name="Kencin Autry" userId="a6c17a38-3403-4b9b-b01e-849711fc5fbf" providerId="ADAL" clId="{082659E4-D9E0-4610-B4E4-9B8D758FE963}" dt="2023-10-16T20:30:39.796" v="15330"/>
          <ac:spMkLst>
            <pc:docMk/>
            <pc:sldMk cId="2088423370" sldId="366"/>
            <ac:spMk id="64" creationId="{0352168B-DD76-31BC-AE02-5EE409B2B92F}"/>
          </ac:spMkLst>
        </pc:spChg>
        <pc:spChg chg="mod">
          <ac:chgData name="Kencin Autry" userId="a6c17a38-3403-4b9b-b01e-849711fc5fbf" providerId="ADAL" clId="{082659E4-D9E0-4610-B4E4-9B8D758FE963}" dt="2023-10-16T20:30:39.796" v="15330"/>
          <ac:spMkLst>
            <pc:docMk/>
            <pc:sldMk cId="2088423370" sldId="366"/>
            <ac:spMk id="65" creationId="{B1BA74CE-FCF9-56EF-0065-CACD49171FD9}"/>
          </ac:spMkLst>
        </pc:spChg>
        <pc:spChg chg="mod">
          <ac:chgData name="Kencin Autry" userId="a6c17a38-3403-4b9b-b01e-849711fc5fbf" providerId="ADAL" clId="{082659E4-D9E0-4610-B4E4-9B8D758FE963}" dt="2023-10-16T20:30:39.796" v="15330"/>
          <ac:spMkLst>
            <pc:docMk/>
            <pc:sldMk cId="2088423370" sldId="366"/>
            <ac:spMk id="66" creationId="{5FF3B069-569B-F81C-A475-C812A99DC7C5}"/>
          </ac:spMkLst>
        </pc:spChg>
        <pc:spChg chg="mod">
          <ac:chgData name="Kencin Autry" userId="a6c17a38-3403-4b9b-b01e-849711fc5fbf" providerId="ADAL" clId="{082659E4-D9E0-4610-B4E4-9B8D758FE963}" dt="2023-10-17T02:25:07.435" v="16081"/>
          <ac:spMkLst>
            <pc:docMk/>
            <pc:sldMk cId="2088423370" sldId="366"/>
            <ac:spMk id="68" creationId="{2DAD60DF-12E3-04F8-9A9A-2434E39B0EA3}"/>
          </ac:spMkLst>
        </pc:spChg>
        <pc:spChg chg="mod">
          <ac:chgData name="Kencin Autry" userId="a6c17a38-3403-4b9b-b01e-849711fc5fbf" providerId="ADAL" clId="{082659E4-D9E0-4610-B4E4-9B8D758FE963}" dt="2023-10-17T02:25:07.435" v="16081"/>
          <ac:spMkLst>
            <pc:docMk/>
            <pc:sldMk cId="2088423370" sldId="366"/>
            <ac:spMk id="69" creationId="{34B32BB1-0BBE-3327-C06C-2A869EEACCAA}"/>
          </ac:spMkLst>
        </pc:spChg>
        <pc:spChg chg="mod">
          <ac:chgData name="Kencin Autry" userId="a6c17a38-3403-4b9b-b01e-849711fc5fbf" providerId="ADAL" clId="{082659E4-D9E0-4610-B4E4-9B8D758FE963}" dt="2023-10-17T02:25:07.435" v="16081"/>
          <ac:spMkLst>
            <pc:docMk/>
            <pc:sldMk cId="2088423370" sldId="366"/>
            <ac:spMk id="70" creationId="{4559404F-0F31-A9ED-C8B2-55C7CE8B7753}"/>
          </ac:spMkLst>
        </pc:spChg>
        <pc:spChg chg="add mod">
          <ac:chgData name="Kencin Autry" userId="a6c17a38-3403-4b9b-b01e-849711fc5fbf" providerId="ADAL" clId="{082659E4-D9E0-4610-B4E4-9B8D758FE963}" dt="2023-10-20T01:03:34.786" v="16617" actId="1038"/>
          <ac:spMkLst>
            <pc:docMk/>
            <pc:sldMk cId="2088423370" sldId="366"/>
            <ac:spMk id="71" creationId="{1E9837EA-41EB-3655-81E2-43C2DD43AC98}"/>
          </ac:spMkLst>
        </pc:spChg>
        <pc:spChg chg="add del mod">
          <ac:chgData name="Kencin Autry" userId="a6c17a38-3403-4b9b-b01e-849711fc5fbf" providerId="ADAL" clId="{082659E4-D9E0-4610-B4E4-9B8D758FE963}" dt="2023-10-17T04:01:58.714" v="16518" actId="478"/>
          <ac:spMkLst>
            <pc:docMk/>
            <pc:sldMk cId="2088423370" sldId="366"/>
            <ac:spMk id="73" creationId="{57882C44-561B-F856-29E8-626E67F8D808}"/>
          </ac:spMkLst>
        </pc:spChg>
        <pc:spChg chg="add mod">
          <ac:chgData name="Kencin Autry" userId="a6c17a38-3403-4b9b-b01e-849711fc5fbf" providerId="ADAL" clId="{082659E4-D9E0-4610-B4E4-9B8D758FE963}" dt="2023-10-17T04:01:57.029" v="16517"/>
          <ac:spMkLst>
            <pc:docMk/>
            <pc:sldMk cId="2088423370" sldId="366"/>
            <ac:spMk id="74" creationId="{5BA6024C-2FEA-5DB8-A1AC-66B7080E87B2}"/>
          </ac:spMkLst>
        </pc:spChg>
        <pc:grpChg chg="add mod ord">
          <ac:chgData name="Kencin Autry" userId="a6c17a38-3403-4b9b-b01e-849711fc5fbf" providerId="ADAL" clId="{082659E4-D9E0-4610-B4E4-9B8D758FE963}" dt="2023-10-20T01:01:49.452" v="16596" actId="14100"/>
          <ac:grpSpMkLst>
            <pc:docMk/>
            <pc:sldMk cId="2088423370" sldId="366"/>
            <ac:grpSpMk id="5" creationId="{E6D007A8-443F-0E43-1CA7-65C70979EB92}"/>
          </ac:grpSpMkLst>
        </pc:grpChg>
        <pc:grpChg chg="add mod">
          <ac:chgData name="Kencin Autry" userId="a6c17a38-3403-4b9b-b01e-849711fc5fbf" providerId="ADAL" clId="{082659E4-D9E0-4610-B4E4-9B8D758FE963}" dt="2023-10-16T19:12:59.913" v="15115"/>
          <ac:grpSpMkLst>
            <pc:docMk/>
            <pc:sldMk cId="2088423370" sldId="366"/>
            <ac:grpSpMk id="9" creationId="{4CEF0687-4FD2-F2FD-37D5-F3FB10556C0E}"/>
          </ac:grpSpMkLst>
        </pc:grpChg>
        <pc:grpChg chg="mod">
          <ac:chgData name="Kencin Autry" userId="a6c17a38-3403-4b9b-b01e-849711fc5fbf" providerId="ADAL" clId="{082659E4-D9E0-4610-B4E4-9B8D758FE963}" dt="2023-10-16T19:12:59.913" v="15115"/>
          <ac:grpSpMkLst>
            <pc:docMk/>
            <pc:sldMk cId="2088423370" sldId="366"/>
            <ac:grpSpMk id="10" creationId="{5F785A2B-D085-C1D4-5AB8-DF36B1C4DF68}"/>
          </ac:grpSpMkLst>
        </pc:grpChg>
        <pc:grpChg chg="add mod ord">
          <ac:chgData name="Kencin Autry" userId="a6c17a38-3403-4b9b-b01e-849711fc5fbf" providerId="ADAL" clId="{082659E4-D9E0-4610-B4E4-9B8D758FE963}" dt="2023-10-20T01:02:05.260" v="16597" actId="14100"/>
          <ac:grpSpMkLst>
            <pc:docMk/>
            <pc:sldMk cId="2088423370" sldId="366"/>
            <ac:grpSpMk id="15" creationId="{30511334-7562-A20E-15DE-6883923C8108}"/>
          </ac:grpSpMkLst>
        </pc:grpChg>
        <pc:grpChg chg="add mod">
          <ac:chgData name="Kencin Autry" userId="a6c17a38-3403-4b9b-b01e-849711fc5fbf" providerId="ADAL" clId="{082659E4-D9E0-4610-B4E4-9B8D758FE963}" dt="2023-10-16T19:12:59.913" v="15115"/>
          <ac:grpSpMkLst>
            <pc:docMk/>
            <pc:sldMk cId="2088423370" sldId="366"/>
            <ac:grpSpMk id="21" creationId="{34FB082D-282D-1E85-FEC5-72DD5C6A5DD7}"/>
          </ac:grpSpMkLst>
        </pc:grpChg>
        <pc:grpChg chg="mod">
          <ac:chgData name="Kencin Autry" userId="a6c17a38-3403-4b9b-b01e-849711fc5fbf" providerId="ADAL" clId="{082659E4-D9E0-4610-B4E4-9B8D758FE963}" dt="2023-10-16T19:12:59.913" v="15115"/>
          <ac:grpSpMkLst>
            <pc:docMk/>
            <pc:sldMk cId="2088423370" sldId="366"/>
            <ac:grpSpMk id="22" creationId="{A7E582EF-8CFE-B668-A3C3-2F7266B6F4FA}"/>
          </ac:grpSpMkLst>
        </pc:grpChg>
        <pc:grpChg chg="add mod">
          <ac:chgData name="Kencin Autry" userId="a6c17a38-3403-4b9b-b01e-849711fc5fbf" providerId="ADAL" clId="{082659E4-D9E0-4610-B4E4-9B8D758FE963}" dt="2023-10-20T01:03:14.287" v="16611" actId="1076"/>
          <ac:grpSpMkLst>
            <pc:docMk/>
            <pc:sldMk cId="2088423370" sldId="366"/>
            <ac:grpSpMk id="27" creationId="{D12D0A97-991C-643C-402B-CAFE1CA03F21}"/>
          </ac:grpSpMkLst>
        </pc:grpChg>
        <pc:grpChg chg="add mod">
          <ac:chgData name="Kencin Autry" userId="a6c17a38-3403-4b9b-b01e-849711fc5fbf" providerId="ADAL" clId="{082659E4-D9E0-4610-B4E4-9B8D758FE963}" dt="2023-10-16T19:12:59.913" v="15115"/>
          <ac:grpSpMkLst>
            <pc:docMk/>
            <pc:sldMk cId="2088423370" sldId="366"/>
            <ac:grpSpMk id="33" creationId="{13EA9CB5-2D03-9ED4-F960-6F32CDA9ADE0}"/>
          </ac:grpSpMkLst>
        </pc:grpChg>
        <pc:grpChg chg="mod">
          <ac:chgData name="Kencin Autry" userId="a6c17a38-3403-4b9b-b01e-849711fc5fbf" providerId="ADAL" clId="{082659E4-D9E0-4610-B4E4-9B8D758FE963}" dt="2023-10-16T19:12:59.913" v="15115"/>
          <ac:grpSpMkLst>
            <pc:docMk/>
            <pc:sldMk cId="2088423370" sldId="366"/>
            <ac:grpSpMk id="34" creationId="{7560B6A8-9470-8490-75D5-A70AF600A4C9}"/>
          </ac:grpSpMkLst>
        </pc:grpChg>
        <pc:grpChg chg="add mod">
          <ac:chgData name="Kencin Autry" userId="a6c17a38-3403-4b9b-b01e-849711fc5fbf" providerId="ADAL" clId="{082659E4-D9E0-4610-B4E4-9B8D758FE963}" dt="2023-10-16T19:12:59.913" v="15115"/>
          <ac:grpSpMkLst>
            <pc:docMk/>
            <pc:sldMk cId="2088423370" sldId="366"/>
            <ac:grpSpMk id="38" creationId="{C7A330FC-986F-8588-518A-3F9867EC5551}"/>
          </ac:grpSpMkLst>
        </pc:grpChg>
        <pc:grpChg chg="mod">
          <ac:chgData name="Kencin Autry" userId="a6c17a38-3403-4b9b-b01e-849711fc5fbf" providerId="ADAL" clId="{082659E4-D9E0-4610-B4E4-9B8D758FE963}" dt="2023-10-16T19:12:59.913" v="15115"/>
          <ac:grpSpMkLst>
            <pc:docMk/>
            <pc:sldMk cId="2088423370" sldId="366"/>
            <ac:grpSpMk id="39" creationId="{13436EA2-FE37-6011-67EE-A5C465063189}"/>
          </ac:grpSpMkLst>
        </pc:grpChg>
        <pc:grpChg chg="add mod">
          <ac:chgData name="Kencin Autry" userId="a6c17a38-3403-4b9b-b01e-849711fc5fbf" providerId="ADAL" clId="{082659E4-D9E0-4610-B4E4-9B8D758FE963}" dt="2023-10-16T19:12:59.913" v="15115"/>
          <ac:grpSpMkLst>
            <pc:docMk/>
            <pc:sldMk cId="2088423370" sldId="366"/>
            <ac:grpSpMk id="43" creationId="{9E62F601-E22F-0416-792A-153DD1B66A3A}"/>
          </ac:grpSpMkLst>
        </pc:grpChg>
        <pc:grpChg chg="mod">
          <ac:chgData name="Kencin Autry" userId="a6c17a38-3403-4b9b-b01e-849711fc5fbf" providerId="ADAL" clId="{082659E4-D9E0-4610-B4E4-9B8D758FE963}" dt="2023-10-16T19:12:59.913" v="15115"/>
          <ac:grpSpMkLst>
            <pc:docMk/>
            <pc:sldMk cId="2088423370" sldId="366"/>
            <ac:grpSpMk id="44" creationId="{4B9AF1EA-F24B-27F6-A130-E877CA685CB2}"/>
          </ac:grpSpMkLst>
        </pc:grpChg>
        <pc:grpChg chg="add mod">
          <ac:chgData name="Kencin Autry" userId="a6c17a38-3403-4b9b-b01e-849711fc5fbf" providerId="ADAL" clId="{082659E4-D9E0-4610-B4E4-9B8D758FE963}" dt="2023-10-16T19:12:59.913" v="15115"/>
          <ac:grpSpMkLst>
            <pc:docMk/>
            <pc:sldMk cId="2088423370" sldId="366"/>
            <ac:grpSpMk id="48" creationId="{77F6B584-112E-4CDD-9390-E9688A97183E}"/>
          </ac:grpSpMkLst>
        </pc:grpChg>
        <pc:grpChg chg="mod">
          <ac:chgData name="Kencin Autry" userId="a6c17a38-3403-4b9b-b01e-849711fc5fbf" providerId="ADAL" clId="{082659E4-D9E0-4610-B4E4-9B8D758FE963}" dt="2023-10-16T19:12:59.913" v="15115"/>
          <ac:grpSpMkLst>
            <pc:docMk/>
            <pc:sldMk cId="2088423370" sldId="366"/>
            <ac:grpSpMk id="49" creationId="{9CC1EA1B-3CA7-0C6F-5C58-9BAE63F0F9B9}"/>
          </ac:grpSpMkLst>
        </pc:grpChg>
        <pc:grpChg chg="add mod">
          <ac:chgData name="Kencin Autry" userId="a6c17a38-3403-4b9b-b01e-849711fc5fbf" providerId="ADAL" clId="{082659E4-D9E0-4610-B4E4-9B8D758FE963}" dt="2023-10-16T19:12:59.913" v="15115"/>
          <ac:grpSpMkLst>
            <pc:docMk/>
            <pc:sldMk cId="2088423370" sldId="366"/>
            <ac:grpSpMk id="56" creationId="{0D7548B4-99BB-CFD9-6996-37AC7C20682D}"/>
          </ac:grpSpMkLst>
        </pc:grpChg>
        <pc:grpChg chg="mod">
          <ac:chgData name="Kencin Autry" userId="a6c17a38-3403-4b9b-b01e-849711fc5fbf" providerId="ADAL" clId="{082659E4-D9E0-4610-B4E4-9B8D758FE963}" dt="2023-10-16T19:12:59.913" v="15115"/>
          <ac:grpSpMkLst>
            <pc:docMk/>
            <pc:sldMk cId="2088423370" sldId="366"/>
            <ac:grpSpMk id="57" creationId="{9347DE19-DDED-A416-25CA-B5863368578B}"/>
          </ac:grpSpMkLst>
        </pc:grpChg>
        <pc:grpChg chg="add mod ord">
          <ac:chgData name="Kencin Autry" userId="a6c17a38-3403-4b9b-b01e-849711fc5fbf" providerId="ADAL" clId="{082659E4-D9E0-4610-B4E4-9B8D758FE963}" dt="2023-10-16T20:31:38.441" v="15352" actId="167"/>
          <ac:grpSpMkLst>
            <pc:docMk/>
            <pc:sldMk cId="2088423370" sldId="366"/>
            <ac:grpSpMk id="63" creationId="{8571146C-1956-161D-5AC8-7E0691A88DB1}"/>
          </ac:grpSpMkLst>
        </pc:grpChg>
        <pc:grpChg chg="add mod ord">
          <ac:chgData name="Kencin Autry" userId="a6c17a38-3403-4b9b-b01e-849711fc5fbf" providerId="ADAL" clId="{082659E4-D9E0-4610-B4E4-9B8D758FE963}" dt="2023-10-20T01:03:20.556" v="16613" actId="14100"/>
          <ac:grpSpMkLst>
            <pc:docMk/>
            <pc:sldMk cId="2088423370" sldId="366"/>
            <ac:grpSpMk id="67" creationId="{9C9A66C0-FB00-5F1D-D49A-8ECD04F5EBF6}"/>
          </ac:grpSpMkLst>
        </pc:grpChg>
      </pc:sldChg>
      <pc:sldChg chg="addSp modSp new mod ord modTransition">
        <pc:chgData name="Kencin Autry" userId="a6c17a38-3403-4b9b-b01e-849711fc5fbf" providerId="ADAL" clId="{082659E4-D9E0-4610-B4E4-9B8D758FE963}" dt="2023-10-17T04:00:02.723" v="16499"/>
        <pc:sldMkLst>
          <pc:docMk/>
          <pc:sldMk cId="2187778923" sldId="367"/>
        </pc:sldMkLst>
        <pc:spChg chg="mod">
          <ac:chgData name="Kencin Autry" userId="a6c17a38-3403-4b9b-b01e-849711fc5fbf" providerId="ADAL" clId="{082659E4-D9E0-4610-B4E4-9B8D758FE963}" dt="2023-10-16T21:23:32.048" v="15656" actId="20577"/>
          <ac:spMkLst>
            <pc:docMk/>
            <pc:sldMk cId="2187778923" sldId="367"/>
            <ac:spMk id="4" creationId="{1629397D-A430-B9E3-294D-4A0EA20FF176}"/>
          </ac:spMkLst>
        </pc:spChg>
        <pc:picChg chg="add mod">
          <ac:chgData name="Kencin Autry" userId="a6c17a38-3403-4b9b-b01e-849711fc5fbf" providerId="ADAL" clId="{082659E4-D9E0-4610-B4E4-9B8D758FE963}" dt="2023-10-16T21:23:37.020" v="15658" actId="1076"/>
          <ac:picMkLst>
            <pc:docMk/>
            <pc:sldMk cId="2187778923" sldId="367"/>
            <ac:picMk id="6" creationId="{32805719-661E-B174-72B4-EF7FE8DAE240}"/>
          </ac:picMkLst>
        </pc:picChg>
      </pc:sldChg>
      <pc:sldChg chg="addSp delSp modSp new mod ord modTransition">
        <pc:chgData name="Kencin Autry" userId="a6c17a38-3403-4b9b-b01e-849711fc5fbf" providerId="ADAL" clId="{082659E4-D9E0-4610-B4E4-9B8D758FE963}" dt="2023-10-17T04:00:09.264" v="16502"/>
        <pc:sldMkLst>
          <pc:docMk/>
          <pc:sldMk cId="715061249" sldId="368"/>
        </pc:sldMkLst>
        <pc:spChg chg="mod">
          <ac:chgData name="Kencin Autry" userId="a6c17a38-3403-4b9b-b01e-849711fc5fbf" providerId="ADAL" clId="{082659E4-D9E0-4610-B4E4-9B8D758FE963}" dt="2023-10-16T21:47:39.944" v="15893" actId="20577"/>
          <ac:spMkLst>
            <pc:docMk/>
            <pc:sldMk cId="715061249" sldId="368"/>
            <ac:spMk id="4" creationId="{0C008F0D-A5FD-FF4A-C8AD-108006F1C9DE}"/>
          </ac:spMkLst>
        </pc:spChg>
        <pc:spChg chg="add del mod">
          <ac:chgData name="Kencin Autry" userId="a6c17a38-3403-4b9b-b01e-849711fc5fbf" providerId="ADAL" clId="{082659E4-D9E0-4610-B4E4-9B8D758FE963}" dt="2023-10-16T21:50:29.177" v="15895"/>
          <ac:spMkLst>
            <pc:docMk/>
            <pc:sldMk cId="715061249" sldId="368"/>
            <ac:spMk id="7" creationId="{89D2EA55-FE8F-66E2-92AB-D9F0444FCD5A}"/>
          </ac:spMkLst>
        </pc:spChg>
        <pc:graphicFrameChg chg="add del mod">
          <ac:chgData name="Kencin Autry" userId="a6c17a38-3403-4b9b-b01e-849711fc5fbf" providerId="ADAL" clId="{082659E4-D9E0-4610-B4E4-9B8D758FE963}" dt="2023-10-16T21:50:29.177" v="15895"/>
          <ac:graphicFrameMkLst>
            <pc:docMk/>
            <pc:sldMk cId="715061249" sldId="368"/>
            <ac:graphicFrameMk id="6" creationId="{2223193E-CB05-48C4-3408-2F8BD6D7B2BE}"/>
          </ac:graphicFrameMkLst>
        </pc:graphicFrameChg>
        <pc:picChg chg="add mod modCrop">
          <ac:chgData name="Kencin Autry" userId="a6c17a38-3403-4b9b-b01e-849711fc5fbf" providerId="ADAL" clId="{082659E4-D9E0-4610-B4E4-9B8D758FE963}" dt="2023-10-16T21:51:00.685" v="15903" actId="1076"/>
          <ac:picMkLst>
            <pc:docMk/>
            <pc:sldMk cId="715061249" sldId="368"/>
            <ac:picMk id="9" creationId="{50D24B3B-9CD5-FD32-E0BF-DABB3E1EE068}"/>
          </ac:picMkLst>
        </pc:picChg>
      </pc:sldChg>
      <pc:sldChg chg="addSp delSp modSp new mod modTransition">
        <pc:chgData name="Kencin Autry" userId="a6c17a38-3403-4b9b-b01e-849711fc5fbf" providerId="ADAL" clId="{082659E4-D9E0-4610-B4E4-9B8D758FE963}" dt="2023-10-17T04:00:54.611" v="16503"/>
        <pc:sldMkLst>
          <pc:docMk/>
          <pc:sldMk cId="2957374956" sldId="369"/>
        </pc:sldMkLst>
        <pc:spChg chg="del">
          <ac:chgData name="Kencin Autry" userId="a6c17a38-3403-4b9b-b01e-849711fc5fbf" providerId="ADAL" clId="{082659E4-D9E0-4610-B4E4-9B8D758FE963}" dt="2023-10-16T22:12:51.843" v="15914" actId="478"/>
          <ac:spMkLst>
            <pc:docMk/>
            <pc:sldMk cId="2957374956" sldId="369"/>
            <ac:spMk id="2" creationId="{58AEBA8B-BE8E-026D-E23B-41D0DD918A76}"/>
          </ac:spMkLst>
        </pc:spChg>
        <pc:spChg chg="add mod">
          <ac:chgData name="Kencin Autry" userId="a6c17a38-3403-4b9b-b01e-849711fc5fbf" providerId="ADAL" clId="{082659E4-D9E0-4610-B4E4-9B8D758FE963}" dt="2023-10-16T22:12:16.678" v="15905"/>
          <ac:spMkLst>
            <pc:docMk/>
            <pc:sldMk cId="2957374956" sldId="369"/>
            <ac:spMk id="5" creationId="{D88D91C3-ADDD-C18A-D880-E2F64BEE8688}"/>
          </ac:spMkLst>
        </pc:spChg>
        <pc:spChg chg="add mod">
          <ac:chgData name="Kencin Autry" userId="a6c17a38-3403-4b9b-b01e-849711fc5fbf" providerId="ADAL" clId="{082659E4-D9E0-4610-B4E4-9B8D758FE963}" dt="2023-10-16T22:13:14.129" v="15921" actId="1076"/>
          <ac:spMkLst>
            <pc:docMk/>
            <pc:sldMk cId="2957374956" sldId="369"/>
            <ac:spMk id="6" creationId="{0EA89EAC-FE9E-6F32-A349-158EE41BC83F}"/>
          </ac:spMkLst>
        </pc:spChg>
        <pc:spChg chg="add mod">
          <ac:chgData name="Kencin Autry" userId="a6c17a38-3403-4b9b-b01e-849711fc5fbf" providerId="ADAL" clId="{082659E4-D9E0-4610-B4E4-9B8D758FE963}" dt="2023-10-16T22:13:26.074" v="15924" actId="1076"/>
          <ac:spMkLst>
            <pc:docMk/>
            <pc:sldMk cId="2957374956" sldId="369"/>
            <ac:spMk id="7" creationId="{B5E19A3E-3E5C-D4DC-4C98-6B1D0F7C62B1}"/>
          </ac:spMkLst>
        </pc:spChg>
        <pc:picChg chg="add mod">
          <ac:chgData name="Kencin Autry" userId="a6c17a38-3403-4b9b-b01e-849711fc5fbf" providerId="ADAL" clId="{082659E4-D9E0-4610-B4E4-9B8D758FE963}" dt="2023-10-16T22:12:16.678" v="15905"/>
          <ac:picMkLst>
            <pc:docMk/>
            <pc:sldMk cId="2957374956" sldId="369"/>
            <ac:picMk id="8" creationId="{C7689FDB-A26D-0BD5-FBFB-B4E07C020728}"/>
          </ac:picMkLst>
        </pc:picChg>
        <pc:picChg chg="add mod">
          <ac:chgData name="Kencin Autry" userId="a6c17a38-3403-4b9b-b01e-849711fc5fbf" providerId="ADAL" clId="{082659E4-D9E0-4610-B4E4-9B8D758FE963}" dt="2023-10-16T22:12:54.111" v="15916" actId="1035"/>
          <ac:picMkLst>
            <pc:docMk/>
            <pc:sldMk cId="2957374956" sldId="369"/>
            <ac:picMk id="9" creationId="{565794E5-9247-CBA1-DCDC-EFB7F4F61F61}"/>
          </ac:picMkLst>
        </pc:picChg>
        <pc:picChg chg="add mod">
          <ac:chgData name="Kencin Autry" userId="a6c17a38-3403-4b9b-b01e-849711fc5fbf" providerId="ADAL" clId="{082659E4-D9E0-4610-B4E4-9B8D758FE963}" dt="2023-10-16T22:12:22.132" v="15906"/>
          <ac:picMkLst>
            <pc:docMk/>
            <pc:sldMk cId="2957374956" sldId="369"/>
            <ac:picMk id="10" creationId="{5AC8C6A2-8719-C6CD-1CBD-B8AD792DCE90}"/>
          </ac:picMkLst>
        </pc:picChg>
      </pc:sldChg>
      <pc:sldChg chg="modSp mod">
        <pc:chgData name="Kencin Autry" userId="a6c17a38-3403-4b9b-b01e-849711fc5fbf" providerId="ADAL" clId="{082659E4-D9E0-4610-B4E4-9B8D758FE963}" dt="2023-10-17T04:01:18.977" v="16514" actId="20577"/>
        <pc:sldMkLst>
          <pc:docMk/>
          <pc:sldMk cId="3843642299" sldId="371"/>
        </pc:sldMkLst>
        <pc:spChg chg="mod">
          <ac:chgData name="Kencin Autry" userId="a6c17a38-3403-4b9b-b01e-849711fc5fbf" providerId="ADAL" clId="{082659E4-D9E0-4610-B4E4-9B8D758FE963}" dt="2023-10-17T04:01:18.977" v="16514" actId="20577"/>
          <ac:spMkLst>
            <pc:docMk/>
            <pc:sldMk cId="3843642299" sldId="371"/>
            <ac:spMk id="88" creationId="{C70A44C5-B2CB-1353-530D-AE317226CCC1}"/>
          </ac:spMkLst>
        </pc:spChg>
      </pc:sldChg>
      <pc:sldChg chg="addSp delSp modSp new mod modTransition modAnim">
        <pc:chgData name="Kencin Autry" userId="a6c17a38-3403-4b9b-b01e-849711fc5fbf" providerId="ADAL" clId="{082659E4-D9E0-4610-B4E4-9B8D758FE963}" dt="2023-10-20T00:59:15.915" v="16564"/>
        <pc:sldMkLst>
          <pc:docMk/>
          <pc:sldMk cId="3752287876" sldId="372"/>
        </pc:sldMkLst>
        <pc:spChg chg="mod">
          <ac:chgData name="Kencin Autry" userId="a6c17a38-3403-4b9b-b01e-849711fc5fbf" providerId="ADAL" clId="{082659E4-D9E0-4610-B4E4-9B8D758FE963}" dt="2023-10-17T03:49:28.994" v="16353" actId="1035"/>
          <ac:spMkLst>
            <pc:docMk/>
            <pc:sldMk cId="3752287876" sldId="372"/>
            <ac:spMk id="4" creationId="{B5E01473-D873-4186-2C1C-371ED2CC6D7F}"/>
          </ac:spMkLst>
        </pc:spChg>
        <pc:spChg chg="add del mod">
          <ac:chgData name="Kencin Autry" userId="a6c17a38-3403-4b9b-b01e-849711fc5fbf" providerId="ADAL" clId="{082659E4-D9E0-4610-B4E4-9B8D758FE963}" dt="2023-10-17T03:46:13.561" v="16290"/>
          <ac:spMkLst>
            <pc:docMk/>
            <pc:sldMk cId="3752287876" sldId="372"/>
            <ac:spMk id="5" creationId="{E7405821-7084-2819-53AE-9F3CF7F00E5F}"/>
          </ac:spMkLst>
        </pc:spChg>
        <pc:spChg chg="mod">
          <ac:chgData name="Kencin Autry" userId="a6c17a38-3403-4b9b-b01e-849711fc5fbf" providerId="ADAL" clId="{082659E4-D9E0-4610-B4E4-9B8D758FE963}" dt="2023-10-17T03:45:52.747" v="16287"/>
          <ac:spMkLst>
            <pc:docMk/>
            <pc:sldMk cId="3752287876" sldId="372"/>
            <ac:spMk id="7" creationId="{2C65756E-9FD6-99C6-0D7D-79EDFA5C12FD}"/>
          </ac:spMkLst>
        </pc:spChg>
        <pc:spChg chg="mod">
          <ac:chgData name="Kencin Autry" userId="a6c17a38-3403-4b9b-b01e-849711fc5fbf" providerId="ADAL" clId="{082659E4-D9E0-4610-B4E4-9B8D758FE963}" dt="2023-10-17T03:45:52.747" v="16287"/>
          <ac:spMkLst>
            <pc:docMk/>
            <pc:sldMk cId="3752287876" sldId="372"/>
            <ac:spMk id="8" creationId="{107FD59E-00BE-9F52-35A1-C50D6CBC217E}"/>
          </ac:spMkLst>
        </pc:spChg>
        <pc:spChg chg="mod">
          <ac:chgData name="Kencin Autry" userId="a6c17a38-3403-4b9b-b01e-849711fc5fbf" providerId="ADAL" clId="{082659E4-D9E0-4610-B4E4-9B8D758FE963}" dt="2023-10-17T03:45:52.747" v="16287"/>
          <ac:spMkLst>
            <pc:docMk/>
            <pc:sldMk cId="3752287876" sldId="372"/>
            <ac:spMk id="9" creationId="{C45214F9-4257-0102-DF49-186A96235046}"/>
          </ac:spMkLst>
        </pc:spChg>
        <pc:spChg chg="add del mod">
          <ac:chgData name="Kencin Autry" userId="a6c17a38-3403-4b9b-b01e-849711fc5fbf" providerId="ADAL" clId="{082659E4-D9E0-4610-B4E4-9B8D758FE963}" dt="2023-10-17T03:46:13.561" v="16290"/>
          <ac:spMkLst>
            <pc:docMk/>
            <pc:sldMk cId="3752287876" sldId="372"/>
            <ac:spMk id="10" creationId="{BA06A6EF-F73F-A3F0-981A-897B7DAF6CAE}"/>
          </ac:spMkLst>
        </pc:spChg>
        <pc:spChg chg="add del mod">
          <ac:chgData name="Kencin Autry" userId="a6c17a38-3403-4b9b-b01e-849711fc5fbf" providerId="ADAL" clId="{082659E4-D9E0-4610-B4E4-9B8D758FE963}" dt="2023-10-17T03:46:13.561" v="16290"/>
          <ac:spMkLst>
            <pc:docMk/>
            <pc:sldMk cId="3752287876" sldId="372"/>
            <ac:spMk id="11" creationId="{769B7A48-E87F-FECC-61A6-D17B7AA5997B}"/>
          </ac:spMkLst>
        </pc:spChg>
        <pc:spChg chg="mod">
          <ac:chgData name="Kencin Autry" userId="a6c17a38-3403-4b9b-b01e-849711fc5fbf" providerId="ADAL" clId="{082659E4-D9E0-4610-B4E4-9B8D758FE963}" dt="2023-10-17T03:45:52.747" v="16287"/>
          <ac:spMkLst>
            <pc:docMk/>
            <pc:sldMk cId="3752287876" sldId="372"/>
            <ac:spMk id="13" creationId="{A7BA312B-A87B-6A49-47F2-1E20F594AB33}"/>
          </ac:spMkLst>
        </pc:spChg>
        <pc:spChg chg="mod">
          <ac:chgData name="Kencin Autry" userId="a6c17a38-3403-4b9b-b01e-849711fc5fbf" providerId="ADAL" clId="{082659E4-D9E0-4610-B4E4-9B8D758FE963}" dt="2023-10-17T03:45:52.747" v="16287"/>
          <ac:spMkLst>
            <pc:docMk/>
            <pc:sldMk cId="3752287876" sldId="372"/>
            <ac:spMk id="14" creationId="{18DA8853-87EC-C8C2-4044-5F7C2BB93959}"/>
          </ac:spMkLst>
        </pc:spChg>
        <pc:spChg chg="mod">
          <ac:chgData name="Kencin Autry" userId="a6c17a38-3403-4b9b-b01e-849711fc5fbf" providerId="ADAL" clId="{082659E4-D9E0-4610-B4E4-9B8D758FE963}" dt="2023-10-17T03:45:52.747" v="16287"/>
          <ac:spMkLst>
            <pc:docMk/>
            <pc:sldMk cId="3752287876" sldId="372"/>
            <ac:spMk id="15" creationId="{97EC3098-F8E2-11A2-2727-5BBE7D116E59}"/>
          </ac:spMkLst>
        </pc:spChg>
        <pc:spChg chg="mod">
          <ac:chgData name="Kencin Autry" userId="a6c17a38-3403-4b9b-b01e-849711fc5fbf" providerId="ADAL" clId="{082659E4-D9E0-4610-B4E4-9B8D758FE963}" dt="2023-10-17T03:45:52.747" v="16287"/>
          <ac:spMkLst>
            <pc:docMk/>
            <pc:sldMk cId="3752287876" sldId="372"/>
            <ac:spMk id="16" creationId="{76BA1F59-A279-D21D-A4FA-0BC04975A533}"/>
          </ac:spMkLst>
        </pc:spChg>
        <pc:spChg chg="mod">
          <ac:chgData name="Kencin Autry" userId="a6c17a38-3403-4b9b-b01e-849711fc5fbf" providerId="ADAL" clId="{082659E4-D9E0-4610-B4E4-9B8D758FE963}" dt="2023-10-17T03:45:52.747" v="16287"/>
          <ac:spMkLst>
            <pc:docMk/>
            <pc:sldMk cId="3752287876" sldId="372"/>
            <ac:spMk id="18" creationId="{D37C56A6-F621-9BC8-392D-A28411B347D8}"/>
          </ac:spMkLst>
        </pc:spChg>
        <pc:spChg chg="mod">
          <ac:chgData name="Kencin Autry" userId="a6c17a38-3403-4b9b-b01e-849711fc5fbf" providerId="ADAL" clId="{082659E4-D9E0-4610-B4E4-9B8D758FE963}" dt="2023-10-17T03:45:52.747" v="16287"/>
          <ac:spMkLst>
            <pc:docMk/>
            <pc:sldMk cId="3752287876" sldId="372"/>
            <ac:spMk id="22" creationId="{8C69B0AF-E1D5-5FD4-9B8E-E906FF5D79B2}"/>
          </ac:spMkLst>
        </pc:spChg>
        <pc:spChg chg="mod">
          <ac:chgData name="Kencin Autry" userId="a6c17a38-3403-4b9b-b01e-849711fc5fbf" providerId="ADAL" clId="{082659E4-D9E0-4610-B4E4-9B8D758FE963}" dt="2023-10-17T03:45:52.747" v="16287"/>
          <ac:spMkLst>
            <pc:docMk/>
            <pc:sldMk cId="3752287876" sldId="372"/>
            <ac:spMk id="24" creationId="{3B53305B-393F-7ED5-EA9C-D9559BE00700}"/>
          </ac:spMkLst>
        </pc:spChg>
        <pc:spChg chg="mod">
          <ac:chgData name="Kencin Autry" userId="a6c17a38-3403-4b9b-b01e-849711fc5fbf" providerId="ADAL" clId="{082659E4-D9E0-4610-B4E4-9B8D758FE963}" dt="2023-10-17T03:45:52.747" v="16287"/>
          <ac:spMkLst>
            <pc:docMk/>
            <pc:sldMk cId="3752287876" sldId="372"/>
            <ac:spMk id="25" creationId="{6881DEF5-7DAD-CC01-FACE-18873BB55ABF}"/>
          </ac:spMkLst>
        </pc:spChg>
        <pc:spChg chg="mod">
          <ac:chgData name="Kencin Autry" userId="a6c17a38-3403-4b9b-b01e-849711fc5fbf" providerId="ADAL" clId="{082659E4-D9E0-4610-B4E4-9B8D758FE963}" dt="2023-10-17T03:45:52.747" v="16287"/>
          <ac:spMkLst>
            <pc:docMk/>
            <pc:sldMk cId="3752287876" sldId="372"/>
            <ac:spMk id="26" creationId="{FF47FF32-47D8-C385-C637-BAE59D5E8B94}"/>
          </ac:spMkLst>
        </pc:spChg>
        <pc:spChg chg="mod">
          <ac:chgData name="Kencin Autry" userId="a6c17a38-3403-4b9b-b01e-849711fc5fbf" providerId="ADAL" clId="{082659E4-D9E0-4610-B4E4-9B8D758FE963}" dt="2023-10-17T03:45:52.747" v="16287"/>
          <ac:spMkLst>
            <pc:docMk/>
            <pc:sldMk cId="3752287876" sldId="372"/>
            <ac:spMk id="27" creationId="{AF367EF3-D053-C578-D36E-7D580830EE00}"/>
          </ac:spMkLst>
        </pc:spChg>
        <pc:spChg chg="mod">
          <ac:chgData name="Kencin Autry" userId="a6c17a38-3403-4b9b-b01e-849711fc5fbf" providerId="ADAL" clId="{082659E4-D9E0-4610-B4E4-9B8D758FE963}" dt="2023-10-17T03:45:52.747" v="16287"/>
          <ac:spMkLst>
            <pc:docMk/>
            <pc:sldMk cId="3752287876" sldId="372"/>
            <ac:spMk id="28" creationId="{5C011618-33BB-F9F6-5A70-3E583D6DD243}"/>
          </ac:spMkLst>
        </pc:spChg>
        <pc:spChg chg="mod">
          <ac:chgData name="Kencin Autry" userId="a6c17a38-3403-4b9b-b01e-849711fc5fbf" providerId="ADAL" clId="{082659E4-D9E0-4610-B4E4-9B8D758FE963}" dt="2023-10-17T03:45:52.747" v="16287"/>
          <ac:spMkLst>
            <pc:docMk/>
            <pc:sldMk cId="3752287876" sldId="372"/>
            <ac:spMk id="30" creationId="{1C797073-13A4-B45D-7C6F-186AC45D4F41}"/>
          </ac:spMkLst>
        </pc:spChg>
        <pc:spChg chg="mod">
          <ac:chgData name="Kencin Autry" userId="a6c17a38-3403-4b9b-b01e-849711fc5fbf" providerId="ADAL" clId="{082659E4-D9E0-4610-B4E4-9B8D758FE963}" dt="2023-10-17T03:45:52.747" v="16287"/>
          <ac:spMkLst>
            <pc:docMk/>
            <pc:sldMk cId="3752287876" sldId="372"/>
            <ac:spMk id="31" creationId="{96DC8A6A-37DE-003A-0D9B-C8C5636DCF53}"/>
          </ac:spMkLst>
        </pc:spChg>
        <pc:spChg chg="mod">
          <ac:chgData name="Kencin Autry" userId="a6c17a38-3403-4b9b-b01e-849711fc5fbf" providerId="ADAL" clId="{082659E4-D9E0-4610-B4E4-9B8D758FE963}" dt="2023-10-17T03:45:52.747" v="16287"/>
          <ac:spMkLst>
            <pc:docMk/>
            <pc:sldMk cId="3752287876" sldId="372"/>
            <ac:spMk id="32" creationId="{D2A6B013-E132-5915-D7E7-9F146D5CD7FF}"/>
          </ac:spMkLst>
        </pc:spChg>
        <pc:spChg chg="mod">
          <ac:chgData name="Kencin Autry" userId="a6c17a38-3403-4b9b-b01e-849711fc5fbf" providerId="ADAL" clId="{082659E4-D9E0-4610-B4E4-9B8D758FE963}" dt="2023-10-17T03:45:52.747" v="16287"/>
          <ac:spMkLst>
            <pc:docMk/>
            <pc:sldMk cId="3752287876" sldId="372"/>
            <ac:spMk id="33" creationId="{9ECA0163-D2FA-7194-68FE-1F6936BF5BE5}"/>
          </ac:spMkLst>
        </pc:spChg>
        <pc:spChg chg="mod">
          <ac:chgData name="Kencin Autry" userId="a6c17a38-3403-4b9b-b01e-849711fc5fbf" providerId="ADAL" clId="{082659E4-D9E0-4610-B4E4-9B8D758FE963}" dt="2023-10-17T03:45:52.747" v="16287"/>
          <ac:spMkLst>
            <pc:docMk/>
            <pc:sldMk cId="3752287876" sldId="372"/>
            <ac:spMk id="35" creationId="{4A814203-EFCF-1BFA-61FF-0449B5FD848A}"/>
          </ac:spMkLst>
        </pc:spChg>
        <pc:spChg chg="mod">
          <ac:chgData name="Kencin Autry" userId="a6c17a38-3403-4b9b-b01e-849711fc5fbf" providerId="ADAL" clId="{082659E4-D9E0-4610-B4E4-9B8D758FE963}" dt="2023-10-17T03:45:52.747" v="16287"/>
          <ac:spMkLst>
            <pc:docMk/>
            <pc:sldMk cId="3752287876" sldId="372"/>
            <ac:spMk id="37" creationId="{5876B9FE-26FC-3C40-CF7F-04D0A692556F}"/>
          </ac:spMkLst>
        </pc:spChg>
        <pc:spChg chg="mod">
          <ac:chgData name="Kencin Autry" userId="a6c17a38-3403-4b9b-b01e-849711fc5fbf" providerId="ADAL" clId="{082659E4-D9E0-4610-B4E4-9B8D758FE963}" dt="2023-10-17T03:45:52.747" v="16287"/>
          <ac:spMkLst>
            <pc:docMk/>
            <pc:sldMk cId="3752287876" sldId="372"/>
            <ac:spMk id="38" creationId="{61ED3E73-0553-C4AD-5ED4-5E151661B1B2}"/>
          </ac:spMkLst>
        </pc:spChg>
        <pc:spChg chg="mod">
          <ac:chgData name="Kencin Autry" userId="a6c17a38-3403-4b9b-b01e-849711fc5fbf" providerId="ADAL" clId="{082659E4-D9E0-4610-B4E4-9B8D758FE963}" dt="2023-10-17T03:45:52.747" v="16287"/>
          <ac:spMkLst>
            <pc:docMk/>
            <pc:sldMk cId="3752287876" sldId="372"/>
            <ac:spMk id="40" creationId="{A58C316C-AB1D-47AD-6389-02F02EE0B5D3}"/>
          </ac:spMkLst>
        </pc:spChg>
        <pc:spChg chg="mod">
          <ac:chgData name="Kencin Autry" userId="a6c17a38-3403-4b9b-b01e-849711fc5fbf" providerId="ADAL" clId="{082659E4-D9E0-4610-B4E4-9B8D758FE963}" dt="2023-10-17T03:45:52.747" v="16287"/>
          <ac:spMkLst>
            <pc:docMk/>
            <pc:sldMk cId="3752287876" sldId="372"/>
            <ac:spMk id="42" creationId="{3929207C-3639-293F-9DD0-85804CD2725F}"/>
          </ac:spMkLst>
        </pc:spChg>
        <pc:spChg chg="mod">
          <ac:chgData name="Kencin Autry" userId="a6c17a38-3403-4b9b-b01e-849711fc5fbf" providerId="ADAL" clId="{082659E4-D9E0-4610-B4E4-9B8D758FE963}" dt="2023-10-17T03:45:52.747" v="16287"/>
          <ac:spMkLst>
            <pc:docMk/>
            <pc:sldMk cId="3752287876" sldId="372"/>
            <ac:spMk id="43" creationId="{A057B213-763F-7571-4036-831961EFBD7F}"/>
          </ac:spMkLst>
        </pc:spChg>
        <pc:spChg chg="mod">
          <ac:chgData name="Kencin Autry" userId="a6c17a38-3403-4b9b-b01e-849711fc5fbf" providerId="ADAL" clId="{082659E4-D9E0-4610-B4E4-9B8D758FE963}" dt="2023-10-17T03:45:52.747" v="16287"/>
          <ac:spMkLst>
            <pc:docMk/>
            <pc:sldMk cId="3752287876" sldId="372"/>
            <ac:spMk id="44" creationId="{0593DB23-0BB5-0F0D-4F68-E182AA423DE5}"/>
          </ac:spMkLst>
        </pc:spChg>
        <pc:spChg chg="mod">
          <ac:chgData name="Kencin Autry" userId="a6c17a38-3403-4b9b-b01e-849711fc5fbf" providerId="ADAL" clId="{082659E4-D9E0-4610-B4E4-9B8D758FE963}" dt="2023-10-17T03:45:52.747" v="16287"/>
          <ac:spMkLst>
            <pc:docMk/>
            <pc:sldMk cId="3752287876" sldId="372"/>
            <ac:spMk id="45" creationId="{9004D36F-C57E-B4D9-3F95-CF3E78DDE1CD}"/>
          </ac:spMkLst>
        </pc:spChg>
        <pc:spChg chg="mod">
          <ac:chgData name="Kencin Autry" userId="a6c17a38-3403-4b9b-b01e-849711fc5fbf" providerId="ADAL" clId="{082659E4-D9E0-4610-B4E4-9B8D758FE963}" dt="2023-10-17T03:45:52.747" v="16287"/>
          <ac:spMkLst>
            <pc:docMk/>
            <pc:sldMk cId="3752287876" sldId="372"/>
            <ac:spMk id="46" creationId="{FAEFFEB4-7BD1-CFB9-0044-12F9F9DB8794}"/>
          </ac:spMkLst>
        </pc:spChg>
        <pc:spChg chg="mod">
          <ac:chgData name="Kencin Autry" userId="a6c17a38-3403-4b9b-b01e-849711fc5fbf" providerId="ADAL" clId="{082659E4-D9E0-4610-B4E4-9B8D758FE963}" dt="2023-10-17T03:45:52.747" v="16287"/>
          <ac:spMkLst>
            <pc:docMk/>
            <pc:sldMk cId="3752287876" sldId="372"/>
            <ac:spMk id="47" creationId="{9A9F3981-9D3F-454E-3567-8BFCB8371E2F}"/>
          </ac:spMkLst>
        </pc:spChg>
        <pc:spChg chg="mod">
          <ac:chgData name="Kencin Autry" userId="a6c17a38-3403-4b9b-b01e-849711fc5fbf" providerId="ADAL" clId="{082659E4-D9E0-4610-B4E4-9B8D758FE963}" dt="2023-10-17T03:45:52.747" v="16287"/>
          <ac:spMkLst>
            <pc:docMk/>
            <pc:sldMk cId="3752287876" sldId="372"/>
            <ac:spMk id="48" creationId="{530FF472-AD2D-7DA1-1494-64E602C7D9ED}"/>
          </ac:spMkLst>
        </pc:spChg>
        <pc:spChg chg="mod">
          <ac:chgData name="Kencin Autry" userId="a6c17a38-3403-4b9b-b01e-849711fc5fbf" providerId="ADAL" clId="{082659E4-D9E0-4610-B4E4-9B8D758FE963}" dt="2023-10-17T03:45:52.747" v="16287"/>
          <ac:spMkLst>
            <pc:docMk/>
            <pc:sldMk cId="3752287876" sldId="372"/>
            <ac:spMk id="49" creationId="{A1FA8A50-2A3F-D755-E963-79E24C4F5D63}"/>
          </ac:spMkLst>
        </pc:spChg>
        <pc:spChg chg="mod">
          <ac:chgData name="Kencin Autry" userId="a6c17a38-3403-4b9b-b01e-849711fc5fbf" providerId="ADAL" clId="{082659E4-D9E0-4610-B4E4-9B8D758FE963}" dt="2023-10-17T03:45:52.747" v="16287"/>
          <ac:spMkLst>
            <pc:docMk/>
            <pc:sldMk cId="3752287876" sldId="372"/>
            <ac:spMk id="51" creationId="{4B303FCD-553D-8448-E41B-4C1F1F41739A}"/>
          </ac:spMkLst>
        </pc:spChg>
        <pc:spChg chg="mod">
          <ac:chgData name="Kencin Autry" userId="a6c17a38-3403-4b9b-b01e-849711fc5fbf" providerId="ADAL" clId="{082659E4-D9E0-4610-B4E4-9B8D758FE963}" dt="2023-10-17T03:45:52.747" v="16287"/>
          <ac:spMkLst>
            <pc:docMk/>
            <pc:sldMk cId="3752287876" sldId="372"/>
            <ac:spMk id="52" creationId="{6E765E59-4CDD-8DFA-6517-BD7CEC4B4B11}"/>
          </ac:spMkLst>
        </pc:spChg>
        <pc:spChg chg="mod">
          <ac:chgData name="Kencin Autry" userId="a6c17a38-3403-4b9b-b01e-849711fc5fbf" providerId="ADAL" clId="{082659E4-D9E0-4610-B4E4-9B8D758FE963}" dt="2023-10-17T03:45:52.747" v="16287"/>
          <ac:spMkLst>
            <pc:docMk/>
            <pc:sldMk cId="3752287876" sldId="372"/>
            <ac:spMk id="53" creationId="{E825D6DB-8549-6FC2-C0D2-288B87C0422E}"/>
          </ac:spMkLst>
        </pc:spChg>
        <pc:spChg chg="mod">
          <ac:chgData name="Kencin Autry" userId="a6c17a38-3403-4b9b-b01e-849711fc5fbf" providerId="ADAL" clId="{082659E4-D9E0-4610-B4E4-9B8D758FE963}" dt="2023-10-17T03:45:52.747" v="16287"/>
          <ac:spMkLst>
            <pc:docMk/>
            <pc:sldMk cId="3752287876" sldId="372"/>
            <ac:spMk id="56" creationId="{B4770221-E358-F661-3872-B2304073A209}"/>
          </ac:spMkLst>
        </pc:spChg>
        <pc:spChg chg="mod">
          <ac:chgData name="Kencin Autry" userId="a6c17a38-3403-4b9b-b01e-849711fc5fbf" providerId="ADAL" clId="{082659E4-D9E0-4610-B4E4-9B8D758FE963}" dt="2023-10-17T03:45:52.747" v="16287"/>
          <ac:spMkLst>
            <pc:docMk/>
            <pc:sldMk cId="3752287876" sldId="372"/>
            <ac:spMk id="57" creationId="{AF2845C8-DB46-BA0D-721B-AF3DF78E08D0}"/>
          </ac:spMkLst>
        </pc:spChg>
        <pc:spChg chg="mod">
          <ac:chgData name="Kencin Autry" userId="a6c17a38-3403-4b9b-b01e-849711fc5fbf" providerId="ADAL" clId="{082659E4-D9E0-4610-B4E4-9B8D758FE963}" dt="2023-10-17T03:45:52.747" v="16287"/>
          <ac:spMkLst>
            <pc:docMk/>
            <pc:sldMk cId="3752287876" sldId="372"/>
            <ac:spMk id="58" creationId="{623D936F-5146-C688-13A5-276E447C2453}"/>
          </ac:spMkLst>
        </pc:spChg>
        <pc:spChg chg="add del mod">
          <ac:chgData name="Kencin Autry" userId="a6c17a38-3403-4b9b-b01e-849711fc5fbf" providerId="ADAL" clId="{082659E4-D9E0-4610-B4E4-9B8D758FE963}" dt="2023-10-17T03:46:13.561" v="16290"/>
          <ac:spMkLst>
            <pc:docMk/>
            <pc:sldMk cId="3752287876" sldId="372"/>
            <ac:spMk id="59" creationId="{2A1A35D4-AC08-3A5E-7DF3-A613D68F2788}"/>
          </ac:spMkLst>
        </pc:spChg>
        <pc:spChg chg="add del mod">
          <ac:chgData name="Kencin Autry" userId="a6c17a38-3403-4b9b-b01e-849711fc5fbf" providerId="ADAL" clId="{082659E4-D9E0-4610-B4E4-9B8D758FE963}" dt="2023-10-17T03:46:13.561" v="16290"/>
          <ac:spMkLst>
            <pc:docMk/>
            <pc:sldMk cId="3752287876" sldId="372"/>
            <ac:spMk id="60" creationId="{4C17BD4E-EFA3-EE74-504F-F4F5EA4804B7}"/>
          </ac:spMkLst>
        </pc:spChg>
        <pc:spChg chg="add del mod">
          <ac:chgData name="Kencin Autry" userId="a6c17a38-3403-4b9b-b01e-849711fc5fbf" providerId="ADAL" clId="{082659E4-D9E0-4610-B4E4-9B8D758FE963}" dt="2023-10-17T03:46:13.561" v="16290"/>
          <ac:spMkLst>
            <pc:docMk/>
            <pc:sldMk cId="3752287876" sldId="372"/>
            <ac:spMk id="61" creationId="{54EB7892-8101-63CF-A305-E0A3A7D95341}"/>
          </ac:spMkLst>
        </pc:spChg>
        <pc:spChg chg="add del mod">
          <ac:chgData name="Kencin Autry" userId="a6c17a38-3403-4b9b-b01e-849711fc5fbf" providerId="ADAL" clId="{082659E4-D9E0-4610-B4E4-9B8D758FE963}" dt="2023-10-17T03:46:13.561" v="16290"/>
          <ac:spMkLst>
            <pc:docMk/>
            <pc:sldMk cId="3752287876" sldId="372"/>
            <ac:spMk id="62" creationId="{2AAD573E-1BF9-EED9-03B1-318C265B6BAD}"/>
          </ac:spMkLst>
        </pc:spChg>
        <pc:spChg chg="add del mod">
          <ac:chgData name="Kencin Autry" userId="a6c17a38-3403-4b9b-b01e-849711fc5fbf" providerId="ADAL" clId="{082659E4-D9E0-4610-B4E4-9B8D758FE963}" dt="2023-10-17T03:46:13.561" v="16290"/>
          <ac:spMkLst>
            <pc:docMk/>
            <pc:sldMk cId="3752287876" sldId="372"/>
            <ac:spMk id="63" creationId="{0EE64A04-0F03-228B-4FE8-38657FE9753C}"/>
          </ac:spMkLst>
        </pc:spChg>
        <pc:spChg chg="add del mod">
          <ac:chgData name="Kencin Autry" userId="a6c17a38-3403-4b9b-b01e-849711fc5fbf" providerId="ADAL" clId="{082659E4-D9E0-4610-B4E4-9B8D758FE963}" dt="2023-10-17T03:46:13.561" v="16290"/>
          <ac:spMkLst>
            <pc:docMk/>
            <pc:sldMk cId="3752287876" sldId="372"/>
            <ac:spMk id="64" creationId="{28B12CF9-9F23-A212-9D7D-434C48BA52D1}"/>
          </ac:spMkLst>
        </pc:spChg>
        <pc:spChg chg="add del mod">
          <ac:chgData name="Kencin Autry" userId="a6c17a38-3403-4b9b-b01e-849711fc5fbf" providerId="ADAL" clId="{082659E4-D9E0-4610-B4E4-9B8D758FE963}" dt="2023-10-17T03:46:13.561" v="16290"/>
          <ac:spMkLst>
            <pc:docMk/>
            <pc:sldMk cId="3752287876" sldId="372"/>
            <ac:spMk id="65" creationId="{13E2F0AD-B2C1-A8D6-2312-6912405928B5}"/>
          </ac:spMkLst>
        </pc:spChg>
        <pc:spChg chg="add del mod">
          <ac:chgData name="Kencin Autry" userId="a6c17a38-3403-4b9b-b01e-849711fc5fbf" providerId="ADAL" clId="{082659E4-D9E0-4610-B4E4-9B8D758FE963}" dt="2023-10-17T03:46:13.561" v="16290"/>
          <ac:spMkLst>
            <pc:docMk/>
            <pc:sldMk cId="3752287876" sldId="372"/>
            <ac:spMk id="66" creationId="{2607CB8D-C416-4313-45E7-6B462C8ADCBF}"/>
          </ac:spMkLst>
        </pc:spChg>
        <pc:spChg chg="add del mod">
          <ac:chgData name="Kencin Autry" userId="a6c17a38-3403-4b9b-b01e-849711fc5fbf" providerId="ADAL" clId="{082659E4-D9E0-4610-B4E4-9B8D758FE963}" dt="2023-10-17T03:46:13.561" v="16290"/>
          <ac:spMkLst>
            <pc:docMk/>
            <pc:sldMk cId="3752287876" sldId="372"/>
            <ac:spMk id="67" creationId="{005C08DF-FA50-F4DA-9B3C-B98F8AA34EC5}"/>
          </ac:spMkLst>
        </pc:spChg>
        <pc:spChg chg="add del mod">
          <ac:chgData name="Kencin Autry" userId="a6c17a38-3403-4b9b-b01e-849711fc5fbf" providerId="ADAL" clId="{082659E4-D9E0-4610-B4E4-9B8D758FE963}" dt="2023-10-17T03:46:13.561" v="16290"/>
          <ac:spMkLst>
            <pc:docMk/>
            <pc:sldMk cId="3752287876" sldId="372"/>
            <ac:spMk id="68" creationId="{D7299C64-C3BF-B7D9-D1E0-2803EF5CAF54}"/>
          </ac:spMkLst>
        </pc:spChg>
        <pc:spChg chg="mod">
          <ac:chgData name="Kencin Autry" userId="a6c17a38-3403-4b9b-b01e-849711fc5fbf" providerId="ADAL" clId="{082659E4-D9E0-4610-B4E4-9B8D758FE963}" dt="2023-10-17T03:45:52.747" v="16287"/>
          <ac:spMkLst>
            <pc:docMk/>
            <pc:sldMk cId="3752287876" sldId="372"/>
            <ac:spMk id="70" creationId="{D50160F5-F904-35CE-8557-9B536D400B4B}"/>
          </ac:spMkLst>
        </pc:spChg>
        <pc:spChg chg="mod">
          <ac:chgData name="Kencin Autry" userId="a6c17a38-3403-4b9b-b01e-849711fc5fbf" providerId="ADAL" clId="{082659E4-D9E0-4610-B4E4-9B8D758FE963}" dt="2023-10-17T03:45:52.747" v="16287"/>
          <ac:spMkLst>
            <pc:docMk/>
            <pc:sldMk cId="3752287876" sldId="372"/>
            <ac:spMk id="72" creationId="{45EFF70A-9212-D4DE-9356-1AE4FBA43D14}"/>
          </ac:spMkLst>
        </pc:spChg>
        <pc:spChg chg="mod">
          <ac:chgData name="Kencin Autry" userId="a6c17a38-3403-4b9b-b01e-849711fc5fbf" providerId="ADAL" clId="{082659E4-D9E0-4610-B4E4-9B8D758FE963}" dt="2023-10-17T03:45:52.747" v="16287"/>
          <ac:spMkLst>
            <pc:docMk/>
            <pc:sldMk cId="3752287876" sldId="372"/>
            <ac:spMk id="73" creationId="{AC3EA738-1F81-B94D-B199-7DC04F1E3478}"/>
          </ac:spMkLst>
        </pc:spChg>
        <pc:spChg chg="mod">
          <ac:chgData name="Kencin Autry" userId="a6c17a38-3403-4b9b-b01e-849711fc5fbf" providerId="ADAL" clId="{082659E4-D9E0-4610-B4E4-9B8D758FE963}" dt="2023-10-17T03:45:52.747" v="16287"/>
          <ac:spMkLst>
            <pc:docMk/>
            <pc:sldMk cId="3752287876" sldId="372"/>
            <ac:spMk id="75" creationId="{F8D21585-EB23-DA33-83FE-AEE001061E8E}"/>
          </ac:spMkLst>
        </pc:spChg>
        <pc:spChg chg="mod">
          <ac:chgData name="Kencin Autry" userId="a6c17a38-3403-4b9b-b01e-849711fc5fbf" providerId="ADAL" clId="{082659E4-D9E0-4610-B4E4-9B8D758FE963}" dt="2023-10-17T03:45:52.747" v="16287"/>
          <ac:spMkLst>
            <pc:docMk/>
            <pc:sldMk cId="3752287876" sldId="372"/>
            <ac:spMk id="77" creationId="{3506D474-D4D8-36B1-AF61-122E38DE692A}"/>
          </ac:spMkLst>
        </pc:spChg>
        <pc:spChg chg="mod">
          <ac:chgData name="Kencin Autry" userId="a6c17a38-3403-4b9b-b01e-849711fc5fbf" providerId="ADAL" clId="{082659E4-D9E0-4610-B4E4-9B8D758FE963}" dt="2023-10-17T03:45:52.747" v="16287"/>
          <ac:spMkLst>
            <pc:docMk/>
            <pc:sldMk cId="3752287876" sldId="372"/>
            <ac:spMk id="78" creationId="{5B9690F7-7B39-A164-7B65-51D665D4DC56}"/>
          </ac:spMkLst>
        </pc:spChg>
        <pc:spChg chg="mod">
          <ac:chgData name="Kencin Autry" userId="a6c17a38-3403-4b9b-b01e-849711fc5fbf" providerId="ADAL" clId="{082659E4-D9E0-4610-B4E4-9B8D758FE963}" dt="2023-10-17T03:45:52.747" v="16287"/>
          <ac:spMkLst>
            <pc:docMk/>
            <pc:sldMk cId="3752287876" sldId="372"/>
            <ac:spMk id="79" creationId="{CA397294-19F3-8543-2EE7-F46589F73955}"/>
          </ac:spMkLst>
        </pc:spChg>
        <pc:spChg chg="mod">
          <ac:chgData name="Kencin Autry" userId="a6c17a38-3403-4b9b-b01e-849711fc5fbf" providerId="ADAL" clId="{082659E4-D9E0-4610-B4E4-9B8D758FE963}" dt="2023-10-17T03:45:52.747" v="16287"/>
          <ac:spMkLst>
            <pc:docMk/>
            <pc:sldMk cId="3752287876" sldId="372"/>
            <ac:spMk id="80" creationId="{D6F69BCE-4FCB-C414-807B-8F757E227FF2}"/>
          </ac:spMkLst>
        </pc:spChg>
        <pc:spChg chg="mod">
          <ac:chgData name="Kencin Autry" userId="a6c17a38-3403-4b9b-b01e-849711fc5fbf" providerId="ADAL" clId="{082659E4-D9E0-4610-B4E4-9B8D758FE963}" dt="2023-10-17T03:45:52.747" v="16287"/>
          <ac:spMkLst>
            <pc:docMk/>
            <pc:sldMk cId="3752287876" sldId="372"/>
            <ac:spMk id="81" creationId="{B66F8A77-9FAE-B652-5BCC-1D5C3FCC3AE3}"/>
          </ac:spMkLst>
        </pc:spChg>
        <pc:spChg chg="mod">
          <ac:chgData name="Kencin Autry" userId="a6c17a38-3403-4b9b-b01e-849711fc5fbf" providerId="ADAL" clId="{082659E4-D9E0-4610-B4E4-9B8D758FE963}" dt="2023-10-17T03:45:52.747" v="16287"/>
          <ac:spMkLst>
            <pc:docMk/>
            <pc:sldMk cId="3752287876" sldId="372"/>
            <ac:spMk id="82" creationId="{B87CBA5F-FC99-A209-9BE4-2B09D45BD74B}"/>
          </ac:spMkLst>
        </pc:spChg>
        <pc:spChg chg="mod">
          <ac:chgData name="Kencin Autry" userId="a6c17a38-3403-4b9b-b01e-849711fc5fbf" providerId="ADAL" clId="{082659E4-D9E0-4610-B4E4-9B8D758FE963}" dt="2023-10-17T03:45:52.747" v="16287"/>
          <ac:spMkLst>
            <pc:docMk/>
            <pc:sldMk cId="3752287876" sldId="372"/>
            <ac:spMk id="83" creationId="{C51E5014-E904-927D-D11D-8FD8AC072945}"/>
          </ac:spMkLst>
        </pc:spChg>
        <pc:spChg chg="mod">
          <ac:chgData name="Kencin Autry" userId="a6c17a38-3403-4b9b-b01e-849711fc5fbf" providerId="ADAL" clId="{082659E4-D9E0-4610-B4E4-9B8D758FE963}" dt="2023-10-17T03:45:52.747" v="16287"/>
          <ac:spMkLst>
            <pc:docMk/>
            <pc:sldMk cId="3752287876" sldId="372"/>
            <ac:spMk id="84" creationId="{E6A6E905-F4D2-8673-8662-86BB03C2F44A}"/>
          </ac:spMkLst>
        </pc:spChg>
        <pc:spChg chg="add del mod">
          <ac:chgData name="Kencin Autry" userId="a6c17a38-3403-4b9b-b01e-849711fc5fbf" providerId="ADAL" clId="{082659E4-D9E0-4610-B4E4-9B8D758FE963}" dt="2023-10-17T03:46:13.561" v="16290"/>
          <ac:spMkLst>
            <pc:docMk/>
            <pc:sldMk cId="3752287876" sldId="372"/>
            <ac:spMk id="85" creationId="{E9B10246-FD41-FEE5-C0A6-C855556FD651}"/>
          </ac:spMkLst>
        </pc:spChg>
        <pc:spChg chg="mod">
          <ac:chgData name="Kencin Autry" userId="a6c17a38-3403-4b9b-b01e-849711fc5fbf" providerId="ADAL" clId="{082659E4-D9E0-4610-B4E4-9B8D758FE963}" dt="2023-10-17T03:45:52.747" v="16287"/>
          <ac:spMkLst>
            <pc:docMk/>
            <pc:sldMk cId="3752287876" sldId="372"/>
            <ac:spMk id="88" creationId="{E0C8F711-0428-B5A9-EBC7-5E56F2CCF21C}"/>
          </ac:spMkLst>
        </pc:spChg>
        <pc:spChg chg="mod">
          <ac:chgData name="Kencin Autry" userId="a6c17a38-3403-4b9b-b01e-849711fc5fbf" providerId="ADAL" clId="{082659E4-D9E0-4610-B4E4-9B8D758FE963}" dt="2023-10-17T03:45:52.747" v="16287"/>
          <ac:spMkLst>
            <pc:docMk/>
            <pc:sldMk cId="3752287876" sldId="372"/>
            <ac:spMk id="89" creationId="{48672B7C-4DE4-C6C6-61D9-A7535D97A3B8}"/>
          </ac:spMkLst>
        </pc:spChg>
        <pc:spChg chg="mod">
          <ac:chgData name="Kencin Autry" userId="a6c17a38-3403-4b9b-b01e-849711fc5fbf" providerId="ADAL" clId="{082659E4-D9E0-4610-B4E4-9B8D758FE963}" dt="2023-10-17T03:45:52.747" v="16287"/>
          <ac:spMkLst>
            <pc:docMk/>
            <pc:sldMk cId="3752287876" sldId="372"/>
            <ac:spMk id="90" creationId="{3C715342-815B-9F97-F734-4D923872BD42}"/>
          </ac:spMkLst>
        </pc:spChg>
        <pc:spChg chg="add del mod">
          <ac:chgData name="Kencin Autry" userId="a6c17a38-3403-4b9b-b01e-849711fc5fbf" providerId="ADAL" clId="{082659E4-D9E0-4610-B4E4-9B8D758FE963}" dt="2023-10-17T03:46:13.561" v="16290"/>
          <ac:spMkLst>
            <pc:docMk/>
            <pc:sldMk cId="3752287876" sldId="372"/>
            <ac:spMk id="93" creationId="{79C9BC56-FC25-C803-925D-FFF65061EF56}"/>
          </ac:spMkLst>
        </pc:spChg>
        <pc:spChg chg="add del mod">
          <ac:chgData name="Kencin Autry" userId="a6c17a38-3403-4b9b-b01e-849711fc5fbf" providerId="ADAL" clId="{082659E4-D9E0-4610-B4E4-9B8D758FE963}" dt="2023-10-17T03:46:13.561" v="16290"/>
          <ac:spMkLst>
            <pc:docMk/>
            <pc:sldMk cId="3752287876" sldId="372"/>
            <ac:spMk id="94" creationId="{D121E5A9-1A08-DE6F-0504-E8F29F8A0580}"/>
          </ac:spMkLst>
        </pc:spChg>
        <pc:spChg chg="add del mod">
          <ac:chgData name="Kencin Autry" userId="a6c17a38-3403-4b9b-b01e-849711fc5fbf" providerId="ADAL" clId="{082659E4-D9E0-4610-B4E4-9B8D758FE963}" dt="2023-10-17T03:46:13.561" v="16290"/>
          <ac:spMkLst>
            <pc:docMk/>
            <pc:sldMk cId="3752287876" sldId="372"/>
            <ac:spMk id="95" creationId="{341EF857-2417-044E-E74F-D72589307CDA}"/>
          </ac:spMkLst>
        </pc:spChg>
        <pc:spChg chg="mod">
          <ac:chgData name="Kencin Autry" userId="a6c17a38-3403-4b9b-b01e-849711fc5fbf" providerId="ADAL" clId="{082659E4-D9E0-4610-B4E4-9B8D758FE963}" dt="2023-10-17T03:45:52.747" v="16287"/>
          <ac:spMkLst>
            <pc:docMk/>
            <pc:sldMk cId="3752287876" sldId="372"/>
            <ac:spMk id="97" creationId="{4A184361-7091-E83F-38C9-354BF4A3F06E}"/>
          </ac:spMkLst>
        </pc:spChg>
        <pc:spChg chg="mod">
          <ac:chgData name="Kencin Autry" userId="a6c17a38-3403-4b9b-b01e-849711fc5fbf" providerId="ADAL" clId="{082659E4-D9E0-4610-B4E4-9B8D758FE963}" dt="2023-10-17T03:45:52.747" v="16287"/>
          <ac:spMkLst>
            <pc:docMk/>
            <pc:sldMk cId="3752287876" sldId="372"/>
            <ac:spMk id="98" creationId="{FBCA4ED8-32A6-B624-DE6E-4ADB75832750}"/>
          </ac:spMkLst>
        </pc:spChg>
        <pc:spChg chg="add del mod">
          <ac:chgData name="Kencin Autry" userId="a6c17a38-3403-4b9b-b01e-849711fc5fbf" providerId="ADAL" clId="{082659E4-D9E0-4610-B4E4-9B8D758FE963}" dt="2023-10-17T03:46:13.561" v="16290"/>
          <ac:spMkLst>
            <pc:docMk/>
            <pc:sldMk cId="3752287876" sldId="372"/>
            <ac:spMk id="99" creationId="{E762FABF-2002-4B9C-E430-583978E1E8AB}"/>
          </ac:spMkLst>
        </pc:spChg>
        <pc:spChg chg="mod">
          <ac:chgData name="Kencin Autry" userId="a6c17a38-3403-4b9b-b01e-849711fc5fbf" providerId="ADAL" clId="{082659E4-D9E0-4610-B4E4-9B8D758FE963}" dt="2023-10-17T03:46:10.648" v="16288"/>
          <ac:spMkLst>
            <pc:docMk/>
            <pc:sldMk cId="3752287876" sldId="372"/>
            <ac:spMk id="101" creationId="{EC9E0706-6218-1A64-9BF4-0080F08E0AC6}"/>
          </ac:spMkLst>
        </pc:spChg>
        <pc:spChg chg="mod">
          <ac:chgData name="Kencin Autry" userId="a6c17a38-3403-4b9b-b01e-849711fc5fbf" providerId="ADAL" clId="{082659E4-D9E0-4610-B4E4-9B8D758FE963}" dt="2023-10-17T03:46:10.648" v="16288"/>
          <ac:spMkLst>
            <pc:docMk/>
            <pc:sldMk cId="3752287876" sldId="372"/>
            <ac:spMk id="107" creationId="{009C8B7D-2E92-91F3-D3A5-5CBF63D36567}"/>
          </ac:spMkLst>
        </pc:spChg>
        <pc:spChg chg="mod">
          <ac:chgData name="Kencin Autry" userId="a6c17a38-3403-4b9b-b01e-849711fc5fbf" providerId="ADAL" clId="{082659E4-D9E0-4610-B4E4-9B8D758FE963}" dt="2023-10-17T03:46:10.648" v="16288"/>
          <ac:spMkLst>
            <pc:docMk/>
            <pc:sldMk cId="3752287876" sldId="372"/>
            <ac:spMk id="108" creationId="{E41776C8-DD70-C23D-C492-31232F1191E5}"/>
          </ac:spMkLst>
        </pc:spChg>
        <pc:spChg chg="mod">
          <ac:chgData name="Kencin Autry" userId="a6c17a38-3403-4b9b-b01e-849711fc5fbf" providerId="ADAL" clId="{082659E4-D9E0-4610-B4E4-9B8D758FE963}" dt="2023-10-17T03:46:10.648" v="16288"/>
          <ac:spMkLst>
            <pc:docMk/>
            <pc:sldMk cId="3752287876" sldId="372"/>
            <ac:spMk id="109" creationId="{960AA2CE-1E91-FF07-6B18-701B46DB0A21}"/>
          </ac:spMkLst>
        </pc:spChg>
        <pc:spChg chg="mod">
          <ac:chgData name="Kencin Autry" userId="a6c17a38-3403-4b9b-b01e-849711fc5fbf" providerId="ADAL" clId="{082659E4-D9E0-4610-B4E4-9B8D758FE963}" dt="2023-10-17T03:46:10.648" v="16288"/>
          <ac:spMkLst>
            <pc:docMk/>
            <pc:sldMk cId="3752287876" sldId="372"/>
            <ac:spMk id="110" creationId="{680662F7-CCE7-F01C-614B-C6A55B8563A3}"/>
          </ac:spMkLst>
        </pc:spChg>
        <pc:spChg chg="mod">
          <ac:chgData name="Kencin Autry" userId="a6c17a38-3403-4b9b-b01e-849711fc5fbf" providerId="ADAL" clId="{082659E4-D9E0-4610-B4E4-9B8D758FE963}" dt="2023-10-17T03:46:10.648" v="16288"/>
          <ac:spMkLst>
            <pc:docMk/>
            <pc:sldMk cId="3752287876" sldId="372"/>
            <ac:spMk id="111" creationId="{094F3329-98F4-AC57-1F45-94D3B9320ED2}"/>
          </ac:spMkLst>
        </pc:spChg>
        <pc:spChg chg="mod">
          <ac:chgData name="Kencin Autry" userId="a6c17a38-3403-4b9b-b01e-849711fc5fbf" providerId="ADAL" clId="{082659E4-D9E0-4610-B4E4-9B8D758FE963}" dt="2023-10-17T03:46:10.648" v="16288"/>
          <ac:spMkLst>
            <pc:docMk/>
            <pc:sldMk cId="3752287876" sldId="372"/>
            <ac:spMk id="112" creationId="{D79B5178-8858-EE0A-6F2C-C85F95A1570E}"/>
          </ac:spMkLst>
        </pc:spChg>
        <pc:spChg chg="mod">
          <ac:chgData name="Kencin Autry" userId="a6c17a38-3403-4b9b-b01e-849711fc5fbf" providerId="ADAL" clId="{082659E4-D9E0-4610-B4E4-9B8D758FE963}" dt="2023-10-17T03:46:10.648" v="16288"/>
          <ac:spMkLst>
            <pc:docMk/>
            <pc:sldMk cId="3752287876" sldId="372"/>
            <ac:spMk id="113" creationId="{8AE8B4F0-5018-00F0-CD73-4DC7385C0264}"/>
          </ac:spMkLst>
        </pc:spChg>
        <pc:spChg chg="mod">
          <ac:chgData name="Kencin Autry" userId="a6c17a38-3403-4b9b-b01e-849711fc5fbf" providerId="ADAL" clId="{082659E4-D9E0-4610-B4E4-9B8D758FE963}" dt="2023-10-17T03:46:10.648" v="16288"/>
          <ac:spMkLst>
            <pc:docMk/>
            <pc:sldMk cId="3752287876" sldId="372"/>
            <ac:spMk id="115" creationId="{97A18309-A72C-27DA-51D7-944CF3B18A08}"/>
          </ac:spMkLst>
        </pc:spChg>
        <pc:spChg chg="mod">
          <ac:chgData name="Kencin Autry" userId="a6c17a38-3403-4b9b-b01e-849711fc5fbf" providerId="ADAL" clId="{082659E4-D9E0-4610-B4E4-9B8D758FE963}" dt="2023-10-17T03:46:10.648" v="16288"/>
          <ac:spMkLst>
            <pc:docMk/>
            <pc:sldMk cId="3752287876" sldId="372"/>
            <ac:spMk id="116" creationId="{6D910547-6942-CA5F-043B-DFDBCE217B06}"/>
          </ac:spMkLst>
        </pc:spChg>
        <pc:spChg chg="mod">
          <ac:chgData name="Kencin Autry" userId="a6c17a38-3403-4b9b-b01e-849711fc5fbf" providerId="ADAL" clId="{082659E4-D9E0-4610-B4E4-9B8D758FE963}" dt="2023-10-17T03:46:10.648" v="16288"/>
          <ac:spMkLst>
            <pc:docMk/>
            <pc:sldMk cId="3752287876" sldId="372"/>
            <ac:spMk id="117" creationId="{5BCA6264-88AD-8243-197C-75C4833CAAE6}"/>
          </ac:spMkLst>
        </pc:spChg>
        <pc:spChg chg="mod">
          <ac:chgData name="Kencin Autry" userId="a6c17a38-3403-4b9b-b01e-849711fc5fbf" providerId="ADAL" clId="{082659E4-D9E0-4610-B4E4-9B8D758FE963}" dt="2023-10-17T03:46:10.648" v="16288"/>
          <ac:spMkLst>
            <pc:docMk/>
            <pc:sldMk cId="3752287876" sldId="372"/>
            <ac:spMk id="118" creationId="{12C16BCA-7A98-30B9-41F0-4DD420DFA8D9}"/>
          </ac:spMkLst>
        </pc:spChg>
        <pc:spChg chg="mod">
          <ac:chgData name="Kencin Autry" userId="a6c17a38-3403-4b9b-b01e-849711fc5fbf" providerId="ADAL" clId="{082659E4-D9E0-4610-B4E4-9B8D758FE963}" dt="2023-10-17T03:46:10.648" v="16288"/>
          <ac:spMkLst>
            <pc:docMk/>
            <pc:sldMk cId="3752287876" sldId="372"/>
            <ac:spMk id="119" creationId="{1CE88DD9-6D81-E7AD-BAA5-5500B222BD8F}"/>
          </ac:spMkLst>
        </pc:spChg>
        <pc:spChg chg="mod">
          <ac:chgData name="Kencin Autry" userId="a6c17a38-3403-4b9b-b01e-849711fc5fbf" providerId="ADAL" clId="{082659E4-D9E0-4610-B4E4-9B8D758FE963}" dt="2023-10-17T03:46:10.648" v="16288"/>
          <ac:spMkLst>
            <pc:docMk/>
            <pc:sldMk cId="3752287876" sldId="372"/>
            <ac:spMk id="121" creationId="{D01B80DD-C5A9-7D8D-DE97-E88F78C07403}"/>
          </ac:spMkLst>
        </pc:spChg>
        <pc:spChg chg="mod">
          <ac:chgData name="Kencin Autry" userId="a6c17a38-3403-4b9b-b01e-849711fc5fbf" providerId="ADAL" clId="{082659E4-D9E0-4610-B4E4-9B8D758FE963}" dt="2023-10-17T03:46:10.648" v="16288"/>
          <ac:spMkLst>
            <pc:docMk/>
            <pc:sldMk cId="3752287876" sldId="372"/>
            <ac:spMk id="122" creationId="{DA2F1432-6E64-2C22-0AEF-9E84C7A286AD}"/>
          </ac:spMkLst>
        </pc:spChg>
        <pc:spChg chg="mod">
          <ac:chgData name="Kencin Autry" userId="a6c17a38-3403-4b9b-b01e-849711fc5fbf" providerId="ADAL" clId="{082659E4-D9E0-4610-B4E4-9B8D758FE963}" dt="2023-10-17T03:46:10.648" v="16288"/>
          <ac:spMkLst>
            <pc:docMk/>
            <pc:sldMk cId="3752287876" sldId="372"/>
            <ac:spMk id="123" creationId="{FC74BE62-6CCA-4DA2-2E8B-C23BA3C277EA}"/>
          </ac:spMkLst>
        </pc:spChg>
        <pc:spChg chg="mod">
          <ac:chgData name="Kencin Autry" userId="a6c17a38-3403-4b9b-b01e-849711fc5fbf" providerId="ADAL" clId="{082659E4-D9E0-4610-B4E4-9B8D758FE963}" dt="2023-10-17T03:46:10.648" v="16288"/>
          <ac:spMkLst>
            <pc:docMk/>
            <pc:sldMk cId="3752287876" sldId="372"/>
            <ac:spMk id="124" creationId="{CBF2334D-6181-4A50-FC18-1B88D9718A47}"/>
          </ac:spMkLst>
        </pc:spChg>
        <pc:spChg chg="mod">
          <ac:chgData name="Kencin Autry" userId="a6c17a38-3403-4b9b-b01e-849711fc5fbf" providerId="ADAL" clId="{082659E4-D9E0-4610-B4E4-9B8D758FE963}" dt="2023-10-17T03:46:10.648" v="16288"/>
          <ac:spMkLst>
            <pc:docMk/>
            <pc:sldMk cId="3752287876" sldId="372"/>
            <ac:spMk id="125" creationId="{22AA1DD8-7623-35F3-FC87-5FA9CD9C4C85}"/>
          </ac:spMkLst>
        </pc:spChg>
        <pc:spChg chg="mod">
          <ac:chgData name="Kencin Autry" userId="a6c17a38-3403-4b9b-b01e-849711fc5fbf" providerId="ADAL" clId="{082659E4-D9E0-4610-B4E4-9B8D758FE963}" dt="2023-10-17T03:46:10.648" v="16288"/>
          <ac:spMkLst>
            <pc:docMk/>
            <pc:sldMk cId="3752287876" sldId="372"/>
            <ac:spMk id="127" creationId="{A883384E-B3A3-691A-5668-DBD1FE4DCDC5}"/>
          </ac:spMkLst>
        </pc:spChg>
        <pc:spChg chg="mod">
          <ac:chgData name="Kencin Autry" userId="a6c17a38-3403-4b9b-b01e-849711fc5fbf" providerId="ADAL" clId="{082659E4-D9E0-4610-B4E4-9B8D758FE963}" dt="2023-10-17T03:46:10.648" v="16288"/>
          <ac:spMkLst>
            <pc:docMk/>
            <pc:sldMk cId="3752287876" sldId="372"/>
            <ac:spMk id="128" creationId="{8847E952-B028-0214-DA88-CAEAB05B42D9}"/>
          </ac:spMkLst>
        </pc:spChg>
        <pc:spChg chg="mod">
          <ac:chgData name="Kencin Autry" userId="a6c17a38-3403-4b9b-b01e-849711fc5fbf" providerId="ADAL" clId="{082659E4-D9E0-4610-B4E4-9B8D758FE963}" dt="2023-10-17T03:46:10.648" v="16288"/>
          <ac:spMkLst>
            <pc:docMk/>
            <pc:sldMk cId="3752287876" sldId="372"/>
            <ac:spMk id="129" creationId="{21E8EC75-9543-1BA0-7B1D-DE826CF29F68}"/>
          </ac:spMkLst>
        </pc:spChg>
        <pc:spChg chg="mod">
          <ac:chgData name="Kencin Autry" userId="a6c17a38-3403-4b9b-b01e-849711fc5fbf" providerId="ADAL" clId="{082659E4-D9E0-4610-B4E4-9B8D758FE963}" dt="2023-10-17T03:46:10.648" v="16288"/>
          <ac:spMkLst>
            <pc:docMk/>
            <pc:sldMk cId="3752287876" sldId="372"/>
            <ac:spMk id="130" creationId="{1068B0EE-E2AF-5598-FB37-E456DAC2C53F}"/>
          </ac:spMkLst>
        </pc:spChg>
        <pc:spChg chg="mod">
          <ac:chgData name="Kencin Autry" userId="a6c17a38-3403-4b9b-b01e-849711fc5fbf" providerId="ADAL" clId="{082659E4-D9E0-4610-B4E4-9B8D758FE963}" dt="2023-10-17T03:46:10.648" v="16288"/>
          <ac:spMkLst>
            <pc:docMk/>
            <pc:sldMk cId="3752287876" sldId="372"/>
            <ac:spMk id="131" creationId="{B259D428-7FC3-BC44-B83A-F726DBF9A475}"/>
          </ac:spMkLst>
        </pc:spChg>
        <pc:spChg chg="mod">
          <ac:chgData name="Kencin Autry" userId="a6c17a38-3403-4b9b-b01e-849711fc5fbf" providerId="ADAL" clId="{082659E4-D9E0-4610-B4E4-9B8D758FE963}" dt="2023-10-17T03:46:10.648" v="16288"/>
          <ac:spMkLst>
            <pc:docMk/>
            <pc:sldMk cId="3752287876" sldId="372"/>
            <ac:spMk id="133" creationId="{0B5039A0-AA66-4FC4-88D9-2A1436A58C5E}"/>
          </ac:spMkLst>
        </pc:spChg>
        <pc:spChg chg="mod">
          <ac:chgData name="Kencin Autry" userId="a6c17a38-3403-4b9b-b01e-849711fc5fbf" providerId="ADAL" clId="{082659E4-D9E0-4610-B4E4-9B8D758FE963}" dt="2023-10-17T03:46:10.648" v="16288"/>
          <ac:spMkLst>
            <pc:docMk/>
            <pc:sldMk cId="3752287876" sldId="372"/>
            <ac:spMk id="134" creationId="{ED79FAE1-0B70-DD45-4A52-1D55DF3D59CE}"/>
          </ac:spMkLst>
        </pc:spChg>
        <pc:spChg chg="mod">
          <ac:chgData name="Kencin Autry" userId="a6c17a38-3403-4b9b-b01e-849711fc5fbf" providerId="ADAL" clId="{082659E4-D9E0-4610-B4E4-9B8D758FE963}" dt="2023-10-17T03:46:10.648" v="16288"/>
          <ac:spMkLst>
            <pc:docMk/>
            <pc:sldMk cId="3752287876" sldId="372"/>
            <ac:spMk id="135" creationId="{0E7F0A76-603C-C8F5-52F8-615175DA0A09}"/>
          </ac:spMkLst>
        </pc:spChg>
        <pc:spChg chg="mod">
          <ac:chgData name="Kencin Autry" userId="a6c17a38-3403-4b9b-b01e-849711fc5fbf" providerId="ADAL" clId="{082659E4-D9E0-4610-B4E4-9B8D758FE963}" dt="2023-10-17T03:46:10.648" v="16288"/>
          <ac:spMkLst>
            <pc:docMk/>
            <pc:sldMk cId="3752287876" sldId="372"/>
            <ac:spMk id="136" creationId="{1FA469A7-2E40-101E-4057-5CF6647C1958}"/>
          </ac:spMkLst>
        </pc:spChg>
        <pc:spChg chg="mod">
          <ac:chgData name="Kencin Autry" userId="a6c17a38-3403-4b9b-b01e-849711fc5fbf" providerId="ADAL" clId="{082659E4-D9E0-4610-B4E4-9B8D758FE963}" dt="2023-10-17T03:46:10.648" v="16288"/>
          <ac:spMkLst>
            <pc:docMk/>
            <pc:sldMk cId="3752287876" sldId="372"/>
            <ac:spMk id="137" creationId="{1AEA445B-3DFA-D3AF-27F3-BAB5ED07F8FA}"/>
          </ac:spMkLst>
        </pc:spChg>
        <pc:spChg chg="mod">
          <ac:chgData name="Kencin Autry" userId="a6c17a38-3403-4b9b-b01e-849711fc5fbf" providerId="ADAL" clId="{082659E4-D9E0-4610-B4E4-9B8D758FE963}" dt="2023-10-17T03:46:10.648" v="16288"/>
          <ac:spMkLst>
            <pc:docMk/>
            <pc:sldMk cId="3752287876" sldId="372"/>
            <ac:spMk id="138" creationId="{F023F2E4-B593-BF35-6889-7E73AFE1F523}"/>
          </ac:spMkLst>
        </pc:spChg>
        <pc:spChg chg="add del mod">
          <ac:chgData name="Kencin Autry" userId="a6c17a38-3403-4b9b-b01e-849711fc5fbf" providerId="ADAL" clId="{082659E4-D9E0-4610-B4E4-9B8D758FE963}" dt="2023-10-17T03:46:13.268" v="16289"/>
          <ac:spMkLst>
            <pc:docMk/>
            <pc:sldMk cId="3752287876" sldId="372"/>
            <ac:spMk id="139" creationId="{595975EC-FC4D-7210-63C6-E9BBC48B3726}"/>
          </ac:spMkLst>
        </pc:spChg>
        <pc:spChg chg="add mod">
          <ac:chgData name="Kencin Autry" userId="a6c17a38-3403-4b9b-b01e-849711fc5fbf" providerId="ADAL" clId="{082659E4-D9E0-4610-B4E4-9B8D758FE963}" dt="2023-10-17T03:46:20.495" v="16291"/>
          <ac:spMkLst>
            <pc:docMk/>
            <pc:sldMk cId="3752287876" sldId="372"/>
            <ac:spMk id="140" creationId="{01A004BC-055E-B29A-C597-658152503D4D}"/>
          </ac:spMkLst>
        </pc:spChg>
        <pc:spChg chg="mod">
          <ac:chgData name="Kencin Autry" userId="a6c17a38-3403-4b9b-b01e-849711fc5fbf" providerId="ADAL" clId="{082659E4-D9E0-4610-B4E4-9B8D758FE963}" dt="2023-10-17T03:46:20.495" v="16291"/>
          <ac:spMkLst>
            <pc:docMk/>
            <pc:sldMk cId="3752287876" sldId="372"/>
            <ac:spMk id="142" creationId="{DC9D88AD-2310-EC7D-C6B2-D4DA6A23F6D5}"/>
          </ac:spMkLst>
        </pc:spChg>
        <pc:spChg chg="mod">
          <ac:chgData name="Kencin Autry" userId="a6c17a38-3403-4b9b-b01e-849711fc5fbf" providerId="ADAL" clId="{082659E4-D9E0-4610-B4E4-9B8D758FE963}" dt="2023-10-17T03:46:20.495" v="16291"/>
          <ac:spMkLst>
            <pc:docMk/>
            <pc:sldMk cId="3752287876" sldId="372"/>
            <ac:spMk id="143" creationId="{B2FD0983-4592-96B9-62B0-61BC661B8080}"/>
          </ac:spMkLst>
        </pc:spChg>
        <pc:spChg chg="mod">
          <ac:chgData name="Kencin Autry" userId="a6c17a38-3403-4b9b-b01e-849711fc5fbf" providerId="ADAL" clId="{082659E4-D9E0-4610-B4E4-9B8D758FE963}" dt="2023-10-17T03:46:20.495" v="16291"/>
          <ac:spMkLst>
            <pc:docMk/>
            <pc:sldMk cId="3752287876" sldId="372"/>
            <ac:spMk id="144" creationId="{74BE110A-E1CB-3452-34AB-2428B0642543}"/>
          </ac:spMkLst>
        </pc:spChg>
        <pc:spChg chg="add mod">
          <ac:chgData name="Kencin Autry" userId="a6c17a38-3403-4b9b-b01e-849711fc5fbf" providerId="ADAL" clId="{082659E4-D9E0-4610-B4E4-9B8D758FE963}" dt="2023-10-17T03:46:20.495" v="16291"/>
          <ac:spMkLst>
            <pc:docMk/>
            <pc:sldMk cId="3752287876" sldId="372"/>
            <ac:spMk id="145" creationId="{7B191AFD-C319-362B-D9FE-99C73798C633}"/>
          </ac:spMkLst>
        </pc:spChg>
        <pc:spChg chg="add mod">
          <ac:chgData name="Kencin Autry" userId="a6c17a38-3403-4b9b-b01e-849711fc5fbf" providerId="ADAL" clId="{082659E4-D9E0-4610-B4E4-9B8D758FE963}" dt="2023-10-17T03:49:09.698" v="16349" actId="242"/>
          <ac:spMkLst>
            <pc:docMk/>
            <pc:sldMk cId="3752287876" sldId="372"/>
            <ac:spMk id="146" creationId="{92A29422-700D-F83E-01F8-539628FBB9F4}"/>
          </ac:spMkLst>
        </pc:spChg>
        <pc:spChg chg="mod">
          <ac:chgData name="Kencin Autry" userId="a6c17a38-3403-4b9b-b01e-849711fc5fbf" providerId="ADAL" clId="{082659E4-D9E0-4610-B4E4-9B8D758FE963}" dt="2023-10-17T03:46:20.495" v="16291"/>
          <ac:spMkLst>
            <pc:docMk/>
            <pc:sldMk cId="3752287876" sldId="372"/>
            <ac:spMk id="148" creationId="{2EC54391-D671-62F1-7177-13D09096861B}"/>
          </ac:spMkLst>
        </pc:spChg>
        <pc:spChg chg="mod">
          <ac:chgData name="Kencin Autry" userId="a6c17a38-3403-4b9b-b01e-849711fc5fbf" providerId="ADAL" clId="{082659E4-D9E0-4610-B4E4-9B8D758FE963}" dt="2023-10-17T03:46:20.495" v="16291"/>
          <ac:spMkLst>
            <pc:docMk/>
            <pc:sldMk cId="3752287876" sldId="372"/>
            <ac:spMk id="149" creationId="{A3771CA4-D912-C191-B3F0-A4C2996699ED}"/>
          </ac:spMkLst>
        </pc:spChg>
        <pc:spChg chg="mod">
          <ac:chgData name="Kencin Autry" userId="a6c17a38-3403-4b9b-b01e-849711fc5fbf" providerId="ADAL" clId="{082659E4-D9E0-4610-B4E4-9B8D758FE963}" dt="2023-10-17T03:46:20.495" v="16291"/>
          <ac:spMkLst>
            <pc:docMk/>
            <pc:sldMk cId="3752287876" sldId="372"/>
            <ac:spMk id="150" creationId="{70AF6ECD-1B64-1A98-37DB-F2D1E0D7D077}"/>
          </ac:spMkLst>
        </pc:spChg>
        <pc:spChg chg="mod">
          <ac:chgData name="Kencin Autry" userId="a6c17a38-3403-4b9b-b01e-849711fc5fbf" providerId="ADAL" clId="{082659E4-D9E0-4610-B4E4-9B8D758FE963}" dt="2023-10-17T03:46:20.495" v="16291"/>
          <ac:spMkLst>
            <pc:docMk/>
            <pc:sldMk cId="3752287876" sldId="372"/>
            <ac:spMk id="151" creationId="{2EE96F98-59C4-1800-6E87-F3FCF935A39E}"/>
          </ac:spMkLst>
        </pc:spChg>
        <pc:spChg chg="mod">
          <ac:chgData name="Kencin Autry" userId="a6c17a38-3403-4b9b-b01e-849711fc5fbf" providerId="ADAL" clId="{082659E4-D9E0-4610-B4E4-9B8D758FE963}" dt="2023-10-17T03:46:20.495" v="16291"/>
          <ac:spMkLst>
            <pc:docMk/>
            <pc:sldMk cId="3752287876" sldId="372"/>
            <ac:spMk id="153" creationId="{CFEA2C2F-6FC3-98CC-C26A-5788E27DDF68}"/>
          </ac:spMkLst>
        </pc:spChg>
        <pc:spChg chg="mod">
          <ac:chgData name="Kencin Autry" userId="a6c17a38-3403-4b9b-b01e-849711fc5fbf" providerId="ADAL" clId="{082659E4-D9E0-4610-B4E4-9B8D758FE963}" dt="2023-10-17T03:46:20.495" v="16291"/>
          <ac:spMkLst>
            <pc:docMk/>
            <pc:sldMk cId="3752287876" sldId="372"/>
            <ac:spMk id="157" creationId="{FD0BEDDE-9389-E76C-4387-5FD0FDCE2AAD}"/>
          </ac:spMkLst>
        </pc:spChg>
        <pc:spChg chg="mod">
          <ac:chgData name="Kencin Autry" userId="a6c17a38-3403-4b9b-b01e-849711fc5fbf" providerId="ADAL" clId="{082659E4-D9E0-4610-B4E4-9B8D758FE963}" dt="2023-10-17T03:46:20.495" v="16291"/>
          <ac:spMkLst>
            <pc:docMk/>
            <pc:sldMk cId="3752287876" sldId="372"/>
            <ac:spMk id="159" creationId="{A58571EE-8ABE-D2B0-17C6-0CD3F54197BD}"/>
          </ac:spMkLst>
        </pc:spChg>
        <pc:spChg chg="mod">
          <ac:chgData name="Kencin Autry" userId="a6c17a38-3403-4b9b-b01e-849711fc5fbf" providerId="ADAL" clId="{082659E4-D9E0-4610-B4E4-9B8D758FE963}" dt="2023-10-17T03:46:20.495" v="16291"/>
          <ac:spMkLst>
            <pc:docMk/>
            <pc:sldMk cId="3752287876" sldId="372"/>
            <ac:spMk id="160" creationId="{225AD4D7-938D-8A8B-8BEC-25C4EB56DCDD}"/>
          </ac:spMkLst>
        </pc:spChg>
        <pc:spChg chg="mod">
          <ac:chgData name="Kencin Autry" userId="a6c17a38-3403-4b9b-b01e-849711fc5fbf" providerId="ADAL" clId="{082659E4-D9E0-4610-B4E4-9B8D758FE963}" dt="2023-10-17T03:46:20.495" v="16291"/>
          <ac:spMkLst>
            <pc:docMk/>
            <pc:sldMk cId="3752287876" sldId="372"/>
            <ac:spMk id="161" creationId="{C9F08D14-867E-BDA4-448F-B628CFC6E7DC}"/>
          </ac:spMkLst>
        </pc:spChg>
        <pc:spChg chg="mod">
          <ac:chgData name="Kencin Autry" userId="a6c17a38-3403-4b9b-b01e-849711fc5fbf" providerId="ADAL" clId="{082659E4-D9E0-4610-B4E4-9B8D758FE963}" dt="2023-10-17T03:46:20.495" v="16291"/>
          <ac:spMkLst>
            <pc:docMk/>
            <pc:sldMk cId="3752287876" sldId="372"/>
            <ac:spMk id="162" creationId="{C8C6D2FB-176F-F65A-BD23-8AF98B50A0B6}"/>
          </ac:spMkLst>
        </pc:spChg>
        <pc:spChg chg="mod">
          <ac:chgData name="Kencin Autry" userId="a6c17a38-3403-4b9b-b01e-849711fc5fbf" providerId="ADAL" clId="{082659E4-D9E0-4610-B4E4-9B8D758FE963}" dt="2023-10-17T03:46:20.495" v="16291"/>
          <ac:spMkLst>
            <pc:docMk/>
            <pc:sldMk cId="3752287876" sldId="372"/>
            <ac:spMk id="163" creationId="{32A2C203-47B1-6320-F472-DB08766A0994}"/>
          </ac:spMkLst>
        </pc:spChg>
        <pc:spChg chg="mod">
          <ac:chgData name="Kencin Autry" userId="a6c17a38-3403-4b9b-b01e-849711fc5fbf" providerId="ADAL" clId="{082659E4-D9E0-4610-B4E4-9B8D758FE963}" dt="2023-10-17T03:46:20.495" v="16291"/>
          <ac:spMkLst>
            <pc:docMk/>
            <pc:sldMk cId="3752287876" sldId="372"/>
            <ac:spMk id="165" creationId="{FEA42678-58E8-3516-6656-7D515FCEEE6E}"/>
          </ac:spMkLst>
        </pc:spChg>
        <pc:spChg chg="mod">
          <ac:chgData name="Kencin Autry" userId="a6c17a38-3403-4b9b-b01e-849711fc5fbf" providerId="ADAL" clId="{082659E4-D9E0-4610-B4E4-9B8D758FE963}" dt="2023-10-17T03:46:20.495" v="16291"/>
          <ac:spMkLst>
            <pc:docMk/>
            <pc:sldMk cId="3752287876" sldId="372"/>
            <ac:spMk id="166" creationId="{2AA1598F-CE8E-84B3-3938-8E6E718B6FD2}"/>
          </ac:spMkLst>
        </pc:spChg>
        <pc:spChg chg="mod">
          <ac:chgData name="Kencin Autry" userId="a6c17a38-3403-4b9b-b01e-849711fc5fbf" providerId="ADAL" clId="{082659E4-D9E0-4610-B4E4-9B8D758FE963}" dt="2023-10-17T03:46:20.495" v="16291"/>
          <ac:spMkLst>
            <pc:docMk/>
            <pc:sldMk cId="3752287876" sldId="372"/>
            <ac:spMk id="167" creationId="{46199EC2-0734-FFA6-5A69-78DF7742520B}"/>
          </ac:spMkLst>
        </pc:spChg>
        <pc:spChg chg="mod">
          <ac:chgData name="Kencin Autry" userId="a6c17a38-3403-4b9b-b01e-849711fc5fbf" providerId="ADAL" clId="{082659E4-D9E0-4610-B4E4-9B8D758FE963}" dt="2023-10-17T03:46:20.495" v="16291"/>
          <ac:spMkLst>
            <pc:docMk/>
            <pc:sldMk cId="3752287876" sldId="372"/>
            <ac:spMk id="168" creationId="{00008B6D-4C74-9C44-8723-85DA1CF44E51}"/>
          </ac:spMkLst>
        </pc:spChg>
        <pc:spChg chg="mod">
          <ac:chgData name="Kencin Autry" userId="a6c17a38-3403-4b9b-b01e-849711fc5fbf" providerId="ADAL" clId="{082659E4-D9E0-4610-B4E4-9B8D758FE963}" dt="2023-10-17T03:46:20.495" v="16291"/>
          <ac:spMkLst>
            <pc:docMk/>
            <pc:sldMk cId="3752287876" sldId="372"/>
            <ac:spMk id="170" creationId="{823E136B-3CEA-8788-9B8A-8AFD0D7DCFFE}"/>
          </ac:spMkLst>
        </pc:spChg>
        <pc:spChg chg="mod">
          <ac:chgData name="Kencin Autry" userId="a6c17a38-3403-4b9b-b01e-849711fc5fbf" providerId="ADAL" clId="{082659E4-D9E0-4610-B4E4-9B8D758FE963}" dt="2023-10-17T03:46:20.495" v="16291"/>
          <ac:spMkLst>
            <pc:docMk/>
            <pc:sldMk cId="3752287876" sldId="372"/>
            <ac:spMk id="172" creationId="{BA8DA385-2EB5-3BC0-4D6A-2866BA197B97}"/>
          </ac:spMkLst>
        </pc:spChg>
        <pc:spChg chg="mod">
          <ac:chgData name="Kencin Autry" userId="a6c17a38-3403-4b9b-b01e-849711fc5fbf" providerId="ADAL" clId="{082659E4-D9E0-4610-B4E4-9B8D758FE963}" dt="2023-10-17T03:46:20.495" v="16291"/>
          <ac:spMkLst>
            <pc:docMk/>
            <pc:sldMk cId="3752287876" sldId="372"/>
            <ac:spMk id="173" creationId="{E523284E-E76C-AAB2-1C27-3E9911F7B7AE}"/>
          </ac:spMkLst>
        </pc:spChg>
        <pc:spChg chg="mod">
          <ac:chgData name="Kencin Autry" userId="a6c17a38-3403-4b9b-b01e-849711fc5fbf" providerId="ADAL" clId="{082659E4-D9E0-4610-B4E4-9B8D758FE963}" dt="2023-10-17T03:46:20.495" v="16291"/>
          <ac:spMkLst>
            <pc:docMk/>
            <pc:sldMk cId="3752287876" sldId="372"/>
            <ac:spMk id="175" creationId="{16210414-E853-4490-2374-4047A1CFA5AE}"/>
          </ac:spMkLst>
        </pc:spChg>
        <pc:spChg chg="mod">
          <ac:chgData name="Kencin Autry" userId="a6c17a38-3403-4b9b-b01e-849711fc5fbf" providerId="ADAL" clId="{082659E4-D9E0-4610-B4E4-9B8D758FE963}" dt="2023-10-17T03:46:20.495" v="16291"/>
          <ac:spMkLst>
            <pc:docMk/>
            <pc:sldMk cId="3752287876" sldId="372"/>
            <ac:spMk id="177" creationId="{84D7115A-A1FA-1AC0-9B27-202AF69FACDC}"/>
          </ac:spMkLst>
        </pc:spChg>
        <pc:spChg chg="mod">
          <ac:chgData name="Kencin Autry" userId="a6c17a38-3403-4b9b-b01e-849711fc5fbf" providerId="ADAL" clId="{082659E4-D9E0-4610-B4E4-9B8D758FE963}" dt="2023-10-17T03:46:20.495" v="16291"/>
          <ac:spMkLst>
            <pc:docMk/>
            <pc:sldMk cId="3752287876" sldId="372"/>
            <ac:spMk id="178" creationId="{06833341-EA2B-CCC5-804B-03469FE046A0}"/>
          </ac:spMkLst>
        </pc:spChg>
        <pc:spChg chg="mod">
          <ac:chgData name="Kencin Autry" userId="a6c17a38-3403-4b9b-b01e-849711fc5fbf" providerId="ADAL" clId="{082659E4-D9E0-4610-B4E4-9B8D758FE963}" dt="2023-10-17T03:46:20.495" v="16291"/>
          <ac:spMkLst>
            <pc:docMk/>
            <pc:sldMk cId="3752287876" sldId="372"/>
            <ac:spMk id="179" creationId="{B2465EC5-9209-FD23-1819-EA48F8465CD6}"/>
          </ac:spMkLst>
        </pc:spChg>
        <pc:spChg chg="mod">
          <ac:chgData name="Kencin Autry" userId="a6c17a38-3403-4b9b-b01e-849711fc5fbf" providerId="ADAL" clId="{082659E4-D9E0-4610-B4E4-9B8D758FE963}" dt="2023-10-17T03:46:20.495" v="16291"/>
          <ac:spMkLst>
            <pc:docMk/>
            <pc:sldMk cId="3752287876" sldId="372"/>
            <ac:spMk id="180" creationId="{8683107A-08D1-0A51-95D2-C10560EF2190}"/>
          </ac:spMkLst>
        </pc:spChg>
        <pc:spChg chg="mod">
          <ac:chgData name="Kencin Autry" userId="a6c17a38-3403-4b9b-b01e-849711fc5fbf" providerId="ADAL" clId="{082659E4-D9E0-4610-B4E4-9B8D758FE963}" dt="2023-10-17T03:46:20.495" v="16291"/>
          <ac:spMkLst>
            <pc:docMk/>
            <pc:sldMk cId="3752287876" sldId="372"/>
            <ac:spMk id="181" creationId="{615070B3-D606-1D76-D3E9-78203FCAA1EF}"/>
          </ac:spMkLst>
        </pc:spChg>
        <pc:spChg chg="mod">
          <ac:chgData name="Kencin Autry" userId="a6c17a38-3403-4b9b-b01e-849711fc5fbf" providerId="ADAL" clId="{082659E4-D9E0-4610-B4E4-9B8D758FE963}" dt="2023-10-17T03:46:20.495" v="16291"/>
          <ac:spMkLst>
            <pc:docMk/>
            <pc:sldMk cId="3752287876" sldId="372"/>
            <ac:spMk id="182" creationId="{B8DC6864-391A-F6AA-5634-74B3ABE1C764}"/>
          </ac:spMkLst>
        </pc:spChg>
        <pc:spChg chg="mod">
          <ac:chgData name="Kencin Autry" userId="a6c17a38-3403-4b9b-b01e-849711fc5fbf" providerId="ADAL" clId="{082659E4-D9E0-4610-B4E4-9B8D758FE963}" dt="2023-10-17T03:46:20.495" v="16291"/>
          <ac:spMkLst>
            <pc:docMk/>
            <pc:sldMk cId="3752287876" sldId="372"/>
            <ac:spMk id="183" creationId="{0CE6200E-58D8-247D-2E24-03EFE2327C86}"/>
          </ac:spMkLst>
        </pc:spChg>
        <pc:spChg chg="mod">
          <ac:chgData name="Kencin Autry" userId="a6c17a38-3403-4b9b-b01e-849711fc5fbf" providerId="ADAL" clId="{082659E4-D9E0-4610-B4E4-9B8D758FE963}" dt="2023-10-17T03:46:20.495" v="16291"/>
          <ac:spMkLst>
            <pc:docMk/>
            <pc:sldMk cId="3752287876" sldId="372"/>
            <ac:spMk id="184" creationId="{48011D86-423F-8371-E159-DFBF4617CBA6}"/>
          </ac:spMkLst>
        </pc:spChg>
        <pc:spChg chg="mod">
          <ac:chgData name="Kencin Autry" userId="a6c17a38-3403-4b9b-b01e-849711fc5fbf" providerId="ADAL" clId="{082659E4-D9E0-4610-B4E4-9B8D758FE963}" dt="2023-10-17T03:46:20.495" v="16291"/>
          <ac:spMkLst>
            <pc:docMk/>
            <pc:sldMk cId="3752287876" sldId="372"/>
            <ac:spMk id="186" creationId="{3D6436E5-FD4E-6211-8249-0436DE4B3CCF}"/>
          </ac:spMkLst>
        </pc:spChg>
        <pc:spChg chg="mod">
          <ac:chgData name="Kencin Autry" userId="a6c17a38-3403-4b9b-b01e-849711fc5fbf" providerId="ADAL" clId="{082659E4-D9E0-4610-B4E4-9B8D758FE963}" dt="2023-10-17T03:46:20.495" v="16291"/>
          <ac:spMkLst>
            <pc:docMk/>
            <pc:sldMk cId="3752287876" sldId="372"/>
            <ac:spMk id="187" creationId="{3AE5DA64-9626-A92D-9387-818449295C34}"/>
          </ac:spMkLst>
        </pc:spChg>
        <pc:spChg chg="mod">
          <ac:chgData name="Kencin Autry" userId="a6c17a38-3403-4b9b-b01e-849711fc5fbf" providerId="ADAL" clId="{082659E4-D9E0-4610-B4E4-9B8D758FE963}" dt="2023-10-17T03:46:20.495" v="16291"/>
          <ac:spMkLst>
            <pc:docMk/>
            <pc:sldMk cId="3752287876" sldId="372"/>
            <ac:spMk id="188" creationId="{C04A4280-7183-971C-0D0A-BE66E27810C5}"/>
          </ac:spMkLst>
        </pc:spChg>
        <pc:spChg chg="mod">
          <ac:chgData name="Kencin Autry" userId="a6c17a38-3403-4b9b-b01e-849711fc5fbf" providerId="ADAL" clId="{082659E4-D9E0-4610-B4E4-9B8D758FE963}" dt="2023-10-17T03:46:20.495" v="16291"/>
          <ac:spMkLst>
            <pc:docMk/>
            <pc:sldMk cId="3752287876" sldId="372"/>
            <ac:spMk id="191" creationId="{53FA36F0-3FC0-7FAF-8A97-A4A0222885B7}"/>
          </ac:spMkLst>
        </pc:spChg>
        <pc:spChg chg="mod">
          <ac:chgData name="Kencin Autry" userId="a6c17a38-3403-4b9b-b01e-849711fc5fbf" providerId="ADAL" clId="{082659E4-D9E0-4610-B4E4-9B8D758FE963}" dt="2023-10-17T03:46:20.495" v="16291"/>
          <ac:spMkLst>
            <pc:docMk/>
            <pc:sldMk cId="3752287876" sldId="372"/>
            <ac:spMk id="192" creationId="{27FC6417-F6E1-FF05-855A-8BD5E25921EB}"/>
          </ac:spMkLst>
        </pc:spChg>
        <pc:spChg chg="mod">
          <ac:chgData name="Kencin Autry" userId="a6c17a38-3403-4b9b-b01e-849711fc5fbf" providerId="ADAL" clId="{082659E4-D9E0-4610-B4E4-9B8D758FE963}" dt="2023-10-17T03:46:20.495" v="16291"/>
          <ac:spMkLst>
            <pc:docMk/>
            <pc:sldMk cId="3752287876" sldId="372"/>
            <ac:spMk id="193" creationId="{D793F7B1-A57B-DACB-2F32-EBBC2F5FA272}"/>
          </ac:spMkLst>
        </pc:spChg>
        <pc:spChg chg="add mod">
          <ac:chgData name="Kencin Autry" userId="a6c17a38-3403-4b9b-b01e-849711fc5fbf" providerId="ADAL" clId="{082659E4-D9E0-4610-B4E4-9B8D758FE963}" dt="2023-10-17T03:46:20.495" v="16291"/>
          <ac:spMkLst>
            <pc:docMk/>
            <pc:sldMk cId="3752287876" sldId="372"/>
            <ac:spMk id="194" creationId="{D764EA73-E86E-85DF-59DA-E77E171EC3F8}"/>
          </ac:spMkLst>
        </pc:spChg>
        <pc:spChg chg="add mod">
          <ac:chgData name="Kencin Autry" userId="a6c17a38-3403-4b9b-b01e-849711fc5fbf" providerId="ADAL" clId="{082659E4-D9E0-4610-B4E4-9B8D758FE963}" dt="2023-10-17T03:46:20.495" v="16291"/>
          <ac:spMkLst>
            <pc:docMk/>
            <pc:sldMk cId="3752287876" sldId="372"/>
            <ac:spMk id="195" creationId="{31A676A8-02E4-E059-9E8C-A5E6707A5D82}"/>
          </ac:spMkLst>
        </pc:spChg>
        <pc:spChg chg="add mod">
          <ac:chgData name="Kencin Autry" userId="a6c17a38-3403-4b9b-b01e-849711fc5fbf" providerId="ADAL" clId="{082659E4-D9E0-4610-B4E4-9B8D758FE963}" dt="2023-10-17T03:46:20.495" v="16291"/>
          <ac:spMkLst>
            <pc:docMk/>
            <pc:sldMk cId="3752287876" sldId="372"/>
            <ac:spMk id="196" creationId="{6DB471D8-6636-3E50-C0C0-C6554DDF8509}"/>
          </ac:spMkLst>
        </pc:spChg>
        <pc:spChg chg="add mod">
          <ac:chgData name="Kencin Autry" userId="a6c17a38-3403-4b9b-b01e-849711fc5fbf" providerId="ADAL" clId="{082659E4-D9E0-4610-B4E4-9B8D758FE963}" dt="2023-10-17T03:46:20.495" v="16291"/>
          <ac:spMkLst>
            <pc:docMk/>
            <pc:sldMk cId="3752287876" sldId="372"/>
            <ac:spMk id="197" creationId="{30EEF0DE-CED6-E12A-DFB6-538AA6EC6608}"/>
          </ac:spMkLst>
        </pc:spChg>
        <pc:spChg chg="add mod">
          <ac:chgData name="Kencin Autry" userId="a6c17a38-3403-4b9b-b01e-849711fc5fbf" providerId="ADAL" clId="{082659E4-D9E0-4610-B4E4-9B8D758FE963}" dt="2023-10-17T03:46:20.495" v="16291"/>
          <ac:spMkLst>
            <pc:docMk/>
            <pc:sldMk cId="3752287876" sldId="372"/>
            <ac:spMk id="198" creationId="{264BE516-8886-9A3E-E3BE-5685FD43DC62}"/>
          </ac:spMkLst>
        </pc:spChg>
        <pc:spChg chg="add mod">
          <ac:chgData name="Kencin Autry" userId="a6c17a38-3403-4b9b-b01e-849711fc5fbf" providerId="ADAL" clId="{082659E4-D9E0-4610-B4E4-9B8D758FE963}" dt="2023-10-17T03:46:20.495" v="16291"/>
          <ac:spMkLst>
            <pc:docMk/>
            <pc:sldMk cId="3752287876" sldId="372"/>
            <ac:spMk id="199" creationId="{E72BA23C-0D41-9313-B6CC-2D986FBE7DCB}"/>
          </ac:spMkLst>
        </pc:spChg>
        <pc:spChg chg="add mod">
          <ac:chgData name="Kencin Autry" userId="a6c17a38-3403-4b9b-b01e-849711fc5fbf" providerId="ADAL" clId="{082659E4-D9E0-4610-B4E4-9B8D758FE963}" dt="2023-10-17T03:46:20.495" v="16291"/>
          <ac:spMkLst>
            <pc:docMk/>
            <pc:sldMk cId="3752287876" sldId="372"/>
            <ac:spMk id="200" creationId="{78946C90-BDCB-70FB-ADBA-1F1228B6DB32}"/>
          </ac:spMkLst>
        </pc:spChg>
        <pc:spChg chg="add mod">
          <ac:chgData name="Kencin Autry" userId="a6c17a38-3403-4b9b-b01e-849711fc5fbf" providerId="ADAL" clId="{082659E4-D9E0-4610-B4E4-9B8D758FE963}" dt="2023-10-17T03:46:20.495" v="16291"/>
          <ac:spMkLst>
            <pc:docMk/>
            <pc:sldMk cId="3752287876" sldId="372"/>
            <ac:spMk id="201" creationId="{975ADF0B-B4D4-5148-F049-B003A5012D8D}"/>
          </ac:spMkLst>
        </pc:spChg>
        <pc:spChg chg="mod">
          <ac:chgData name="Kencin Autry" userId="a6c17a38-3403-4b9b-b01e-849711fc5fbf" providerId="ADAL" clId="{082659E4-D9E0-4610-B4E4-9B8D758FE963}" dt="2023-10-17T03:46:20.495" v="16291"/>
          <ac:spMkLst>
            <pc:docMk/>
            <pc:sldMk cId="3752287876" sldId="372"/>
            <ac:spMk id="203" creationId="{F1E4A7C2-81ED-9D43-8CB0-3BD02E7441D7}"/>
          </ac:spMkLst>
        </pc:spChg>
        <pc:spChg chg="mod">
          <ac:chgData name="Kencin Autry" userId="a6c17a38-3403-4b9b-b01e-849711fc5fbf" providerId="ADAL" clId="{082659E4-D9E0-4610-B4E4-9B8D758FE963}" dt="2023-10-17T03:46:20.495" v="16291"/>
          <ac:spMkLst>
            <pc:docMk/>
            <pc:sldMk cId="3752287876" sldId="372"/>
            <ac:spMk id="209" creationId="{502E9CDF-1C26-040E-71E1-0AEE5A70FCE9}"/>
          </ac:spMkLst>
        </pc:spChg>
        <pc:spChg chg="mod">
          <ac:chgData name="Kencin Autry" userId="a6c17a38-3403-4b9b-b01e-849711fc5fbf" providerId="ADAL" clId="{082659E4-D9E0-4610-B4E4-9B8D758FE963}" dt="2023-10-17T03:46:20.495" v="16291"/>
          <ac:spMkLst>
            <pc:docMk/>
            <pc:sldMk cId="3752287876" sldId="372"/>
            <ac:spMk id="210" creationId="{BCB52F78-7379-FCEC-117E-6267EF455BEC}"/>
          </ac:spMkLst>
        </pc:spChg>
        <pc:spChg chg="mod">
          <ac:chgData name="Kencin Autry" userId="a6c17a38-3403-4b9b-b01e-849711fc5fbf" providerId="ADAL" clId="{082659E4-D9E0-4610-B4E4-9B8D758FE963}" dt="2023-10-17T03:46:20.495" v="16291"/>
          <ac:spMkLst>
            <pc:docMk/>
            <pc:sldMk cId="3752287876" sldId="372"/>
            <ac:spMk id="211" creationId="{FE931894-702F-4220-EA40-98ACE597E7CB}"/>
          </ac:spMkLst>
        </pc:spChg>
        <pc:spChg chg="mod">
          <ac:chgData name="Kencin Autry" userId="a6c17a38-3403-4b9b-b01e-849711fc5fbf" providerId="ADAL" clId="{082659E4-D9E0-4610-B4E4-9B8D758FE963}" dt="2023-10-17T03:46:20.495" v="16291"/>
          <ac:spMkLst>
            <pc:docMk/>
            <pc:sldMk cId="3752287876" sldId="372"/>
            <ac:spMk id="212" creationId="{2119B2F1-4952-6C3F-8DF7-0D032498A5E4}"/>
          </ac:spMkLst>
        </pc:spChg>
        <pc:spChg chg="mod">
          <ac:chgData name="Kencin Autry" userId="a6c17a38-3403-4b9b-b01e-849711fc5fbf" providerId="ADAL" clId="{082659E4-D9E0-4610-B4E4-9B8D758FE963}" dt="2023-10-17T03:46:20.495" v="16291"/>
          <ac:spMkLst>
            <pc:docMk/>
            <pc:sldMk cId="3752287876" sldId="372"/>
            <ac:spMk id="213" creationId="{113B56F0-6C72-AF38-D55A-11CFBAD8D9B3}"/>
          </ac:spMkLst>
        </pc:spChg>
        <pc:spChg chg="mod">
          <ac:chgData name="Kencin Autry" userId="a6c17a38-3403-4b9b-b01e-849711fc5fbf" providerId="ADAL" clId="{082659E4-D9E0-4610-B4E4-9B8D758FE963}" dt="2023-10-17T03:46:20.495" v="16291"/>
          <ac:spMkLst>
            <pc:docMk/>
            <pc:sldMk cId="3752287876" sldId="372"/>
            <ac:spMk id="214" creationId="{16B8BF4D-8A09-0274-D9C2-1844B8B573AE}"/>
          </ac:spMkLst>
        </pc:spChg>
        <pc:spChg chg="mod">
          <ac:chgData name="Kencin Autry" userId="a6c17a38-3403-4b9b-b01e-849711fc5fbf" providerId="ADAL" clId="{082659E4-D9E0-4610-B4E4-9B8D758FE963}" dt="2023-10-17T03:46:20.495" v="16291"/>
          <ac:spMkLst>
            <pc:docMk/>
            <pc:sldMk cId="3752287876" sldId="372"/>
            <ac:spMk id="215" creationId="{A40FD2D2-D679-17D6-DF40-DFA9069C0467}"/>
          </ac:spMkLst>
        </pc:spChg>
        <pc:spChg chg="mod">
          <ac:chgData name="Kencin Autry" userId="a6c17a38-3403-4b9b-b01e-849711fc5fbf" providerId="ADAL" clId="{082659E4-D9E0-4610-B4E4-9B8D758FE963}" dt="2023-10-17T03:46:20.495" v="16291"/>
          <ac:spMkLst>
            <pc:docMk/>
            <pc:sldMk cId="3752287876" sldId="372"/>
            <ac:spMk id="217" creationId="{8BE5F7FC-22D2-BE48-12C4-BE487C5C2DB7}"/>
          </ac:spMkLst>
        </pc:spChg>
        <pc:spChg chg="mod">
          <ac:chgData name="Kencin Autry" userId="a6c17a38-3403-4b9b-b01e-849711fc5fbf" providerId="ADAL" clId="{082659E4-D9E0-4610-B4E4-9B8D758FE963}" dt="2023-10-17T03:46:20.495" v="16291"/>
          <ac:spMkLst>
            <pc:docMk/>
            <pc:sldMk cId="3752287876" sldId="372"/>
            <ac:spMk id="218" creationId="{377F4D03-6B42-02FD-AF39-5BB7350916EF}"/>
          </ac:spMkLst>
        </pc:spChg>
        <pc:spChg chg="mod">
          <ac:chgData name="Kencin Autry" userId="a6c17a38-3403-4b9b-b01e-849711fc5fbf" providerId="ADAL" clId="{082659E4-D9E0-4610-B4E4-9B8D758FE963}" dt="2023-10-17T03:46:20.495" v="16291"/>
          <ac:spMkLst>
            <pc:docMk/>
            <pc:sldMk cId="3752287876" sldId="372"/>
            <ac:spMk id="219" creationId="{99B3DADC-8421-308F-D1D7-57C173497C90}"/>
          </ac:spMkLst>
        </pc:spChg>
        <pc:spChg chg="mod">
          <ac:chgData name="Kencin Autry" userId="a6c17a38-3403-4b9b-b01e-849711fc5fbf" providerId="ADAL" clId="{082659E4-D9E0-4610-B4E4-9B8D758FE963}" dt="2023-10-17T03:46:20.495" v="16291"/>
          <ac:spMkLst>
            <pc:docMk/>
            <pc:sldMk cId="3752287876" sldId="372"/>
            <ac:spMk id="220" creationId="{83C7A76C-C133-CE4D-E89B-C93DF5831498}"/>
          </ac:spMkLst>
        </pc:spChg>
        <pc:spChg chg="mod">
          <ac:chgData name="Kencin Autry" userId="a6c17a38-3403-4b9b-b01e-849711fc5fbf" providerId="ADAL" clId="{082659E4-D9E0-4610-B4E4-9B8D758FE963}" dt="2023-10-17T03:46:20.495" v="16291"/>
          <ac:spMkLst>
            <pc:docMk/>
            <pc:sldMk cId="3752287876" sldId="372"/>
            <ac:spMk id="221" creationId="{BDD3B0E1-5979-DCD2-30EE-83FE09FF05E4}"/>
          </ac:spMkLst>
        </pc:spChg>
        <pc:spChg chg="mod">
          <ac:chgData name="Kencin Autry" userId="a6c17a38-3403-4b9b-b01e-849711fc5fbf" providerId="ADAL" clId="{082659E4-D9E0-4610-B4E4-9B8D758FE963}" dt="2023-10-17T03:46:20.495" v="16291"/>
          <ac:spMkLst>
            <pc:docMk/>
            <pc:sldMk cId="3752287876" sldId="372"/>
            <ac:spMk id="223" creationId="{AAEAFD9C-0155-D0CE-3549-CFE98FB38E63}"/>
          </ac:spMkLst>
        </pc:spChg>
        <pc:spChg chg="mod">
          <ac:chgData name="Kencin Autry" userId="a6c17a38-3403-4b9b-b01e-849711fc5fbf" providerId="ADAL" clId="{082659E4-D9E0-4610-B4E4-9B8D758FE963}" dt="2023-10-17T03:46:20.495" v="16291"/>
          <ac:spMkLst>
            <pc:docMk/>
            <pc:sldMk cId="3752287876" sldId="372"/>
            <ac:spMk id="224" creationId="{04AF124A-5629-BFCA-6C5C-922405730B6B}"/>
          </ac:spMkLst>
        </pc:spChg>
        <pc:spChg chg="mod">
          <ac:chgData name="Kencin Autry" userId="a6c17a38-3403-4b9b-b01e-849711fc5fbf" providerId="ADAL" clId="{082659E4-D9E0-4610-B4E4-9B8D758FE963}" dt="2023-10-17T03:46:20.495" v="16291"/>
          <ac:spMkLst>
            <pc:docMk/>
            <pc:sldMk cId="3752287876" sldId="372"/>
            <ac:spMk id="225" creationId="{C45CCB34-FE14-34E2-6047-F824201EDFF0}"/>
          </ac:spMkLst>
        </pc:spChg>
        <pc:spChg chg="mod">
          <ac:chgData name="Kencin Autry" userId="a6c17a38-3403-4b9b-b01e-849711fc5fbf" providerId="ADAL" clId="{082659E4-D9E0-4610-B4E4-9B8D758FE963}" dt="2023-10-17T03:46:20.495" v="16291"/>
          <ac:spMkLst>
            <pc:docMk/>
            <pc:sldMk cId="3752287876" sldId="372"/>
            <ac:spMk id="226" creationId="{A3028B7B-5622-B54B-1C60-26BED8D16F0A}"/>
          </ac:spMkLst>
        </pc:spChg>
        <pc:spChg chg="mod">
          <ac:chgData name="Kencin Autry" userId="a6c17a38-3403-4b9b-b01e-849711fc5fbf" providerId="ADAL" clId="{082659E4-D9E0-4610-B4E4-9B8D758FE963}" dt="2023-10-17T03:46:20.495" v="16291"/>
          <ac:spMkLst>
            <pc:docMk/>
            <pc:sldMk cId="3752287876" sldId="372"/>
            <ac:spMk id="227" creationId="{27220C67-86C2-E643-7D18-C58CA55B112D}"/>
          </ac:spMkLst>
        </pc:spChg>
        <pc:spChg chg="mod">
          <ac:chgData name="Kencin Autry" userId="a6c17a38-3403-4b9b-b01e-849711fc5fbf" providerId="ADAL" clId="{082659E4-D9E0-4610-B4E4-9B8D758FE963}" dt="2023-10-17T03:46:20.495" v="16291"/>
          <ac:spMkLst>
            <pc:docMk/>
            <pc:sldMk cId="3752287876" sldId="372"/>
            <ac:spMk id="229" creationId="{F45A85FD-5ECF-CBFD-18C7-199B2332BFCB}"/>
          </ac:spMkLst>
        </pc:spChg>
        <pc:spChg chg="mod">
          <ac:chgData name="Kencin Autry" userId="a6c17a38-3403-4b9b-b01e-849711fc5fbf" providerId="ADAL" clId="{082659E4-D9E0-4610-B4E4-9B8D758FE963}" dt="2023-10-17T03:46:20.495" v="16291"/>
          <ac:spMkLst>
            <pc:docMk/>
            <pc:sldMk cId="3752287876" sldId="372"/>
            <ac:spMk id="230" creationId="{BFE5CFD1-04A6-8F99-809D-307E037735FE}"/>
          </ac:spMkLst>
        </pc:spChg>
        <pc:spChg chg="mod">
          <ac:chgData name="Kencin Autry" userId="a6c17a38-3403-4b9b-b01e-849711fc5fbf" providerId="ADAL" clId="{082659E4-D9E0-4610-B4E4-9B8D758FE963}" dt="2023-10-17T03:46:20.495" v="16291"/>
          <ac:spMkLst>
            <pc:docMk/>
            <pc:sldMk cId="3752287876" sldId="372"/>
            <ac:spMk id="231" creationId="{34668210-9608-5681-4348-BFDE059CF1B2}"/>
          </ac:spMkLst>
        </pc:spChg>
        <pc:spChg chg="mod">
          <ac:chgData name="Kencin Autry" userId="a6c17a38-3403-4b9b-b01e-849711fc5fbf" providerId="ADAL" clId="{082659E4-D9E0-4610-B4E4-9B8D758FE963}" dt="2023-10-17T03:46:20.495" v="16291"/>
          <ac:spMkLst>
            <pc:docMk/>
            <pc:sldMk cId="3752287876" sldId="372"/>
            <ac:spMk id="232" creationId="{2A7BCA80-CA30-3C7E-1BA9-3F626CB05144}"/>
          </ac:spMkLst>
        </pc:spChg>
        <pc:spChg chg="mod">
          <ac:chgData name="Kencin Autry" userId="a6c17a38-3403-4b9b-b01e-849711fc5fbf" providerId="ADAL" clId="{082659E4-D9E0-4610-B4E4-9B8D758FE963}" dt="2023-10-17T03:46:20.495" v="16291"/>
          <ac:spMkLst>
            <pc:docMk/>
            <pc:sldMk cId="3752287876" sldId="372"/>
            <ac:spMk id="233" creationId="{EF100023-8980-005C-5DD8-4DDB72C116BF}"/>
          </ac:spMkLst>
        </pc:spChg>
        <pc:spChg chg="mod">
          <ac:chgData name="Kencin Autry" userId="a6c17a38-3403-4b9b-b01e-849711fc5fbf" providerId="ADAL" clId="{082659E4-D9E0-4610-B4E4-9B8D758FE963}" dt="2023-10-17T03:46:20.495" v="16291"/>
          <ac:spMkLst>
            <pc:docMk/>
            <pc:sldMk cId="3752287876" sldId="372"/>
            <ac:spMk id="235" creationId="{BBF40A23-2A3A-C45F-4271-52618AC3133E}"/>
          </ac:spMkLst>
        </pc:spChg>
        <pc:spChg chg="mod">
          <ac:chgData name="Kencin Autry" userId="a6c17a38-3403-4b9b-b01e-849711fc5fbf" providerId="ADAL" clId="{082659E4-D9E0-4610-B4E4-9B8D758FE963}" dt="2023-10-17T03:46:20.495" v="16291"/>
          <ac:spMkLst>
            <pc:docMk/>
            <pc:sldMk cId="3752287876" sldId="372"/>
            <ac:spMk id="236" creationId="{0C5F4CD0-8FDA-4418-4BEB-3076C8134A6D}"/>
          </ac:spMkLst>
        </pc:spChg>
        <pc:spChg chg="mod">
          <ac:chgData name="Kencin Autry" userId="a6c17a38-3403-4b9b-b01e-849711fc5fbf" providerId="ADAL" clId="{082659E4-D9E0-4610-B4E4-9B8D758FE963}" dt="2023-10-17T03:46:20.495" v="16291"/>
          <ac:spMkLst>
            <pc:docMk/>
            <pc:sldMk cId="3752287876" sldId="372"/>
            <ac:spMk id="237" creationId="{03E5D3DB-4561-A23E-A67A-AB20AB72EC31}"/>
          </ac:spMkLst>
        </pc:spChg>
        <pc:spChg chg="mod">
          <ac:chgData name="Kencin Autry" userId="a6c17a38-3403-4b9b-b01e-849711fc5fbf" providerId="ADAL" clId="{082659E4-D9E0-4610-B4E4-9B8D758FE963}" dt="2023-10-17T03:46:20.495" v="16291"/>
          <ac:spMkLst>
            <pc:docMk/>
            <pc:sldMk cId="3752287876" sldId="372"/>
            <ac:spMk id="238" creationId="{5E22FB11-4C4C-DDD6-581F-D41E058A660C}"/>
          </ac:spMkLst>
        </pc:spChg>
        <pc:spChg chg="mod">
          <ac:chgData name="Kencin Autry" userId="a6c17a38-3403-4b9b-b01e-849711fc5fbf" providerId="ADAL" clId="{082659E4-D9E0-4610-B4E4-9B8D758FE963}" dt="2023-10-17T03:46:20.495" v="16291"/>
          <ac:spMkLst>
            <pc:docMk/>
            <pc:sldMk cId="3752287876" sldId="372"/>
            <ac:spMk id="239" creationId="{4D2A67F8-B6D1-E8F2-4F8B-7ECED4101513}"/>
          </ac:spMkLst>
        </pc:spChg>
        <pc:spChg chg="mod">
          <ac:chgData name="Kencin Autry" userId="a6c17a38-3403-4b9b-b01e-849711fc5fbf" providerId="ADAL" clId="{082659E4-D9E0-4610-B4E4-9B8D758FE963}" dt="2023-10-17T03:46:20.495" v="16291"/>
          <ac:spMkLst>
            <pc:docMk/>
            <pc:sldMk cId="3752287876" sldId="372"/>
            <ac:spMk id="240" creationId="{EC1E74FD-CC6E-AE3F-6BA5-10527CBD96B9}"/>
          </ac:spMkLst>
        </pc:spChg>
        <pc:spChg chg="add mod">
          <ac:chgData name="Kencin Autry" userId="a6c17a38-3403-4b9b-b01e-849711fc5fbf" providerId="ADAL" clId="{082659E4-D9E0-4610-B4E4-9B8D758FE963}" dt="2023-10-17T03:46:20.495" v="16291"/>
          <ac:spMkLst>
            <pc:docMk/>
            <pc:sldMk cId="3752287876" sldId="372"/>
            <ac:spMk id="241" creationId="{975C851E-704D-AFA2-0F46-BFA74966C7EB}"/>
          </ac:spMkLst>
        </pc:spChg>
        <pc:spChg chg="add mod">
          <ac:chgData name="Kencin Autry" userId="a6c17a38-3403-4b9b-b01e-849711fc5fbf" providerId="ADAL" clId="{082659E4-D9E0-4610-B4E4-9B8D758FE963}" dt="2023-10-17T03:46:20.495" v="16291"/>
          <ac:spMkLst>
            <pc:docMk/>
            <pc:sldMk cId="3752287876" sldId="372"/>
            <ac:spMk id="242" creationId="{E7750458-A2C6-4F65-4C53-1C6766645F42}"/>
          </ac:spMkLst>
        </pc:spChg>
        <pc:spChg chg="mod">
          <ac:chgData name="Kencin Autry" userId="a6c17a38-3403-4b9b-b01e-849711fc5fbf" providerId="ADAL" clId="{082659E4-D9E0-4610-B4E4-9B8D758FE963}" dt="2023-10-17T03:46:20.495" v="16291"/>
          <ac:spMkLst>
            <pc:docMk/>
            <pc:sldMk cId="3752287876" sldId="372"/>
            <ac:spMk id="244" creationId="{96BED3A2-4045-FB93-BFAD-5B2A725875FC}"/>
          </ac:spMkLst>
        </pc:spChg>
        <pc:spChg chg="mod">
          <ac:chgData name="Kencin Autry" userId="a6c17a38-3403-4b9b-b01e-849711fc5fbf" providerId="ADAL" clId="{082659E4-D9E0-4610-B4E4-9B8D758FE963}" dt="2023-10-17T03:46:20.495" v="16291"/>
          <ac:spMkLst>
            <pc:docMk/>
            <pc:sldMk cId="3752287876" sldId="372"/>
            <ac:spMk id="246" creationId="{93CF5271-8940-F6E5-8AA9-89D6CBF6F473}"/>
          </ac:spMkLst>
        </pc:spChg>
        <pc:spChg chg="mod">
          <ac:chgData name="Kencin Autry" userId="a6c17a38-3403-4b9b-b01e-849711fc5fbf" providerId="ADAL" clId="{082659E4-D9E0-4610-B4E4-9B8D758FE963}" dt="2023-10-17T03:46:20.495" v="16291"/>
          <ac:spMkLst>
            <pc:docMk/>
            <pc:sldMk cId="3752287876" sldId="372"/>
            <ac:spMk id="247" creationId="{BA8C1D89-3680-7BAE-98B0-2C8E6B958938}"/>
          </ac:spMkLst>
        </pc:spChg>
        <pc:spChg chg="mod">
          <ac:chgData name="Kencin Autry" userId="a6c17a38-3403-4b9b-b01e-849711fc5fbf" providerId="ADAL" clId="{082659E4-D9E0-4610-B4E4-9B8D758FE963}" dt="2023-10-17T03:46:20.495" v="16291"/>
          <ac:spMkLst>
            <pc:docMk/>
            <pc:sldMk cId="3752287876" sldId="372"/>
            <ac:spMk id="249" creationId="{0B6A8879-97D8-C5BC-928A-B6C9B4C3597B}"/>
          </ac:spMkLst>
        </pc:spChg>
        <pc:spChg chg="mod">
          <ac:chgData name="Kencin Autry" userId="a6c17a38-3403-4b9b-b01e-849711fc5fbf" providerId="ADAL" clId="{082659E4-D9E0-4610-B4E4-9B8D758FE963}" dt="2023-10-17T03:46:20.495" v="16291"/>
          <ac:spMkLst>
            <pc:docMk/>
            <pc:sldMk cId="3752287876" sldId="372"/>
            <ac:spMk id="251" creationId="{96CA4F62-F033-FFB1-F161-745E5E855B7A}"/>
          </ac:spMkLst>
        </pc:spChg>
        <pc:spChg chg="mod">
          <ac:chgData name="Kencin Autry" userId="a6c17a38-3403-4b9b-b01e-849711fc5fbf" providerId="ADAL" clId="{082659E4-D9E0-4610-B4E4-9B8D758FE963}" dt="2023-10-17T03:46:20.495" v="16291"/>
          <ac:spMkLst>
            <pc:docMk/>
            <pc:sldMk cId="3752287876" sldId="372"/>
            <ac:spMk id="252" creationId="{0320407A-35F8-B40B-CFB2-2A5B1FBA8CDF}"/>
          </ac:spMkLst>
        </pc:spChg>
        <pc:spChg chg="mod">
          <ac:chgData name="Kencin Autry" userId="a6c17a38-3403-4b9b-b01e-849711fc5fbf" providerId="ADAL" clId="{082659E4-D9E0-4610-B4E4-9B8D758FE963}" dt="2023-10-17T03:46:20.495" v="16291"/>
          <ac:spMkLst>
            <pc:docMk/>
            <pc:sldMk cId="3752287876" sldId="372"/>
            <ac:spMk id="253" creationId="{8E0EF100-1185-3DC0-0377-1BF0754BF687}"/>
          </ac:spMkLst>
        </pc:spChg>
        <pc:spChg chg="mod">
          <ac:chgData name="Kencin Autry" userId="a6c17a38-3403-4b9b-b01e-849711fc5fbf" providerId="ADAL" clId="{082659E4-D9E0-4610-B4E4-9B8D758FE963}" dt="2023-10-17T03:46:20.495" v="16291"/>
          <ac:spMkLst>
            <pc:docMk/>
            <pc:sldMk cId="3752287876" sldId="372"/>
            <ac:spMk id="254" creationId="{1BC8291D-2A44-A8D0-D13D-0F329A3A01B3}"/>
          </ac:spMkLst>
        </pc:spChg>
        <pc:spChg chg="mod">
          <ac:chgData name="Kencin Autry" userId="a6c17a38-3403-4b9b-b01e-849711fc5fbf" providerId="ADAL" clId="{082659E4-D9E0-4610-B4E4-9B8D758FE963}" dt="2023-10-17T03:46:20.495" v="16291"/>
          <ac:spMkLst>
            <pc:docMk/>
            <pc:sldMk cId="3752287876" sldId="372"/>
            <ac:spMk id="255" creationId="{05C174ED-981F-9624-428D-2387D02688D8}"/>
          </ac:spMkLst>
        </pc:spChg>
        <pc:spChg chg="mod">
          <ac:chgData name="Kencin Autry" userId="a6c17a38-3403-4b9b-b01e-849711fc5fbf" providerId="ADAL" clId="{082659E4-D9E0-4610-B4E4-9B8D758FE963}" dt="2023-10-17T03:46:20.495" v="16291"/>
          <ac:spMkLst>
            <pc:docMk/>
            <pc:sldMk cId="3752287876" sldId="372"/>
            <ac:spMk id="256" creationId="{50B71908-A722-7A23-FC77-FEA61ACDDB9D}"/>
          </ac:spMkLst>
        </pc:spChg>
        <pc:spChg chg="mod">
          <ac:chgData name="Kencin Autry" userId="a6c17a38-3403-4b9b-b01e-849711fc5fbf" providerId="ADAL" clId="{082659E4-D9E0-4610-B4E4-9B8D758FE963}" dt="2023-10-17T03:46:20.495" v="16291"/>
          <ac:spMkLst>
            <pc:docMk/>
            <pc:sldMk cId="3752287876" sldId="372"/>
            <ac:spMk id="257" creationId="{0E0C9957-57B3-9423-95BF-853683218F73}"/>
          </ac:spMkLst>
        </pc:spChg>
        <pc:spChg chg="mod">
          <ac:chgData name="Kencin Autry" userId="a6c17a38-3403-4b9b-b01e-849711fc5fbf" providerId="ADAL" clId="{082659E4-D9E0-4610-B4E4-9B8D758FE963}" dt="2023-10-17T03:46:20.495" v="16291"/>
          <ac:spMkLst>
            <pc:docMk/>
            <pc:sldMk cId="3752287876" sldId="372"/>
            <ac:spMk id="258" creationId="{1A1D9096-4A1C-AB3B-F964-2D4F6D414680}"/>
          </ac:spMkLst>
        </pc:spChg>
        <pc:spChg chg="add mod">
          <ac:chgData name="Kencin Autry" userId="a6c17a38-3403-4b9b-b01e-849711fc5fbf" providerId="ADAL" clId="{082659E4-D9E0-4610-B4E4-9B8D758FE963}" dt="2023-10-17T03:46:20.495" v="16291"/>
          <ac:spMkLst>
            <pc:docMk/>
            <pc:sldMk cId="3752287876" sldId="372"/>
            <ac:spMk id="259" creationId="{EA90ADF8-08D2-7B2C-5DC8-F3555470D8C1}"/>
          </ac:spMkLst>
        </pc:spChg>
        <pc:spChg chg="mod">
          <ac:chgData name="Kencin Autry" userId="a6c17a38-3403-4b9b-b01e-849711fc5fbf" providerId="ADAL" clId="{082659E4-D9E0-4610-B4E4-9B8D758FE963}" dt="2023-10-17T03:46:20.495" v="16291"/>
          <ac:spMkLst>
            <pc:docMk/>
            <pc:sldMk cId="3752287876" sldId="372"/>
            <ac:spMk id="262" creationId="{3BB0D580-6AC8-E3D9-E275-DEFA51525FD9}"/>
          </ac:spMkLst>
        </pc:spChg>
        <pc:spChg chg="mod">
          <ac:chgData name="Kencin Autry" userId="a6c17a38-3403-4b9b-b01e-849711fc5fbf" providerId="ADAL" clId="{082659E4-D9E0-4610-B4E4-9B8D758FE963}" dt="2023-10-17T03:46:20.495" v="16291"/>
          <ac:spMkLst>
            <pc:docMk/>
            <pc:sldMk cId="3752287876" sldId="372"/>
            <ac:spMk id="263" creationId="{B799B428-4C37-9588-BD2B-4E4DB54B01D7}"/>
          </ac:spMkLst>
        </pc:spChg>
        <pc:spChg chg="mod">
          <ac:chgData name="Kencin Autry" userId="a6c17a38-3403-4b9b-b01e-849711fc5fbf" providerId="ADAL" clId="{082659E4-D9E0-4610-B4E4-9B8D758FE963}" dt="2023-10-17T03:46:20.495" v="16291"/>
          <ac:spMkLst>
            <pc:docMk/>
            <pc:sldMk cId="3752287876" sldId="372"/>
            <ac:spMk id="264" creationId="{A668F73F-F5CF-37B2-EA7A-4F2E92F31548}"/>
          </ac:spMkLst>
        </pc:spChg>
        <pc:spChg chg="add mod">
          <ac:chgData name="Kencin Autry" userId="a6c17a38-3403-4b9b-b01e-849711fc5fbf" providerId="ADAL" clId="{082659E4-D9E0-4610-B4E4-9B8D758FE963}" dt="2023-10-17T03:46:20.495" v="16291"/>
          <ac:spMkLst>
            <pc:docMk/>
            <pc:sldMk cId="3752287876" sldId="372"/>
            <ac:spMk id="267" creationId="{79BA4006-054B-DA2D-2D01-CD856FAE6BEB}"/>
          </ac:spMkLst>
        </pc:spChg>
        <pc:spChg chg="add mod">
          <ac:chgData name="Kencin Autry" userId="a6c17a38-3403-4b9b-b01e-849711fc5fbf" providerId="ADAL" clId="{082659E4-D9E0-4610-B4E4-9B8D758FE963}" dt="2023-10-17T03:46:20.495" v="16291"/>
          <ac:spMkLst>
            <pc:docMk/>
            <pc:sldMk cId="3752287876" sldId="372"/>
            <ac:spMk id="268" creationId="{29735DC1-12CA-FAA6-C2D7-7306D2DDA509}"/>
          </ac:spMkLst>
        </pc:spChg>
        <pc:spChg chg="add mod">
          <ac:chgData name="Kencin Autry" userId="a6c17a38-3403-4b9b-b01e-849711fc5fbf" providerId="ADAL" clId="{082659E4-D9E0-4610-B4E4-9B8D758FE963}" dt="2023-10-17T03:46:20.495" v="16291"/>
          <ac:spMkLst>
            <pc:docMk/>
            <pc:sldMk cId="3752287876" sldId="372"/>
            <ac:spMk id="269" creationId="{E79AE3BD-7C10-8FBA-EA19-1BA3CF948C03}"/>
          </ac:spMkLst>
        </pc:spChg>
        <pc:spChg chg="mod">
          <ac:chgData name="Kencin Autry" userId="a6c17a38-3403-4b9b-b01e-849711fc5fbf" providerId="ADAL" clId="{082659E4-D9E0-4610-B4E4-9B8D758FE963}" dt="2023-10-17T03:46:20.495" v="16291"/>
          <ac:spMkLst>
            <pc:docMk/>
            <pc:sldMk cId="3752287876" sldId="372"/>
            <ac:spMk id="271" creationId="{F3BE8A6A-79D1-9BC9-8E91-6C18DE1666BA}"/>
          </ac:spMkLst>
        </pc:spChg>
        <pc:spChg chg="mod">
          <ac:chgData name="Kencin Autry" userId="a6c17a38-3403-4b9b-b01e-849711fc5fbf" providerId="ADAL" clId="{082659E4-D9E0-4610-B4E4-9B8D758FE963}" dt="2023-10-17T03:46:20.495" v="16291"/>
          <ac:spMkLst>
            <pc:docMk/>
            <pc:sldMk cId="3752287876" sldId="372"/>
            <ac:spMk id="272" creationId="{FDFF3C0A-053B-530E-BFFE-5C3F213579B0}"/>
          </ac:spMkLst>
        </pc:spChg>
        <pc:spChg chg="add mod">
          <ac:chgData name="Kencin Autry" userId="a6c17a38-3403-4b9b-b01e-849711fc5fbf" providerId="ADAL" clId="{082659E4-D9E0-4610-B4E4-9B8D758FE963}" dt="2023-10-17T03:46:20.495" v="16291"/>
          <ac:spMkLst>
            <pc:docMk/>
            <pc:sldMk cId="3752287876" sldId="372"/>
            <ac:spMk id="273" creationId="{BCEB4F54-626E-0BCC-FA8F-3D08712A0E8A}"/>
          </ac:spMkLst>
        </pc:spChg>
        <pc:grpChg chg="add del mod">
          <ac:chgData name="Kencin Autry" userId="a6c17a38-3403-4b9b-b01e-849711fc5fbf" providerId="ADAL" clId="{082659E4-D9E0-4610-B4E4-9B8D758FE963}" dt="2023-10-17T03:46:13.561" v="16290"/>
          <ac:grpSpMkLst>
            <pc:docMk/>
            <pc:sldMk cId="3752287876" sldId="372"/>
            <ac:grpSpMk id="6" creationId="{DA5831F5-B58A-C6F5-8007-F296D795A034}"/>
          </ac:grpSpMkLst>
        </pc:grpChg>
        <pc:grpChg chg="add del mod">
          <ac:chgData name="Kencin Autry" userId="a6c17a38-3403-4b9b-b01e-849711fc5fbf" providerId="ADAL" clId="{082659E4-D9E0-4610-B4E4-9B8D758FE963}" dt="2023-10-17T03:46:13.561" v="16290"/>
          <ac:grpSpMkLst>
            <pc:docMk/>
            <pc:sldMk cId="3752287876" sldId="372"/>
            <ac:grpSpMk id="12" creationId="{4ACEECC6-9149-26B0-2BF1-165E54FB5330}"/>
          </ac:grpSpMkLst>
        </pc:grpChg>
        <pc:grpChg chg="add del mod">
          <ac:chgData name="Kencin Autry" userId="a6c17a38-3403-4b9b-b01e-849711fc5fbf" providerId="ADAL" clId="{082659E4-D9E0-4610-B4E4-9B8D758FE963}" dt="2023-10-17T03:46:13.561" v="16290"/>
          <ac:grpSpMkLst>
            <pc:docMk/>
            <pc:sldMk cId="3752287876" sldId="372"/>
            <ac:grpSpMk id="17" creationId="{A07AC0D0-50BC-2B53-25CD-23DB508EC6BA}"/>
          </ac:grpSpMkLst>
        </pc:grpChg>
        <pc:grpChg chg="mod">
          <ac:chgData name="Kencin Autry" userId="a6c17a38-3403-4b9b-b01e-849711fc5fbf" providerId="ADAL" clId="{082659E4-D9E0-4610-B4E4-9B8D758FE963}" dt="2023-10-17T03:45:52.747" v="16287"/>
          <ac:grpSpMkLst>
            <pc:docMk/>
            <pc:sldMk cId="3752287876" sldId="372"/>
            <ac:grpSpMk id="19" creationId="{6B4E2583-DC5F-F68D-729C-3340A996CF56}"/>
          </ac:grpSpMkLst>
        </pc:grpChg>
        <pc:grpChg chg="mod">
          <ac:chgData name="Kencin Autry" userId="a6c17a38-3403-4b9b-b01e-849711fc5fbf" providerId="ADAL" clId="{082659E4-D9E0-4610-B4E4-9B8D758FE963}" dt="2023-10-17T03:45:52.747" v="16287"/>
          <ac:grpSpMkLst>
            <pc:docMk/>
            <pc:sldMk cId="3752287876" sldId="372"/>
            <ac:grpSpMk id="21" creationId="{D59E3176-4A6C-DCC2-34FB-9AF4AC478AE1}"/>
          </ac:grpSpMkLst>
        </pc:grpChg>
        <pc:grpChg chg="add del mod">
          <ac:chgData name="Kencin Autry" userId="a6c17a38-3403-4b9b-b01e-849711fc5fbf" providerId="ADAL" clId="{082659E4-D9E0-4610-B4E4-9B8D758FE963}" dt="2023-10-17T03:46:13.561" v="16290"/>
          <ac:grpSpMkLst>
            <pc:docMk/>
            <pc:sldMk cId="3752287876" sldId="372"/>
            <ac:grpSpMk id="34" creationId="{70AEEDF5-5067-D871-7AF8-6905F2987510}"/>
          </ac:grpSpMkLst>
        </pc:grpChg>
        <pc:grpChg chg="mod">
          <ac:chgData name="Kencin Autry" userId="a6c17a38-3403-4b9b-b01e-849711fc5fbf" providerId="ADAL" clId="{082659E4-D9E0-4610-B4E4-9B8D758FE963}" dt="2023-10-17T03:45:52.747" v="16287"/>
          <ac:grpSpMkLst>
            <pc:docMk/>
            <pc:sldMk cId="3752287876" sldId="372"/>
            <ac:grpSpMk id="36" creationId="{4CE7BFBE-DEB6-3FA3-D951-5FFB3D15FB0F}"/>
          </ac:grpSpMkLst>
        </pc:grpChg>
        <pc:grpChg chg="mod">
          <ac:chgData name="Kencin Autry" userId="a6c17a38-3403-4b9b-b01e-849711fc5fbf" providerId="ADAL" clId="{082659E4-D9E0-4610-B4E4-9B8D758FE963}" dt="2023-10-17T03:45:52.747" v="16287"/>
          <ac:grpSpMkLst>
            <pc:docMk/>
            <pc:sldMk cId="3752287876" sldId="372"/>
            <ac:grpSpMk id="39" creationId="{D9591113-3483-6DA7-01DE-BCB1633D054C}"/>
          </ac:grpSpMkLst>
        </pc:grpChg>
        <pc:grpChg chg="add del mod">
          <ac:chgData name="Kencin Autry" userId="a6c17a38-3403-4b9b-b01e-849711fc5fbf" providerId="ADAL" clId="{082659E4-D9E0-4610-B4E4-9B8D758FE963}" dt="2023-10-17T03:46:13.561" v="16290"/>
          <ac:grpSpMkLst>
            <pc:docMk/>
            <pc:sldMk cId="3752287876" sldId="372"/>
            <ac:grpSpMk id="50" creationId="{06F92398-1DD2-6806-A35E-3464D31D1CD7}"/>
          </ac:grpSpMkLst>
        </pc:grpChg>
        <pc:grpChg chg="add del mod">
          <ac:chgData name="Kencin Autry" userId="a6c17a38-3403-4b9b-b01e-849711fc5fbf" providerId="ADAL" clId="{082659E4-D9E0-4610-B4E4-9B8D758FE963}" dt="2023-10-17T03:46:13.561" v="16290"/>
          <ac:grpSpMkLst>
            <pc:docMk/>
            <pc:sldMk cId="3752287876" sldId="372"/>
            <ac:grpSpMk id="55" creationId="{8D585A8A-589D-FE19-14EF-E46643D55146}"/>
          </ac:grpSpMkLst>
        </pc:grpChg>
        <pc:grpChg chg="add del mod">
          <ac:chgData name="Kencin Autry" userId="a6c17a38-3403-4b9b-b01e-849711fc5fbf" providerId="ADAL" clId="{082659E4-D9E0-4610-B4E4-9B8D758FE963}" dt="2023-10-17T03:46:13.561" v="16290"/>
          <ac:grpSpMkLst>
            <pc:docMk/>
            <pc:sldMk cId="3752287876" sldId="372"/>
            <ac:grpSpMk id="69" creationId="{2A73718E-D67B-743D-AF4B-5A63CC32F6E1}"/>
          </ac:grpSpMkLst>
        </pc:grpChg>
        <pc:grpChg chg="mod">
          <ac:chgData name="Kencin Autry" userId="a6c17a38-3403-4b9b-b01e-849711fc5fbf" providerId="ADAL" clId="{082659E4-D9E0-4610-B4E4-9B8D758FE963}" dt="2023-10-17T03:45:52.747" v="16287"/>
          <ac:grpSpMkLst>
            <pc:docMk/>
            <pc:sldMk cId="3752287876" sldId="372"/>
            <ac:grpSpMk id="71" creationId="{1B4DA4C0-FD9C-CCB5-C57F-9CFD837A388D}"/>
          </ac:grpSpMkLst>
        </pc:grpChg>
        <pc:grpChg chg="mod">
          <ac:chgData name="Kencin Autry" userId="a6c17a38-3403-4b9b-b01e-849711fc5fbf" providerId="ADAL" clId="{082659E4-D9E0-4610-B4E4-9B8D758FE963}" dt="2023-10-17T03:45:52.747" v="16287"/>
          <ac:grpSpMkLst>
            <pc:docMk/>
            <pc:sldMk cId="3752287876" sldId="372"/>
            <ac:grpSpMk id="74" creationId="{55343541-AF77-8615-1C02-91312863C177}"/>
          </ac:grpSpMkLst>
        </pc:grpChg>
        <pc:grpChg chg="add del mod">
          <ac:chgData name="Kencin Autry" userId="a6c17a38-3403-4b9b-b01e-849711fc5fbf" providerId="ADAL" clId="{082659E4-D9E0-4610-B4E4-9B8D758FE963}" dt="2023-10-17T03:46:13.561" v="16290"/>
          <ac:grpSpMkLst>
            <pc:docMk/>
            <pc:sldMk cId="3752287876" sldId="372"/>
            <ac:grpSpMk id="86" creationId="{54727849-68A5-CAB2-CA3E-5C83651CC841}"/>
          </ac:grpSpMkLst>
        </pc:grpChg>
        <pc:grpChg chg="mod">
          <ac:chgData name="Kencin Autry" userId="a6c17a38-3403-4b9b-b01e-849711fc5fbf" providerId="ADAL" clId="{082659E4-D9E0-4610-B4E4-9B8D758FE963}" dt="2023-10-17T03:45:52.747" v="16287"/>
          <ac:grpSpMkLst>
            <pc:docMk/>
            <pc:sldMk cId="3752287876" sldId="372"/>
            <ac:grpSpMk id="87" creationId="{A1471D85-F5B1-E16D-1855-C7D31F05A17E}"/>
          </ac:grpSpMkLst>
        </pc:grpChg>
        <pc:grpChg chg="add del mod">
          <ac:chgData name="Kencin Autry" userId="a6c17a38-3403-4b9b-b01e-849711fc5fbf" providerId="ADAL" clId="{082659E4-D9E0-4610-B4E4-9B8D758FE963}" dt="2023-10-17T03:46:13.561" v="16290"/>
          <ac:grpSpMkLst>
            <pc:docMk/>
            <pc:sldMk cId="3752287876" sldId="372"/>
            <ac:grpSpMk id="96" creationId="{9D29517F-5041-B13C-CC50-59D873091D65}"/>
          </ac:grpSpMkLst>
        </pc:grpChg>
        <pc:grpChg chg="add del mod">
          <ac:chgData name="Kencin Autry" userId="a6c17a38-3403-4b9b-b01e-849711fc5fbf" providerId="ADAL" clId="{082659E4-D9E0-4610-B4E4-9B8D758FE963}" dt="2023-10-17T03:46:13.268" v="16289"/>
          <ac:grpSpMkLst>
            <pc:docMk/>
            <pc:sldMk cId="3752287876" sldId="372"/>
            <ac:grpSpMk id="100" creationId="{D3F06230-2AE0-53A8-8C24-4846BB1F56D1}"/>
          </ac:grpSpMkLst>
        </pc:grpChg>
        <pc:grpChg chg="mod">
          <ac:chgData name="Kencin Autry" userId="a6c17a38-3403-4b9b-b01e-849711fc5fbf" providerId="ADAL" clId="{082659E4-D9E0-4610-B4E4-9B8D758FE963}" dt="2023-10-17T03:46:10.648" v="16288"/>
          <ac:grpSpMkLst>
            <pc:docMk/>
            <pc:sldMk cId="3752287876" sldId="372"/>
            <ac:grpSpMk id="102" creationId="{8AD53E59-1A28-8F0C-D8D2-509F3AEE635B}"/>
          </ac:grpSpMkLst>
        </pc:grpChg>
        <pc:grpChg chg="mod">
          <ac:chgData name="Kencin Autry" userId="a6c17a38-3403-4b9b-b01e-849711fc5fbf" providerId="ADAL" clId="{082659E4-D9E0-4610-B4E4-9B8D758FE963}" dt="2023-10-17T03:46:10.648" v="16288"/>
          <ac:grpSpMkLst>
            <pc:docMk/>
            <pc:sldMk cId="3752287876" sldId="372"/>
            <ac:grpSpMk id="103" creationId="{6ED87DB2-601C-FA3B-F637-76BB5042563E}"/>
          </ac:grpSpMkLst>
        </pc:grpChg>
        <pc:grpChg chg="mod">
          <ac:chgData name="Kencin Autry" userId="a6c17a38-3403-4b9b-b01e-849711fc5fbf" providerId="ADAL" clId="{082659E4-D9E0-4610-B4E4-9B8D758FE963}" dt="2023-10-17T03:46:10.648" v="16288"/>
          <ac:grpSpMkLst>
            <pc:docMk/>
            <pc:sldMk cId="3752287876" sldId="372"/>
            <ac:grpSpMk id="104" creationId="{39E26E3E-F42F-70C7-20B2-E6EC18CF62C0}"/>
          </ac:grpSpMkLst>
        </pc:grpChg>
        <pc:grpChg chg="mod">
          <ac:chgData name="Kencin Autry" userId="a6c17a38-3403-4b9b-b01e-849711fc5fbf" providerId="ADAL" clId="{082659E4-D9E0-4610-B4E4-9B8D758FE963}" dt="2023-10-17T03:46:10.648" v="16288"/>
          <ac:grpSpMkLst>
            <pc:docMk/>
            <pc:sldMk cId="3752287876" sldId="372"/>
            <ac:grpSpMk id="105" creationId="{9A003FE8-13A2-96CB-3121-BF71AA27D45C}"/>
          </ac:grpSpMkLst>
        </pc:grpChg>
        <pc:grpChg chg="mod">
          <ac:chgData name="Kencin Autry" userId="a6c17a38-3403-4b9b-b01e-849711fc5fbf" providerId="ADAL" clId="{082659E4-D9E0-4610-B4E4-9B8D758FE963}" dt="2023-10-17T03:46:10.648" v="16288"/>
          <ac:grpSpMkLst>
            <pc:docMk/>
            <pc:sldMk cId="3752287876" sldId="372"/>
            <ac:grpSpMk id="106" creationId="{61AD54F2-DEA0-7478-8DB4-3E17C6A88473}"/>
          </ac:grpSpMkLst>
        </pc:grpChg>
        <pc:grpChg chg="add mod">
          <ac:chgData name="Kencin Autry" userId="a6c17a38-3403-4b9b-b01e-849711fc5fbf" providerId="ADAL" clId="{082659E4-D9E0-4610-B4E4-9B8D758FE963}" dt="2023-10-17T03:46:20.495" v="16291"/>
          <ac:grpSpMkLst>
            <pc:docMk/>
            <pc:sldMk cId="3752287876" sldId="372"/>
            <ac:grpSpMk id="141" creationId="{C5C086E8-0171-C5CB-31EF-3B6D8195C89F}"/>
          </ac:grpSpMkLst>
        </pc:grpChg>
        <pc:grpChg chg="add mod">
          <ac:chgData name="Kencin Autry" userId="a6c17a38-3403-4b9b-b01e-849711fc5fbf" providerId="ADAL" clId="{082659E4-D9E0-4610-B4E4-9B8D758FE963}" dt="2023-10-17T03:46:20.495" v="16291"/>
          <ac:grpSpMkLst>
            <pc:docMk/>
            <pc:sldMk cId="3752287876" sldId="372"/>
            <ac:grpSpMk id="147" creationId="{1BE3FC76-CFA9-7918-5E77-3DB22BE4C0F5}"/>
          </ac:grpSpMkLst>
        </pc:grpChg>
        <pc:grpChg chg="add mod">
          <ac:chgData name="Kencin Autry" userId="a6c17a38-3403-4b9b-b01e-849711fc5fbf" providerId="ADAL" clId="{082659E4-D9E0-4610-B4E4-9B8D758FE963}" dt="2023-10-17T03:46:20.495" v="16291"/>
          <ac:grpSpMkLst>
            <pc:docMk/>
            <pc:sldMk cId="3752287876" sldId="372"/>
            <ac:grpSpMk id="152" creationId="{CD226404-4D99-0E4E-8BB6-C06A59E7698B}"/>
          </ac:grpSpMkLst>
        </pc:grpChg>
        <pc:grpChg chg="mod">
          <ac:chgData name="Kencin Autry" userId="a6c17a38-3403-4b9b-b01e-849711fc5fbf" providerId="ADAL" clId="{082659E4-D9E0-4610-B4E4-9B8D758FE963}" dt="2023-10-17T03:46:20.495" v="16291"/>
          <ac:grpSpMkLst>
            <pc:docMk/>
            <pc:sldMk cId="3752287876" sldId="372"/>
            <ac:grpSpMk id="154" creationId="{830E97E4-E514-CB9A-6406-129C96BEFFB1}"/>
          </ac:grpSpMkLst>
        </pc:grpChg>
        <pc:grpChg chg="mod">
          <ac:chgData name="Kencin Autry" userId="a6c17a38-3403-4b9b-b01e-849711fc5fbf" providerId="ADAL" clId="{082659E4-D9E0-4610-B4E4-9B8D758FE963}" dt="2023-10-17T03:46:20.495" v="16291"/>
          <ac:grpSpMkLst>
            <pc:docMk/>
            <pc:sldMk cId="3752287876" sldId="372"/>
            <ac:grpSpMk id="156" creationId="{6F13854B-6F6D-457C-A0AD-A7ADBC144C20}"/>
          </ac:grpSpMkLst>
        </pc:grpChg>
        <pc:grpChg chg="add mod">
          <ac:chgData name="Kencin Autry" userId="a6c17a38-3403-4b9b-b01e-849711fc5fbf" providerId="ADAL" clId="{082659E4-D9E0-4610-B4E4-9B8D758FE963}" dt="2023-10-17T03:46:20.495" v="16291"/>
          <ac:grpSpMkLst>
            <pc:docMk/>
            <pc:sldMk cId="3752287876" sldId="372"/>
            <ac:grpSpMk id="169" creationId="{9F01EBC6-5FBF-AA5A-6D01-C5D27330E7C3}"/>
          </ac:grpSpMkLst>
        </pc:grpChg>
        <pc:grpChg chg="mod">
          <ac:chgData name="Kencin Autry" userId="a6c17a38-3403-4b9b-b01e-849711fc5fbf" providerId="ADAL" clId="{082659E4-D9E0-4610-B4E4-9B8D758FE963}" dt="2023-10-17T03:46:20.495" v="16291"/>
          <ac:grpSpMkLst>
            <pc:docMk/>
            <pc:sldMk cId="3752287876" sldId="372"/>
            <ac:grpSpMk id="171" creationId="{1BD8CE7B-42F5-6941-C859-0EA64D654A66}"/>
          </ac:grpSpMkLst>
        </pc:grpChg>
        <pc:grpChg chg="mod">
          <ac:chgData name="Kencin Autry" userId="a6c17a38-3403-4b9b-b01e-849711fc5fbf" providerId="ADAL" clId="{082659E4-D9E0-4610-B4E4-9B8D758FE963}" dt="2023-10-17T03:46:20.495" v="16291"/>
          <ac:grpSpMkLst>
            <pc:docMk/>
            <pc:sldMk cId="3752287876" sldId="372"/>
            <ac:grpSpMk id="174" creationId="{3DF242DA-A013-4912-7A7C-1607610C3556}"/>
          </ac:grpSpMkLst>
        </pc:grpChg>
        <pc:grpChg chg="add mod">
          <ac:chgData name="Kencin Autry" userId="a6c17a38-3403-4b9b-b01e-849711fc5fbf" providerId="ADAL" clId="{082659E4-D9E0-4610-B4E4-9B8D758FE963}" dt="2023-10-17T03:46:20.495" v="16291"/>
          <ac:grpSpMkLst>
            <pc:docMk/>
            <pc:sldMk cId="3752287876" sldId="372"/>
            <ac:grpSpMk id="185" creationId="{DB0DD8B1-817C-1CA7-4960-7B46FFDC1339}"/>
          </ac:grpSpMkLst>
        </pc:grpChg>
        <pc:grpChg chg="add mod">
          <ac:chgData name="Kencin Autry" userId="a6c17a38-3403-4b9b-b01e-849711fc5fbf" providerId="ADAL" clId="{082659E4-D9E0-4610-B4E4-9B8D758FE963}" dt="2023-10-17T03:46:20.495" v="16291"/>
          <ac:grpSpMkLst>
            <pc:docMk/>
            <pc:sldMk cId="3752287876" sldId="372"/>
            <ac:grpSpMk id="190" creationId="{F8992230-7A2C-0DE5-094C-D057FCC06B06}"/>
          </ac:grpSpMkLst>
        </pc:grpChg>
        <pc:grpChg chg="add mod">
          <ac:chgData name="Kencin Autry" userId="a6c17a38-3403-4b9b-b01e-849711fc5fbf" providerId="ADAL" clId="{082659E4-D9E0-4610-B4E4-9B8D758FE963}" dt="2023-10-17T03:46:20.495" v="16291"/>
          <ac:grpSpMkLst>
            <pc:docMk/>
            <pc:sldMk cId="3752287876" sldId="372"/>
            <ac:grpSpMk id="202" creationId="{C125436C-083E-5AAD-04AB-592269210C57}"/>
          </ac:grpSpMkLst>
        </pc:grpChg>
        <pc:grpChg chg="mod">
          <ac:chgData name="Kencin Autry" userId="a6c17a38-3403-4b9b-b01e-849711fc5fbf" providerId="ADAL" clId="{082659E4-D9E0-4610-B4E4-9B8D758FE963}" dt="2023-10-17T03:46:20.495" v="16291"/>
          <ac:grpSpMkLst>
            <pc:docMk/>
            <pc:sldMk cId="3752287876" sldId="372"/>
            <ac:grpSpMk id="204" creationId="{39E8B13E-FF1F-60EF-1448-BFFA4267D20D}"/>
          </ac:grpSpMkLst>
        </pc:grpChg>
        <pc:grpChg chg="mod">
          <ac:chgData name="Kencin Autry" userId="a6c17a38-3403-4b9b-b01e-849711fc5fbf" providerId="ADAL" clId="{082659E4-D9E0-4610-B4E4-9B8D758FE963}" dt="2023-10-17T03:46:20.495" v="16291"/>
          <ac:grpSpMkLst>
            <pc:docMk/>
            <pc:sldMk cId="3752287876" sldId="372"/>
            <ac:grpSpMk id="205" creationId="{52B2BEAF-5BC1-B6FB-B56A-413F6FC802ED}"/>
          </ac:grpSpMkLst>
        </pc:grpChg>
        <pc:grpChg chg="mod">
          <ac:chgData name="Kencin Autry" userId="a6c17a38-3403-4b9b-b01e-849711fc5fbf" providerId="ADAL" clId="{082659E4-D9E0-4610-B4E4-9B8D758FE963}" dt="2023-10-17T03:46:20.495" v="16291"/>
          <ac:grpSpMkLst>
            <pc:docMk/>
            <pc:sldMk cId="3752287876" sldId="372"/>
            <ac:grpSpMk id="206" creationId="{C70EB616-0BC2-9E97-9784-25D40D98933E}"/>
          </ac:grpSpMkLst>
        </pc:grpChg>
        <pc:grpChg chg="mod">
          <ac:chgData name="Kencin Autry" userId="a6c17a38-3403-4b9b-b01e-849711fc5fbf" providerId="ADAL" clId="{082659E4-D9E0-4610-B4E4-9B8D758FE963}" dt="2023-10-17T03:46:20.495" v="16291"/>
          <ac:grpSpMkLst>
            <pc:docMk/>
            <pc:sldMk cId="3752287876" sldId="372"/>
            <ac:grpSpMk id="207" creationId="{76BA70AC-BDF4-4F26-5EA6-FB6C1E550F31}"/>
          </ac:grpSpMkLst>
        </pc:grpChg>
        <pc:grpChg chg="mod">
          <ac:chgData name="Kencin Autry" userId="a6c17a38-3403-4b9b-b01e-849711fc5fbf" providerId="ADAL" clId="{082659E4-D9E0-4610-B4E4-9B8D758FE963}" dt="2023-10-17T03:46:20.495" v="16291"/>
          <ac:grpSpMkLst>
            <pc:docMk/>
            <pc:sldMk cId="3752287876" sldId="372"/>
            <ac:grpSpMk id="208" creationId="{1B5FCC32-ADA1-2B34-9753-E951B47F5633}"/>
          </ac:grpSpMkLst>
        </pc:grpChg>
        <pc:grpChg chg="add mod">
          <ac:chgData name="Kencin Autry" userId="a6c17a38-3403-4b9b-b01e-849711fc5fbf" providerId="ADAL" clId="{082659E4-D9E0-4610-B4E4-9B8D758FE963}" dt="2023-10-17T03:46:20.495" v="16291"/>
          <ac:grpSpMkLst>
            <pc:docMk/>
            <pc:sldMk cId="3752287876" sldId="372"/>
            <ac:grpSpMk id="243" creationId="{ADACE21E-3E06-80CF-ABDF-207D0293AFDC}"/>
          </ac:grpSpMkLst>
        </pc:grpChg>
        <pc:grpChg chg="mod">
          <ac:chgData name="Kencin Autry" userId="a6c17a38-3403-4b9b-b01e-849711fc5fbf" providerId="ADAL" clId="{082659E4-D9E0-4610-B4E4-9B8D758FE963}" dt="2023-10-17T03:46:20.495" v="16291"/>
          <ac:grpSpMkLst>
            <pc:docMk/>
            <pc:sldMk cId="3752287876" sldId="372"/>
            <ac:grpSpMk id="245" creationId="{DA7C0BD8-BD0D-31C4-83DF-4CDEAAFF23C9}"/>
          </ac:grpSpMkLst>
        </pc:grpChg>
        <pc:grpChg chg="mod">
          <ac:chgData name="Kencin Autry" userId="a6c17a38-3403-4b9b-b01e-849711fc5fbf" providerId="ADAL" clId="{082659E4-D9E0-4610-B4E4-9B8D758FE963}" dt="2023-10-17T03:46:20.495" v="16291"/>
          <ac:grpSpMkLst>
            <pc:docMk/>
            <pc:sldMk cId="3752287876" sldId="372"/>
            <ac:grpSpMk id="248" creationId="{DB71E0A8-D755-6B99-F15D-58ABD4A7441A}"/>
          </ac:grpSpMkLst>
        </pc:grpChg>
        <pc:grpChg chg="add mod">
          <ac:chgData name="Kencin Autry" userId="a6c17a38-3403-4b9b-b01e-849711fc5fbf" providerId="ADAL" clId="{082659E4-D9E0-4610-B4E4-9B8D758FE963}" dt="2023-10-17T03:46:20.495" v="16291"/>
          <ac:grpSpMkLst>
            <pc:docMk/>
            <pc:sldMk cId="3752287876" sldId="372"/>
            <ac:grpSpMk id="260" creationId="{5ECD3A8F-3537-46DF-1D46-F49541F4ABA7}"/>
          </ac:grpSpMkLst>
        </pc:grpChg>
        <pc:grpChg chg="mod">
          <ac:chgData name="Kencin Autry" userId="a6c17a38-3403-4b9b-b01e-849711fc5fbf" providerId="ADAL" clId="{082659E4-D9E0-4610-B4E4-9B8D758FE963}" dt="2023-10-17T03:46:20.495" v="16291"/>
          <ac:grpSpMkLst>
            <pc:docMk/>
            <pc:sldMk cId="3752287876" sldId="372"/>
            <ac:grpSpMk id="261" creationId="{88422AA8-C990-2C0C-92D5-25179A3EA7E9}"/>
          </ac:grpSpMkLst>
        </pc:grpChg>
        <pc:grpChg chg="add mod">
          <ac:chgData name="Kencin Autry" userId="a6c17a38-3403-4b9b-b01e-849711fc5fbf" providerId="ADAL" clId="{082659E4-D9E0-4610-B4E4-9B8D758FE963}" dt="2023-10-17T03:46:20.495" v="16291"/>
          <ac:grpSpMkLst>
            <pc:docMk/>
            <pc:sldMk cId="3752287876" sldId="372"/>
            <ac:grpSpMk id="270" creationId="{01D8387C-5007-4193-BD3D-0440C02A7DF5}"/>
          </ac:grpSpMkLst>
        </pc:grpChg>
        <pc:picChg chg="mod">
          <ac:chgData name="Kencin Autry" userId="a6c17a38-3403-4b9b-b01e-849711fc5fbf" providerId="ADAL" clId="{082659E4-D9E0-4610-B4E4-9B8D758FE963}" dt="2023-10-17T03:45:52.747" v="16287"/>
          <ac:picMkLst>
            <pc:docMk/>
            <pc:sldMk cId="3752287876" sldId="372"/>
            <ac:picMk id="20" creationId="{01EC63D5-C9DD-AA85-BA8A-FF9284B0A06C}"/>
          </ac:picMkLst>
        </pc:picChg>
        <pc:picChg chg="mod">
          <ac:chgData name="Kencin Autry" userId="a6c17a38-3403-4b9b-b01e-849711fc5fbf" providerId="ADAL" clId="{082659E4-D9E0-4610-B4E4-9B8D758FE963}" dt="2023-10-17T03:45:52.747" v="16287"/>
          <ac:picMkLst>
            <pc:docMk/>
            <pc:sldMk cId="3752287876" sldId="372"/>
            <ac:picMk id="23" creationId="{C025B3F0-C2DF-7839-A53C-280290753482}"/>
          </ac:picMkLst>
        </pc:picChg>
        <pc:picChg chg="mod">
          <ac:chgData name="Kencin Autry" userId="a6c17a38-3403-4b9b-b01e-849711fc5fbf" providerId="ADAL" clId="{082659E4-D9E0-4610-B4E4-9B8D758FE963}" dt="2023-10-17T03:45:52.747" v="16287"/>
          <ac:picMkLst>
            <pc:docMk/>
            <pc:sldMk cId="3752287876" sldId="372"/>
            <ac:picMk id="29" creationId="{D186528A-DF0B-E0D2-CCB7-EC1C7D6A83C7}"/>
          </ac:picMkLst>
        </pc:picChg>
        <pc:picChg chg="mod">
          <ac:chgData name="Kencin Autry" userId="a6c17a38-3403-4b9b-b01e-849711fc5fbf" providerId="ADAL" clId="{082659E4-D9E0-4610-B4E4-9B8D758FE963}" dt="2023-10-17T03:45:52.747" v="16287"/>
          <ac:picMkLst>
            <pc:docMk/>
            <pc:sldMk cId="3752287876" sldId="372"/>
            <ac:picMk id="41" creationId="{25B97028-D2CF-890E-52F5-86D685DDAF6A}"/>
          </ac:picMkLst>
        </pc:picChg>
        <pc:picChg chg="mod">
          <ac:chgData name="Kencin Autry" userId="a6c17a38-3403-4b9b-b01e-849711fc5fbf" providerId="ADAL" clId="{082659E4-D9E0-4610-B4E4-9B8D758FE963}" dt="2023-10-17T03:45:52.747" v="16287"/>
          <ac:picMkLst>
            <pc:docMk/>
            <pc:sldMk cId="3752287876" sldId="372"/>
            <ac:picMk id="76" creationId="{338C8F76-FC6C-6A89-9235-4B0CBFF4AC7F}"/>
          </ac:picMkLst>
        </pc:picChg>
        <pc:picChg chg="add del mod">
          <ac:chgData name="Kencin Autry" userId="a6c17a38-3403-4b9b-b01e-849711fc5fbf" providerId="ADAL" clId="{082659E4-D9E0-4610-B4E4-9B8D758FE963}" dt="2023-10-17T03:46:13.561" v="16290"/>
          <ac:picMkLst>
            <pc:docMk/>
            <pc:sldMk cId="3752287876" sldId="372"/>
            <ac:picMk id="91" creationId="{442B48AD-28C0-1899-1F1E-8C5AAC010356}"/>
          </ac:picMkLst>
        </pc:picChg>
        <pc:picChg chg="add del mod">
          <ac:chgData name="Kencin Autry" userId="a6c17a38-3403-4b9b-b01e-849711fc5fbf" providerId="ADAL" clId="{082659E4-D9E0-4610-B4E4-9B8D758FE963}" dt="2023-10-17T03:46:13.561" v="16290"/>
          <ac:picMkLst>
            <pc:docMk/>
            <pc:sldMk cId="3752287876" sldId="372"/>
            <ac:picMk id="92" creationId="{1FAD6E65-AA93-A92C-9395-CFDE31961B20}"/>
          </ac:picMkLst>
        </pc:picChg>
        <pc:picChg chg="mod">
          <ac:chgData name="Kencin Autry" userId="a6c17a38-3403-4b9b-b01e-849711fc5fbf" providerId="ADAL" clId="{082659E4-D9E0-4610-B4E4-9B8D758FE963}" dt="2023-10-17T03:46:10.648" v="16288"/>
          <ac:picMkLst>
            <pc:docMk/>
            <pc:sldMk cId="3752287876" sldId="372"/>
            <ac:picMk id="114" creationId="{EE83E7C9-A1DC-9DC1-37A7-349269F07BDA}"/>
          </ac:picMkLst>
        </pc:picChg>
        <pc:picChg chg="mod">
          <ac:chgData name="Kencin Autry" userId="a6c17a38-3403-4b9b-b01e-849711fc5fbf" providerId="ADAL" clId="{082659E4-D9E0-4610-B4E4-9B8D758FE963}" dt="2023-10-17T03:46:10.648" v="16288"/>
          <ac:picMkLst>
            <pc:docMk/>
            <pc:sldMk cId="3752287876" sldId="372"/>
            <ac:picMk id="120" creationId="{F84E1DB2-F3AF-B48F-FD37-6F913F34068F}"/>
          </ac:picMkLst>
        </pc:picChg>
        <pc:picChg chg="mod">
          <ac:chgData name="Kencin Autry" userId="a6c17a38-3403-4b9b-b01e-849711fc5fbf" providerId="ADAL" clId="{082659E4-D9E0-4610-B4E4-9B8D758FE963}" dt="2023-10-17T03:46:10.648" v="16288"/>
          <ac:picMkLst>
            <pc:docMk/>
            <pc:sldMk cId="3752287876" sldId="372"/>
            <ac:picMk id="126" creationId="{21920F23-5889-1607-F1B9-79CD033D57EF}"/>
          </ac:picMkLst>
        </pc:picChg>
        <pc:picChg chg="mod">
          <ac:chgData name="Kencin Autry" userId="a6c17a38-3403-4b9b-b01e-849711fc5fbf" providerId="ADAL" clId="{082659E4-D9E0-4610-B4E4-9B8D758FE963}" dt="2023-10-17T03:46:10.648" v="16288"/>
          <ac:picMkLst>
            <pc:docMk/>
            <pc:sldMk cId="3752287876" sldId="372"/>
            <ac:picMk id="132" creationId="{816D221F-BF33-F608-1663-EFA83C46DE07}"/>
          </ac:picMkLst>
        </pc:picChg>
        <pc:picChg chg="mod">
          <ac:chgData name="Kencin Autry" userId="a6c17a38-3403-4b9b-b01e-849711fc5fbf" providerId="ADAL" clId="{082659E4-D9E0-4610-B4E4-9B8D758FE963}" dt="2023-10-17T03:46:20.495" v="16291"/>
          <ac:picMkLst>
            <pc:docMk/>
            <pc:sldMk cId="3752287876" sldId="372"/>
            <ac:picMk id="155" creationId="{FC4F8C58-7C36-867D-434B-0E861E2001C8}"/>
          </ac:picMkLst>
        </pc:picChg>
        <pc:picChg chg="mod">
          <ac:chgData name="Kencin Autry" userId="a6c17a38-3403-4b9b-b01e-849711fc5fbf" providerId="ADAL" clId="{082659E4-D9E0-4610-B4E4-9B8D758FE963}" dt="2023-10-17T03:46:20.495" v="16291"/>
          <ac:picMkLst>
            <pc:docMk/>
            <pc:sldMk cId="3752287876" sldId="372"/>
            <ac:picMk id="158" creationId="{51E28AC2-2C1B-C990-E71E-6B90A316433F}"/>
          </ac:picMkLst>
        </pc:picChg>
        <pc:picChg chg="mod">
          <ac:chgData name="Kencin Autry" userId="a6c17a38-3403-4b9b-b01e-849711fc5fbf" providerId="ADAL" clId="{082659E4-D9E0-4610-B4E4-9B8D758FE963}" dt="2023-10-17T03:46:20.495" v="16291"/>
          <ac:picMkLst>
            <pc:docMk/>
            <pc:sldMk cId="3752287876" sldId="372"/>
            <ac:picMk id="164" creationId="{4AF5EFBB-F3C8-D23D-12CE-7A76351C9915}"/>
          </ac:picMkLst>
        </pc:picChg>
        <pc:picChg chg="mod">
          <ac:chgData name="Kencin Autry" userId="a6c17a38-3403-4b9b-b01e-849711fc5fbf" providerId="ADAL" clId="{082659E4-D9E0-4610-B4E4-9B8D758FE963}" dt="2023-10-17T03:46:20.495" v="16291"/>
          <ac:picMkLst>
            <pc:docMk/>
            <pc:sldMk cId="3752287876" sldId="372"/>
            <ac:picMk id="176" creationId="{F3CD6445-929D-6B9E-A3FA-BFAE2208BE5F}"/>
          </ac:picMkLst>
        </pc:picChg>
        <pc:picChg chg="mod">
          <ac:chgData name="Kencin Autry" userId="a6c17a38-3403-4b9b-b01e-849711fc5fbf" providerId="ADAL" clId="{082659E4-D9E0-4610-B4E4-9B8D758FE963}" dt="2023-10-17T03:46:20.495" v="16291"/>
          <ac:picMkLst>
            <pc:docMk/>
            <pc:sldMk cId="3752287876" sldId="372"/>
            <ac:picMk id="216" creationId="{6B3A51B3-1B55-ABA1-F4DE-5F298A8DF214}"/>
          </ac:picMkLst>
        </pc:picChg>
        <pc:picChg chg="mod">
          <ac:chgData name="Kencin Autry" userId="a6c17a38-3403-4b9b-b01e-849711fc5fbf" providerId="ADAL" clId="{082659E4-D9E0-4610-B4E4-9B8D758FE963}" dt="2023-10-17T03:46:20.495" v="16291"/>
          <ac:picMkLst>
            <pc:docMk/>
            <pc:sldMk cId="3752287876" sldId="372"/>
            <ac:picMk id="222" creationId="{77CB9069-20C3-44E0-7EC0-9CD51A728E5B}"/>
          </ac:picMkLst>
        </pc:picChg>
        <pc:picChg chg="mod">
          <ac:chgData name="Kencin Autry" userId="a6c17a38-3403-4b9b-b01e-849711fc5fbf" providerId="ADAL" clId="{082659E4-D9E0-4610-B4E4-9B8D758FE963}" dt="2023-10-17T03:46:20.495" v="16291"/>
          <ac:picMkLst>
            <pc:docMk/>
            <pc:sldMk cId="3752287876" sldId="372"/>
            <ac:picMk id="228" creationId="{60059CEF-6B3A-54BD-D79A-F9E0F32ED402}"/>
          </ac:picMkLst>
        </pc:picChg>
        <pc:picChg chg="mod">
          <ac:chgData name="Kencin Autry" userId="a6c17a38-3403-4b9b-b01e-849711fc5fbf" providerId="ADAL" clId="{082659E4-D9E0-4610-B4E4-9B8D758FE963}" dt="2023-10-17T03:46:20.495" v="16291"/>
          <ac:picMkLst>
            <pc:docMk/>
            <pc:sldMk cId="3752287876" sldId="372"/>
            <ac:picMk id="234" creationId="{F3E5F9BD-722F-1422-945B-27B40D2E4C95}"/>
          </ac:picMkLst>
        </pc:picChg>
        <pc:picChg chg="mod">
          <ac:chgData name="Kencin Autry" userId="a6c17a38-3403-4b9b-b01e-849711fc5fbf" providerId="ADAL" clId="{082659E4-D9E0-4610-B4E4-9B8D758FE963}" dt="2023-10-17T03:46:20.495" v="16291"/>
          <ac:picMkLst>
            <pc:docMk/>
            <pc:sldMk cId="3752287876" sldId="372"/>
            <ac:picMk id="250" creationId="{F69E127D-C61D-4941-75BE-341BFFED00F1}"/>
          </ac:picMkLst>
        </pc:picChg>
        <pc:picChg chg="add mod">
          <ac:chgData name="Kencin Autry" userId="a6c17a38-3403-4b9b-b01e-849711fc5fbf" providerId="ADAL" clId="{082659E4-D9E0-4610-B4E4-9B8D758FE963}" dt="2023-10-17T03:46:20.495" v="16291"/>
          <ac:picMkLst>
            <pc:docMk/>
            <pc:sldMk cId="3752287876" sldId="372"/>
            <ac:picMk id="265" creationId="{EC524862-0C0E-34DB-0658-070A3D80792E}"/>
          </ac:picMkLst>
        </pc:picChg>
        <pc:picChg chg="add mod">
          <ac:chgData name="Kencin Autry" userId="a6c17a38-3403-4b9b-b01e-849711fc5fbf" providerId="ADAL" clId="{082659E4-D9E0-4610-B4E4-9B8D758FE963}" dt="2023-10-17T03:46:20.495" v="16291"/>
          <ac:picMkLst>
            <pc:docMk/>
            <pc:sldMk cId="3752287876" sldId="372"/>
            <ac:picMk id="266" creationId="{144F8406-CEF5-C6FD-803F-F0A9DDA6AA07}"/>
          </ac:picMkLst>
        </pc:picChg>
        <pc:cxnChg chg="add del mod">
          <ac:chgData name="Kencin Autry" userId="a6c17a38-3403-4b9b-b01e-849711fc5fbf" providerId="ADAL" clId="{082659E4-D9E0-4610-B4E4-9B8D758FE963}" dt="2023-10-17T03:46:13.561" v="16290"/>
          <ac:cxnSpMkLst>
            <pc:docMk/>
            <pc:sldMk cId="3752287876" sldId="372"/>
            <ac:cxnSpMk id="54" creationId="{B42F1CC8-2533-35E7-06B5-B0567FE1083F}"/>
          </ac:cxnSpMkLst>
        </pc:cxnChg>
        <pc:cxnChg chg="add mod">
          <ac:chgData name="Kencin Autry" userId="a6c17a38-3403-4b9b-b01e-849711fc5fbf" providerId="ADAL" clId="{082659E4-D9E0-4610-B4E4-9B8D758FE963}" dt="2023-10-17T03:46:20.495" v="16291"/>
          <ac:cxnSpMkLst>
            <pc:docMk/>
            <pc:sldMk cId="3752287876" sldId="372"/>
            <ac:cxnSpMk id="189" creationId="{FA2FDDFB-1D69-5933-8D62-410C2D95DE1B}"/>
          </ac:cxnSpMkLst>
        </pc:cxnChg>
      </pc:sldChg>
      <pc:sldChg chg="addSp modSp new mod modTransition modAnim">
        <pc:chgData name="Kencin Autry" userId="a6c17a38-3403-4b9b-b01e-849711fc5fbf" providerId="ADAL" clId="{082659E4-D9E0-4610-B4E4-9B8D758FE963}" dt="2023-10-20T00:59:23.984" v="16565"/>
        <pc:sldMkLst>
          <pc:docMk/>
          <pc:sldMk cId="4003730177" sldId="373"/>
        </pc:sldMkLst>
        <pc:spChg chg="mod">
          <ac:chgData name="Kencin Autry" userId="a6c17a38-3403-4b9b-b01e-849711fc5fbf" providerId="ADAL" clId="{082659E4-D9E0-4610-B4E4-9B8D758FE963}" dt="2023-10-17T03:48:41.368" v="16343" actId="1038"/>
          <ac:spMkLst>
            <pc:docMk/>
            <pc:sldMk cId="4003730177" sldId="373"/>
            <ac:spMk id="4" creationId="{4FA0ECF6-1B74-1788-9121-403D9F38F6CD}"/>
          </ac:spMkLst>
        </pc:spChg>
        <pc:spChg chg="mod">
          <ac:chgData name="Kencin Autry" userId="a6c17a38-3403-4b9b-b01e-849711fc5fbf" providerId="ADAL" clId="{082659E4-D9E0-4610-B4E4-9B8D758FE963}" dt="2023-10-17T03:47:49.493" v="16314"/>
          <ac:spMkLst>
            <pc:docMk/>
            <pc:sldMk cId="4003730177" sldId="373"/>
            <ac:spMk id="6" creationId="{733855CE-20BA-DB88-2A35-5324CA07494F}"/>
          </ac:spMkLst>
        </pc:spChg>
        <pc:spChg chg="mod">
          <ac:chgData name="Kencin Autry" userId="a6c17a38-3403-4b9b-b01e-849711fc5fbf" providerId="ADAL" clId="{082659E4-D9E0-4610-B4E4-9B8D758FE963}" dt="2023-10-17T03:47:49.493" v="16314"/>
          <ac:spMkLst>
            <pc:docMk/>
            <pc:sldMk cId="4003730177" sldId="373"/>
            <ac:spMk id="7" creationId="{7BECC966-BAB7-572B-67D8-27E125C1DD85}"/>
          </ac:spMkLst>
        </pc:spChg>
        <pc:spChg chg="mod">
          <ac:chgData name="Kencin Autry" userId="a6c17a38-3403-4b9b-b01e-849711fc5fbf" providerId="ADAL" clId="{082659E4-D9E0-4610-B4E4-9B8D758FE963}" dt="2023-10-17T03:47:49.493" v="16314"/>
          <ac:spMkLst>
            <pc:docMk/>
            <pc:sldMk cId="4003730177" sldId="373"/>
            <ac:spMk id="8" creationId="{A4A44258-DDBB-9944-F71C-67F88FCF62ED}"/>
          </ac:spMkLst>
        </pc:spChg>
        <pc:spChg chg="mod">
          <ac:chgData name="Kencin Autry" userId="a6c17a38-3403-4b9b-b01e-849711fc5fbf" providerId="ADAL" clId="{082659E4-D9E0-4610-B4E4-9B8D758FE963}" dt="2023-10-17T03:47:49.493" v="16314"/>
          <ac:spMkLst>
            <pc:docMk/>
            <pc:sldMk cId="4003730177" sldId="373"/>
            <ac:spMk id="10" creationId="{04749680-C0F5-786C-F9F5-66AD792DB2EE}"/>
          </ac:spMkLst>
        </pc:spChg>
        <pc:spChg chg="mod">
          <ac:chgData name="Kencin Autry" userId="a6c17a38-3403-4b9b-b01e-849711fc5fbf" providerId="ADAL" clId="{082659E4-D9E0-4610-B4E4-9B8D758FE963}" dt="2023-10-17T03:47:49.493" v="16314"/>
          <ac:spMkLst>
            <pc:docMk/>
            <pc:sldMk cId="4003730177" sldId="373"/>
            <ac:spMk id="11" creationId="{D403001C-87D8-C9F1-CE6F-70F3475F3DFD}"/>
          </ac:spMkLst>
        </pc:spChg>
        <pc:spChg chg="mod">
          <ac:chgData name="Kencin Autry" userId="a6c17a38-3403-4b9b-b01e-849711fc5fbf" providerId="ADAL" clId="{082659E4-D9E0-4610-B4E4-9B8D758FE963}" dt="2023-10-17T03:47:49.493" v="16314"/>
          <ac:spMkLst>
            <pc:docMk/>
            <pc:sldMk cId="4003730177" sldId="373"/>
            <ac:spMk id="12" creationId="{D4519E12-A7CC-33EB-2647-BDEE86C7493A}"/>
          </ac:spMkLst>
        </pc:spChg>
        <pc:spChg chg="mod">
          <ac:chgData name="Kencin Autry" userId="a6c17a38-3403-4b9b-b01e-849711fc5fbf" providerId="ADAL" clId="{082659E4-D9E0-4610-B4E4-9B8D758FE963}" dt="2023-10-17T03:47:49.493" v="16314"/>
          <ac:spMkLst>
            <pc:docMk/>
            <pc:sldMk cId="4003730177" sldId="373"/>
            <ac:spMk id="14" creationId="{E71F4A9B-8F4F-0080-5D6F-AE6CB3EF0B16}"/>
          </ac:spMkLst>
        </pc:spChg>
        <pc:spChg chg="mod">
          <ac:chgData name="Kencin Autry" userId="a6c17a38-3403-4b9b-b01e-849711fc5fbf" providerId="ADAL" clId="{082659E4-D9E0-4610-B4E4-9B8D758FE963}" dt="2023-10-17T03:47:49.493" v="16314"/>
          <ac:spMkLst>
            <pc:docMk/>
            <pc:sldMk cId="4003730177" sldId="373"/>
            <ac:spMk id="15" creationId="{54260496-4652-AD58-76B5-487C2672B5D3}"/>
          </ac:spMkLst>
        </pc:spChg>
        <pc:spChg chg="mod">
          <ac:chgData name="Kencin Autry" userId="a6c17a38-3403-4b9b-b01e-849711fc5fbf" providerId="ADAL" clId="{082659E4-D9E0-4610-B4E4-9B8D758FE963}" dt="2023-10-17T03:47:49.493" v="16314"/>
          <ac:spMkLst>
            <pc:docMk/>
            <pc:sldMk cId="4003730177" sldId="373"/>
            <ac:spMk id="16" creationId="{2BD06DC8-0279-1626-EA61-EE3E400A7D3C}"/>
          </ac:spMkLst>
        </pc:spChg>
        <pc:spChg chg="add mod">
          <ac:chgData name="Kencin Autry" userId="a6c17a38-3403-4b9b-b01e-849711fc5fbf" providerId="ADAL" clId="{082659E4-D9E0-4610-B4E4-9B8D758FE963}" dt="2023-10-17T03:47:49.493" v="16314"/>
          <ac:spMkLst>
            <pc:docMk/>
            <pc:sldMk cId="4003730177" sldId="373"/>
            <ac:spMk id="17" creationId="{5292712F-4AF7-D103-178A-02E73FD8905D}"/>
          </ac:spMkLst>
        </pc:spChg>
        <pc:spChg chg="add mod">
          <ac:chgData name="Kencin Autry" userId="a6c17a38-3403-4b9b-b01e-849711fc5fbf" providerId="ADAL" clId="{082659E4-D9E0-4610-B4E4-9B8D758FE963}" dt="2023-10-17T03:48:11.952" v="16315" actId="242"/>
          <ac:spMkLst>
            <pc:docMk/>
            <pc:sldMk cId="4003730177" sldId="373"/>
            <ac:spMk id="18" creationId="{52BDBEEF-42FB-D7A7-8B4C-3EEBDDF86800}"/>
          </ac:spMkLst>
        </pc:spChg>
        <pc:spChg chg="mod">
          <ac:chgData name="Kencin Autry" userId="a6c17a38-3403-4b9b-b01e-849711fc5fbf" providerId="ADAL" clId="{082659E4-D9E0-4610-B4E4-9B8D758FE963}" dt="2023-10-17T03:47:49.493" v="16314"/>
          <ac:spMkLst>
            <pc:docMk/>
            <pc:sldMk cId="4003730177" sldId="373"/>
            <ac:spMk id="20" creationId="{08FE08C9-432C-B9C5-39BA-FD4D75FBD701}"/>
          </ac:spMkLst>
        </pc:spChg>
        <pc:spChg chg="mod">
          <ac:chgData name="Kencin Autry" userId="a6c17a38-3403-4b9b-b01e-849711fc5fbf" providerId="ADAL" clId="{082659E4-D9E0-4610-B4E4-9B8D758FE963}" dt="2023-10-17T03:47:49.493" v="16314"/>
          <ac:spMkLst>
            <pc:docMk/>
            <pc:sldMk cId="4003730177" sldId="373"/>
            <ac:spMk id="21" creationId="{8D7500B7-8886-5033-70EA-50EF1264969B}"/>
          </ac:spMkLst>
        </pc:spChg>
        <pc:spChg chg="mod">
          <ac:chgData name="Kencin Autry" userId="a6c17a38-3403-4b9b-b01e-849711fc5fbf" providerId="ADAL" clId="{082659E4-D9E0-4610-B4E4-9B8D758FE963}" dt="2023-10-17T03:47:49.493" v="16314"/>
          <ac:spMkLst>
            <pc:docMk/>
            <pc:sldMk cId="4003730177" sldId="373"/>
            <ac:spMk id="22" creationId="{6BE5410C-9EA6-D4EC-2AB2-2958C7A1A5D8}"/>
          </ac:spMkLst>
        </pc:spChg>
        <pc:spChg chg="add mod">
          <ac:chgData name="Kencin Autry" userId="a6c17a38-3403-4b9b-b01e-849711fc5fbf" providerId="ADAL" clId="{082659E4-D9E0-4610-B4E4-9B8D758FE963}" dt="2023-10-17T03:47:49.493" v="16314"/>
          <ac:spMkLst>
            <pc:docMk/>
            <pc:sldMk cId="4003730177" sldId="373"/>
            <ac:spMk id="23" creationId="{86C4E344-03B4-F9F3-123B-CBB316637C60}"/>
          </ac:spMkLst>
        </pc:spChg>
        <pc:spChg chg="add mod">
          <ac:chgData name="Kencin Autry" userId="a6c17a38-3403-4b9b-b01e-849711fc5fbf" providerId="ADAL" clId="{082659E4-D9E0-4610-B4E4-9B8D758FE963}" dt="2023-10-17T03:47:49.493" v="16314"/>
          <ac:spMkLst>
            <pc:docMk/>
            <pc:sldMk cId="4003730177" sldId="373"/>
            <ac:spMk id="24" creationId="{11826CAD-5380-DD49-90D2-C5E4F4BA3076}"/>
          </ac:spMkLst>
        </pc:spChg>
        <pc:spChg chg="add mod">
          <ac:chgData name="Kencin Autry" userId="a6c17a38-3403-4b9b-b01e-849711fc5fbf" providerId="ADAL" clId="{082659E4-D9E0-4610-B4E4-9B8D758FE963}" dt="2023-10-17T03:47:49.493" v="16314"/>
          <ac:spMkLst>
            <pc:docMk/>
            <pc:sldMk cId="4003730177" sldId="373"/>
            <ac:spMk id="25" creationId="{776EFCA9-B717-896C-9D9D-E0488775DF64}"/>
          </ac:spMkLst>
        </pc:spChg>
        <pc:spChg chg="add mod">
          <ac:chgData name="Kencin Autry" userId="a6c17a38-3403-4b9b-b01e-849711fc5fbf" providerId="ADAL" clId="{082659E4-D9E0-4610-B4E4-9B8D758FE963}" dt="2023-10-17T03:47:49.493" v="16314"/>
          <ac:spMkLst>
            <pc:docMk/>
            <pc:sldMk cId="4003730177" sldId="373"/>
            <ac:spMk id="26" creationId="{9C8E7B9A-13E9-AF32-8117-8ECCDCEAE2DA}"/>
          </ac:spMkLst>
        </pc:spChg>
        <pc:spChg chg="mod">
          <ac:chgData name="Kencin Autry" userId="a6c17a38-3403-4b9b-b01e-849711fc5fbf" providerId="ADAL" clId="{082659E4-D9E0-4610-B4E4-9B8D758FE963}" dt="2023-10-17T03:47:49.493" v="16314"/>
          <ac:spMkLst>
            <pc:docMk/>
            <pc:sldMk cId="4003730177" sldId="373"/>
            <ac:spMk id="29" creationId="{17606FDA-EDE9-8668-7872-CF0BFFB64BB3}"/>
          </ac:spMkLst>
        </pc:spChg>
        <pc:spChg chg="mod">
          <ac:chgData name="Kencin Autry" userId="a6c17a38-3403-4b9b-b01e-849711fc5fbf" providerId="ADAL" clId="{082659E4-D9E0-4610-B4E4-9B8D758FE963}" dt="2023-10-17T03:47:49.493" v="16314"/>
          <ac:spMkLst>
            <pc:docMk/>
            <pc:sldMk cId="4003730177" sldId="373"/>
            <ac:spMk id="30" creationId="{6437E142-8501-3031-25A6-1C7E501D6E14}"/>
          </ac:spMkLst>
        </pc:spChg>
        <pc:spChg chg="mod">
          <ac:chgData name="Kencin Autry" userId="a6c17a38-3403-4b9b-b01e-849711fc5fbf" providerId="ADAL" clId="{082659E4-D9E0-4610-B4E4-9B8D758FE963}" dt="2023-10-17T03:47:49.493" v="16314"/>
          <ac:spMkLst>
            <pc:docMk/>
            <pc:sldMk cId="4003730177" sldId="373"/>
            <ac:spMk id="31" creationId="{8AFD4B13-31C3-7450-F737-ADFE7434CCC7}"/>
          </ac:spMkLst>
        </pc:spChg>
        <pc:spChg chg="mod">
          <ac:chgData name="Kencin Autry" userId="a6c17a38-3403-4b9b-b01e-849711fc5fbf" providerId="ADAL" clId="{082659E4-D9E0-4610-B4E4-9B8D758FE963}" dt="2023-10-17T03:47:49.493" v="16314"/>
          <ac:spMkLst>
            <pc:docMk/>
            <pc:sldMk cId="4003730177" sldId="373"/>
            <ac:spMk id="32" creationId="{DCEE5DFD-ECB4-17AD-7B68-D6077BA167FD}"/>
          </ac:spMkLst>
        </pc:spChg>
        <pc:spChg chg="add mod">
          <ac:chgData name="Kencin Autry" userId="a6c17a38-3403-4b9b-b01e-849711fc5fbf" providerId="ADAL" clId="{082659E4-D9E0-4610-B4E4-9B8D758FE963}" dt="2023-10-17T03:47:49.493" v="16314"/>
          <ac:spMkLst>
            <pc:docMk/>
            <pc:sldMk cId="4003730177" sldId="373"/>
            <ac:spMk id="33" creationId="{A5E3A36A-2004-BABB-4816-C3EA59513F51}"/>
          </ac:spMkLst>
        </pc:spChg>
        <pc:spChg chg="add mod">
          <ac:chgData name="Kencin Autry" userId="a6c17a38-3403-4b9b-b01e-849711fc5fbf" providerId="ADAL" clId="{082659E4-D9E0-4610-B4E4-9B8D758FE963}" dt="2023-10-17T03:47:49.493" v="16314"/>
          <ac:spMkLst>
            <pc:docMk/>
            <pc:sldMk cId="4003730177" sldId="373"/>
            <ac:spMk id="34" creationId="{ECB0215E-6B69-6E65-3248-E5715A2F3BF9}"/>
          </ac:spMkLst>
        </pc:spChg>
        <pc:spChg chg="mod">
          <ac:chgData name="Kencin Autry" userId="a6c17a38-3403-4b9b-b01e-849711fc5fbf" providerId="ADAL" clId="{082659E4-D9E0-4610-B4E4-9B8D758FE963}" dt="2023-10-17T03:47:49.493" v="16314"/>
          <ac:spMkLst>
            <pc:docMk/>
            <pc:sldMk cId="4003730177" sldId="373"/>
            <ac:spMk id="37" creationId="{75936229-6A38-8DDB-2FD8-E065C304B5F9}"/>
          </ac:spMkLst>
        </pc:spChg>
        <pc:spChg chg="mod">
          <ac:chgData name="Kencin Autry" userId="a6c17a38-3403-4b9b-b01e-849711fc5fbf" providerId="ADAL" clId="{082659E4-D9E0-4610-B4E4-9B8D758FE963}" dt="2023-10-17T03:47:49.493" v="16314"/>
          <ac:spMkLst>
            <pc:docMk/>
            <pc:sldMk cId="4003730177" sldId="373"/>
            <ac:spMk id="38" creationId="{B9E11827-DA02-CF72-86F2-E7B6B5341BDA}"/>
          </ac:spMkLst>
        </pc:spChg>
        <pc:spChg chg="mod">
          <ac:chgData name="Kencin Autry" userId="a6c17a38-3403-4b9b-b01e-849711fc5fbf" providerId="ADAL" clId="{082659E4-D9E0-4610-B4E4-9B8D758FE963}" dt="2023-10-17T03:47:49.493" v="16314"/>
          <ac:spMkLst>
            <pc:docMk/>
            <pc:sldMk cId="4003730177" sldId="373"/>
            <ac:spMk id="39" creationId="{81B89A69-F143-D5EF-04F5-350AAF390A8A}"/>
          </ac:spMkLst>
        </pc:spChg>
        <pc:spChg chg="mod">
          <ac:chgData name="Kencin Autry" userId="a6c17a38-3403-4b9b-b01e-849711fc5fbf" providerId="ADAL" clId="{082659E4-D9E0-4610-B4E4-9B8D758FE963}" dt="2023-10-17T03:47:49.493" v="16314"/>
          <ac:spMkLst>
            <pc:docMk/>
            <pc:sldMk cId="4003730177" sldId="373"/>
            <ac:spMk id="42" creationId="{697C576B-60F5-E302-FC72-8E4F8DF19092}"/>
          </ac:spMkLst>
        </pc:spChg>
        <pc:spChg chg="mod">
          <ac:chgData name="Kencin Autry" userId="a6c17a38-3403-4b9b-b01e-849711fc5fbf" providerId="ADAL" clId="{082659E4-D9E0-4610-B4E4-9B8D758FE963}" dt="2023-10-17T03:47:49.493" v="16314"/>
          <ac:spMkLst>
            <pc:docMk/>
            <pc:sldMk cId="4003730177" sldId="373"/>
            <ac:spMk id="43" creationId="{8214579E-404B-BE7A-9B1E-156FF75A50EB}"/>
          </ac:spMkLst>
        </pc:spChg>
        <pc:spChg chg="mod">
          <ac:chgData name="Kencin Autry" userId="a6c17a38-3403-4b9b-b01e-849711fc5fbf" providerId="ADAL" clId="{082659E4-D9E0-4610-B4E4-9B8D758FE963}" dt="2023-10-17T03:47:49.493" v="16314"/>
          <ac:spMkLst>
            <pc:docMk/>
            <pc:sldMk cId="4003730177" sldId="373"/>
            <ac:spMk id="44" creationId="{70BA98DA-764D-4C79-F7EF-A50C860E613F}"/>
          </ac:spMkLst>
        </pc:spChg>
        <pc:spChg chg="add mod">
          <ac:chgData name="Kencin Autry" userId="a6c17a38-3403-4b9b-b01e-849711fc5fbf" providerId="ADAL" clId="{082659E4-D9E0-4610-B4E4-9B8D758FE963}" dt="2023-10-17T03:47:49.493" v="16314"/>
          <ac:spMkLst>
            <pc:docMk/>
            <pc:sldMk cId="4003730177" sldId="373"/>
            <ac:spMk id="45" creationId="{566D57B0-A86A-7086-1497-C1D1DFB7B2AE}"/>
          </ac:spMkLst>
        </pc:spChg>
        <pc:spChg chg="add mod">
          <ac:chgData name="Kencin Autry" userId="a6c17a38-3403-4b9b-b01e-849711fc5fbf" providerId="ADAL" clId="{082659E4-D9E0-4610-B4E4-9B8D758FE963}" dt="2023-10-17T03:47:49.493" v="16314"/>
          <ac:spMkLst>
            <pc:docMk/>
            <pc:sldMk cId="4003730177" sldId="373"/>
            <ac:spMk id="46" creationId="{785A3E2C-1483-D8FB-D981-E8010928363B}"/>
          </ac:spMkLst>
        </pc:spChg>
        <pc:spChg chg="add mod">
          <ac:chgData name="Kencin Autry" userId="a6c17a38-3403-4b9b-b01e-849711fc5fbf" providerId="ADAL" clId="{082659E4-D9E0-4610-B4E4-9B8D758FE963}" dt="2023-10-17T03:47:49.493" v="16314"/>
          <ac:spMkLst>
            <pc:docMk/>
            <pc:sldMk cId="4003730177" sldId="373"/>
            <ac:spMk id="47" creationId="{E7C0B20A-2662-78A8-58E4-1184DE9771DE}"/>
          </ac:spMkLst>
        </pc:spChg>
        <pc:spChg chg="add mod">
          <ac:chgData name="Kencin Autry" userId="a6c17a38-3403-4b9b-b01e-849711fc5fbf" providerId="ADAL" clId="{082659E4-D9E0-4610-B4E4-9B8D758FE963}" dt="2023-10-17T03:47:49.493" v="16314"/>
          <ac:spMkLst>
            <pc:docMk/>
            <pc:sldMk cId="4003730177" sldId="373"/>
            <ac:spMk id="48" creationId="{CE14582D-0B42-7652-D28F-81E810C2C32A}"/>
          </ac:spMkLst>
        </pc:spChg>
        <pc:spChg chg="add mod">
          <ac:chgData name="Kencin Autry" userId="a6c17a38-3403-4b9b-b01e-849711fc5fbf" providerId="ADAL" clId="{082659E4-D9E0-4610-B4E4-9B8D758FE963}" dt="2023-10-17T03:47:49.493" v="16314"/>
          <ac:spMkLst>
            <pc:docMk/>
            <pc:sldMk cId="4003730177" sldId="373"/>
            <ac:spMk id="49" creationId="{18A67D5D-F31D-90A1-1316-324B56A227E5}"/>
          </ac:spMkLst>
        </pc:spChg>
        <pc:spChg chg="mod">
          <ac:chgData name="Kencin Autry" userId="a6c17a38-3403-4b9b-b01e-849711fc5fbf" providerId="ADAL" clId="{082659E4-D9E0-4610-B4E4-9B8D758FE963}" dt="2023-10-17T03:47:49.493" v="16314"/>
          <ac:spMkLst>
            <pc:docMk/>
            <pc:sldMk cId="4003730177" sldId="373"/>
            <ac:spMk id="54" creationId="{D0C6013B-0497-251B-7201-E20315B02931}"/>
          </ac:spMkLst>
        </pc:spChg>
        <pc:spChg chg="mod">
          <ac:chgData name="Kencin Autry" userId="a6c17a38-3403-4b9b-b01e-849711fc5fbf" providerId="ADAL" clId="{082659E4-D9E0-4610-B4E4-9B8D758FE963}" dt="2023-10-17T03:47:49.493" v="16314"/>
          <ac:spMkLst>
            <pc:docMk/>
            <pc:sldMk cId="4003730177" sldId="373"/>
            <ac:spMk id="55" creationId="{CFCE3418-E3F2-8D93-4641-4ED3836686EC}"/>
          </ac:spMkLst>
        </pc:spChg>
        <pc:spChg chg="mod">
          <ac:chgData name="Kencin Autry" userId="a6c17a38-3403-4b9b-b01e-849711fc5fbf" providerId="ADAL" clId="{082659E4-D9E0-4610-B4E4-9B8D758FE963}" dt="2023-10-17T03:47:49.493" v="16314"/>
          <ac:spMkLst>
            <pc:docMk/>
            <pc:sldMk cId="4003730177" sldId="373"/>
            <ac:spMk id="56" creationId="{F52E0712-CF3E-7E5F-CAD3-D7D82B3A9ABB}"/>
          </ac:spMkLst>
        </pc:spChg>
        <pc:spChg chg="mod">
          <ac:chgData name="Kencin Autry" userId="a6c17a38-3403-4b9b-b01e-849711fc5fbf" providerId="ADAL" clId="{082659E4-D9E0-4610-B4E4-9B8D758FE963}" dt="2023-10-17T03:47:49.493" v="16314"/>
          <ac:spMkLst>
            <pc:docMk/>
            <pc:sldMk cId="4003730177" sldId="373"/>
            <ac:spMk id="60" creationId="{C3D4D08C-AC18-8054-8B6D-1A6F89CD6B10}"/>
          </ac:spMkLst>
        </pc:spChg>
        <pc:spChg chg="mod">
          <ac:chgData name="Kencin Autry" userId="a6c17a38-3403-4b9b-b01e-849711fc5fbf" providerId="ADAL" clId="{082659E4-D9E0-4610-B4E4-9B8D758FE963}" dt="2023-10-17T03:47:49.493" v="16314"/>
          <ac:spMkLst>
            <pc:docMk/>
            <pc:sldMk cId="4003730177" sldId="373"/>
            <ac:spMk id="61" creationId="{3661C977-FA66-D856-78C3-8C17C3070E39}"/>
          </ac:spMkLst>
        </pc:spChg>
        <pc:spChg chg="mod">
          <ac:chgData name="Kencin Autry" userId="a6c17a38-3403-4b9b-b01e-849711fc5fbf" providerId="ADAL" clId="{082659E4-D9E0-4610-B4E4-9B8D758FE963}" dt="2023-10-17T03:47:49.493" v="16314"/>
          <ac:spMkLst>
            <pc:docMk/>
            <pc:sldMk cId="4003730177" sldId="373"/>
            <ac:spMk id="62" creationId="{A1E858D4-DB9A-5862-72A8-0EAD9660FF7E}"/>
          </ac:spMkLst>
        </pc:spChg>
        <pc:spChg chg="add mod">
          <ac:chgData name="Kencin Autry" userId="a6c17a38-3403-4b9b-b01e-849711fc5fbf" providerId="ADAL" clId="{082659E4-D9E0-4610-B4E4-9B8D758FE963}" dt="2023-10-17T03:47:49.493" v="16314"/>
          <ac:spMkLst>
            <pc:docMk/>
            <pc:sldMk cId="4003730177" sldId="373"/>
            <ac:spMk id="63" creationId="{51E0F760-6267-1B9C-4CDE-5E27804532C1}"/>
          </ac:spMkLst>
        </pc:spChg>
        <pc:spChg chg="add mod">
          <ac:chgData name="Kencin Autry" userId="a6c17a38-3403-4b9b-b01e-849711fc5fbf" providerId="ADAL" clId="{082659E4-D9E0-4610-B4E4-9B8D758FE963}" dt="2023-10-17T03:47:49.493" v="16314"/>
          <ac:spMkLst>
            <pc:docMk/>
            <pc:sldMk cId="4003730177" sldId="373"/>
            <ac:spMk id="64" creationId="{099EE514-FE84-18D8-8C4B-E7F8116BD4B2}"/>
          </ac:spMkLst>
        </pc:spChg>
        <pc:spChg chg="add mod">
          <ac:chgData name="Kencin Autry" userId="a6c17a38-3403-4b9b-b01e-849711fc5fbf" providerId="ADAL" clId="{082659E4-D9E0-4610-B4E4-9B8D758FE963}" dt="2023-10-17T03:47:49.493" v="16314"/>
          <ac:spMkLst>
            <pc:docMk/>
            <pc:sldMk cId="4003730177" sldId="373"/>
            <ac:spMk id="65" creationId="{FA9DE6D2-2D19-343C-DA9A-0BC18C1C13A2}"/>
          </ac:spMkLst>
        </pc:spChg>
        <pc:spChg chg="add mod">
          <ac:chgData name="Kencin Autry" userId="a6c17a38-3403-4b9b-b01e-849711fc5fbf" providerId="ADAL" clId="{082659E4-D9E0-4610-B4E4-9B8D758FE963}" dt="2023-10-17T03:47:49.493" v="16314"/>
          <ac:spMkLst>
            <pc:docMk/>
            <pc:sldMk cId="4003730177" sldId="373"/>
            <ac:spMk id="66" creationId="{77268734-FE27-762A-5EF6-94CC6B28C90E}"/>
          </ac:spMkLst>
        </pc:spChg>
        <pc:spChg chg="add mod">
          <ac:chgData name="Kencin Autry" userId="a6c17a38-3403-4b9b-b01e-849711fc5fbf" providerId="ADAL" clId="{082659E4-D9E0-4610-B4E4-9B8D758FE963}" dt="2023-10-17T03:47:49.493" v="16314"/>
          <ac:spMkLst>
            <pc:docMk/>
            <pc:sldMk cId="4003730177" sldId="373"/>
            <ac:spMk id="67" creationId="{AAFE0C66-5C0E-97CE-9AE2-833F6E06A709}"/>
          </ac:spMkLst>
        </pc:spChg>
        <pc:spChg chg="add mod">
          <ac:chgData name="Kencin Autry" userId="a6c17a38-3403-4b9b-b01e-849711fc5fbf" providerId="ADAL" clId="{082659E4-D9E0-4610-B4E4-9B8D758FE963}" dt="2023-10-17T03:47:49.493" v="16314"/>
          <ac:spMkLst>
            <pc:docMk/>
            <pc:sldMk cId="4003730177" sldId="373"/>
            <ac:spMk id="68" creationId="{63E9C512-7E01-C679-0257-D755BA2D2811}"/>
          </ac:spMkLst>
        </pc:spChg>
        <pc:spChg chg="add mod">
          <ac:chgData name="Kencin Autry" userId="a6c17a38-3403-4b9b-b01e-849711fc5fbf" providerId="ADAL" clId="{082659E4-D9E0-4610-B4E4-9B8D758FE963}" dt="2023-10-17T03:47:49.493" v="16314"/>
          <ac:spMkLst>
            <pc:docMk/>
            <pc:sldMk cId="4003730177" sldId="373"/>
            <ac:spMk id="69" creationId="{F5079E6D-A937-2621-C28C-0766EF7C2B66}"/>
          </ac:spMkLst>
        </pc:spChg>
        <pc:grpChg chg="add mod">
          <ac:chgData name="Kencin Autry" userId="a6c17a38-3403-4b9b-b01e-849711fc5fbf" providerId="ADAL" clId="{082659E4-D9E0-4610-B4E4-9B8D758FE963}" dt="2023-10-17T03:47:49.493" v="16314"/>
          <ac:grpSpMkLst>
            <pc:docMk/>
            <pc:sldMk cId="4003730177" sldId="373"/>
            <ac:grpSpMk id="5" creationId="{0E80BE6E-96E2-AF90-CE72-35E598506318}"/>
          </ac:grpSpMkLst>
        </pc:grpChg>
        <pc:grpChg chg="add mod">
          <ac:chgData name="Kencin Autry" userId="a6c17a38-3403-4b9b-b01e-849711fc5fbf" providerId="ADAL" clId="{082659E4-D9E0-4610-B4E4-9B8D758FE963}" dt="2023-10-17T03:47:49.493" v="16314"/>
          <ac:grpSpMkLst>
            <pc:docMk/>
            <pc:sldMk cId="4003730177" sldId="373"/>
            <ac:grpSpMk id="9" creationId="{21437367-6BC1-6580-7D57-AB7086DE491C}"/>
          </ac:grpSpMkLst>
        </pc:grpChg>
        <pc:grpChg chg="add mod">
          <ac:chgData name="Kencin Autry" userId="a6c17a38-3403-4b9b-b01e-849711fc5fbf" providerId="ADAL" clId="{082659E4-D9E0-4610-B4E4-9B8D758FE963}" dt="2023-10-17T03:47:49.493" v="16314"/>
          <ac:grpSpMkLst>
            <pc:docMk/>
            <pc:sldMk cId="4003730177" sldId="373"/>
            <ac:grpSpMk id="13" creationId="{9FF508F8-4A64-2741-20F0-08746C7E20BD}"/>
          </ac:grpSpMkLst>
        </pc:grpChg>
        <pc:grpChg chg="add mod">
          <ac:chgData name="Kencin Autry" userId="a6c17a38-3403-4b9b-b01e-849711fc5fbf" providerId="ADAL" clId="{082659E4-D9E0-4610-B4E4-9B8D758FE963}" dt="2023-10-17T03:47:49.493" v="16314"/>
          <ac:grpSpMkLst>
            <pc:docMk/>
            <pc:sldMk cId="4003730177" sldId="373"/>
            <ac:grpSpMk id="19" creationId="{EDB6AEE9-6436-20FF-3EBF-57C0260A514C}"/>
          </ac:grpSpMkLst>
        </pc:grpChg>
        <pc:grpChg chg="add mod">
          <ac:chgData name="Kencin Autry" userId="a6c17a38-3403-4b9b-b01e-849711fc5fbf" providerId="ADAL" clId="{082659E4-D9E0-4610-B4E4-9B8D758FE963}" dt="2023-10-17T03:47:49.493" v="16314"/>
          <ac:grpSpMkLst>
            <pc:docMk/>
            <pc:sldMk cId="4003730177" sldId="373"/>
            <ac:grpSpMk id="27" creationId="{64C26366-E9A3-654E-1B7B-CDF8C394D016}"/>
          </ac:grpSpMkLst>
        </pc:grpChg>
        <pc:grpChg chg="mod">
          <ac:chgData name="Kencin Autry" userId="a6c17a38-3403-4b9b-b01e-849711fc5fbf" providerId="ADAL" clId="{082659E4-D9E0-4610-B4E4-9B8D758FE963}" dt="2023-10-17T03:47:49.493" v="16314"/>
          <ac:grpSpMkLst>
            <pc:docMk/>
            <pc:sldMk cId="4003730177" sldId="373"/>
            <ac:grpSpMk id="28" creationId="{0C5786E9-FE45-457F-3DF6-A30A07FAE2DE}"/>
          </ac:grpSpMkLst>
        </pc:grpChg>
        <pc:grpChg chg="add mod">
          <ac:chgData name="Kencin Autry" userId="a6c17a38-3403-4b9b-b01e-849711fc5fbf" providerId="ADAL" clId="{082659E4-D9E0-4610-B4E4-9B8D758FE963}" dt="2023-10-17T03:47:49.493" v="16314"/>
          <ac:grpSpMkLst>
            <pc:docMk/>
            <pc:sldMk cId="4003730177" sldId="373"/>
            <ac:grpSpMk id="35" creationId="{127F8A4D-6E54-7A97-BCCD-4852866F8BAB}"/>
          </ac:grpSpMkLst>
        </pc:grpChg>
        <pc:grpChg chg="mod">
          <ac:chgData name="Kencin Autry" userId="a6c17a38-3403-4b9b-b01e-849711fc5fbf" providerId="ADAL" clId="{082659E4-D9E0-4610-B4E4-9B8D758FE963}" dt="2023-10-17T03:47:49.493" v="16314"/>
          <ac:grpSpMkLst>
            <pc:docMk/>
            <pc:sldMk cId="4003730177" sldId="373"/>
            <ac:grpSpMk id="36" creationId="{737E1B18-FE2A-3B7A-A53A-C7A1C4EFA7FB}"/>
          </ac:grpSpMkLst>
        </pc:grpChg>
        <pc:grpChg chg="add mod">
          <ac:chgData name="Kencin Autry" userId="a6c17a38-3403-4b9b-b01e-849711fc5fbf" providerId="ADAL" clId="{082659E4-D9E0-4610-B4E4-9B8D758FE963}" dt="2023-10-17T03:47:49.493" v="16314"/>
          <ac:grpSpMkLst>
            <pc:docMk/>
            <pc:sldMk cId="4003730177" sldId="373"/>
            <ac:grpSpMk id="40" creationId="{B3BF9890-9110-9DEC-A21E-4C6FEAD156EE}"/>
          </ac:grpSpMkLst>
        </pc:grpChg>
        <pc:grpChg chg="mod">
          <ac:chgData name="Kencin Autry" userId="a6c17a38-3403-4b9b-b01e-849711fc5fbf" providerId="ADAL" clId="{082659E4-D9E0-4610-B4E4-9B8D758FE963}" dt="2023-10-17T03:47:49.493" v="16314"/>
          <ac:grpSpMkLst>
            <pc:docMk/>
            <pc:sldMk cId="4003730177" sldId="373"/>
            <ac:grpSpMk id="41" creationId="{45A4B010-0EB2-1160-CA32-C2F1E4A466F0}"/>
          </ac:grpSpMkLst>
        </pc:grpChg>
        <pc:grpChg chg="add mod">
          <ac:chgData name="Kencin Autry" userId="a6c17a38-3403-4b9b-b01e-849711fc5fbf" providerId="ADAL" clId="{082659E4-D9E0-4610-B4E4-9B8D758FE963}" dt="2023-10-17T03:47:49.493" v="16314"/>
          <ac:grpSpMkLst>
            <pc:docMk/>
            <pc:sldMk cId="4003730177" sldId="373"/>
            <ac:grpSpMk id="50" creationId="{115F5178-6202-53FC-DFF8-53E688CF38E4}"/>
          </ac:grpSpMkLst>
        </pc:grpChg>
        <pc:grpChg chg="mod">
          <ac:chgData name="Kencin Autry" userId="a6c17a38-3403-4b9b-b01e-849711fc5fbf" providerId="ADAL" clId="{082659E4-D9E0-4610-B4E4-9B8D758FE963}" dt="2023-10-17T03:47:49.493" v="16314"/>
          <ac:grpSpMkLst>
            <pc:docMk/>
            <pc:sldMk cId="4003730177" sldId="373"/>
            <ac:grpSpMk id="52" creationId="{2E4F22C7-228B-10C0-F2D5-76B7010D3C29}"/>
          </ac:grpSpMkLst>
        </pc:grpChg>
        <pc:grpChg chg="mod">
          <ac:chgData name="Kencin Autry" userId="a6c17a38-3403-4b9b-b01e-849711fc5fbf" providerId="ADAL" clId="{082659E4-D9E0-4610-B4E4-9B8D758FE963}" dt="2023-10-17T03:47:49.493" v="16314"/>
          <ac:grpSpMkLst>
            <pc:docMk/>
            <pc:sldMk cId="4003730177" sldId="373"/>
            <ac:grpSpMk id="53" creationId="{ED36B63C-0318-8DA6-E05A-176A80BE453D}"/>
          </ac:grpSpMkLst>
        </pc:grpChg>
        <pc:grpChg chg="add mod">
          <ac:chgData name="Kencin Autry" userId="a6c17a38-3403-4b9b-b01e-849711fc5fbf" providerId="ADAL" clId="{082659E4-D9E0-4610-B4E4-9B8D758FE963}" dt="2023-10-17T03:47:49.493" v="16314"/>
          <ac:grpSpMkLst>
            <pc:docMk/>
            <pc:sldMk cId="4003730177" sldId="373"/>
            <ac:grpSpMk id="58" creationId="{E1DDB424-29AB-59A6-ACF0-D7B06EB2AE7F}"/>
          </ac:grpSpMkLst>
        </pc:grpChg>
        <pc:grpChg chg="mod">
          <ac:chgData name="Kencin Autry" userId="a6c17a38-3403-4b9b-b01e-849711fc5fbf" providerId="ADAL" clId="{082659E4-D9E0-4610-B4E4-9B8D758FE963}" dt="2023-10-17T03:47:49.493" v="16314"/>
          <ac:grpSpMkLst>
            <pc:docMk/>
            <pc:sldMk cId="4003730177" sldId="373"/>
            <ac:grpSpMk id="59" creationId="{4322F659-89CB-332A-B3CF-33C20CD411CD}"/>
          </ac:grpSpMkLst>
        </pc:grpChg>
        <pc:picChg chg="mod">
          <ac:chgData name="Kencin Autry" userId="a6c17a38-3403-4b9b-b01e-849711fc5fbf" providerId="ADAL" clId="{082659E4-D9E0-4610-B4E4-9B8D758FE963}" dt="2023-10-17T03:47:49.493" v="16314"/>
          <ac:picMkLst>
            <pc:docMk/>
            <pc:sldMk cId="4003730177" sldId="373"/>
            <ac:picMk id="51" creationId="{5A17503A-FE5E-3D00-FD95-658EE208B2AC}"/>
          </ac:picMkLst>
        </pc:picChg>
        <pc:picChg chg="add mod">
          <ac:chgData name="Kencin Autry" userId="a6c17a38-3403-4b9b-b01e-849711fc5fbf" providerId="ADAL" clId="{082659E4-D9E0-4610-B4E4-9B8D758FE963}" dt="2023-10-17T03:47:49.493" v="16314"/>
          <ac:picMkLst>
            <pc:docMk/>
            <pc:sldMk cId="4003730177" sldId="373"/>
            <ac:picMk id="57" creationId="{9A5F4551-2A56-A40F-2D78-2937600B46BC}"/>
          </ac:picMkLst>
        </pc:picChg>
      </pc:sldChg>
      <pc:sldChg chg="addSp delSp modSp new mod modTransition">
        <pc:chgData name="Kencin Autry" userId="a6c17a38-3403-4b9b-b01e-849711fc5fbf" providerId="ADAL" clId="{082659E4-D9E0-4610-B4E4-9B8D758FE963}" dt="2023-10-17T04:01:01.401" v="16504"/>
        <pc:sldMkLst>
          <pc:docMk/>
          <pc:sldMk cId="2524302309" sldId="374"/>
        </pc:sldMkLst>
        <pc:spChg chg="del">
          <ac:chgData name="Kencin Autry" userId="a6c17a38-3403-4b9b-b01e-849711fc5fbf" providerId="ADAL" clId="{082659E4-D9E0-4610-B4E4-9B8D758FE963}" dt="2023-10-17T03:54:13.533" v="16414" actId="478"/>
          <ac:spMkLst>
            <pc:docMk/>
            <pc:sldMk cId="2524302309" sldId="374"/>
            <ac:spMk id="4" creationId="{5F1BA54D-D9DA-A8BF-AC22-1523462DF005}"/>
          </ac:spMkLst>
        </pc:spChg>
        <pc:spChg chg="add mod">
          <ac:chgData name="Kencin Autry" userId="a6c17a38-3403-4b9b-b01e-849711fc5fbf" providerId="ADAL" clId="{082659E4-D9E0-4610-B4E4-9B8D758FE963}" dt="2023-10-17T03:51:33.461" v="16361"/>
          <ac:spMkLst>
            <pc:docMk/>
            <pc:sldMk cId="2524302309" sldId="374"/>
            <ac:spMk id="5" creationId="{212BEFC0-C076-200E-B784-89285FEFB0F3}"/>
          </ac:spMkLst>
        </pc:spChg>
        <pc:spChg chg="add mod">
          <ac:chgData name="Kencin Autry" userId="a6c17a38-3403-4b9b-b01e-849711fc5fbf" providerId="ADAL" clId="{082659E4-D9E0-4610-B4E4-9B8D758FE963}" dt="2023-10-17T03:51:57.527" v="16364" actId="242"/>
          <ac:spMkLst>
            <pc:docMk/>
            <pc:sldMk cId="2524302309" sldId="374"/>
            <ac:spMk id="6" creationId="{E4B21D4B-5FC4-2709-D288-1613AE1B7445}"/>
          </ac:spMkLst>
        </pc:spChg>
        <pc:spChg chg="add mod">
          <ac:chgData name="Kencin Autry" userId="a6c17a38-3403-4b9b-b01e-849711fc5fbf" providerId="ADAL" clId="{082659E4-D9E0-4610-B4E4-9B8D758FE963}" dt="2023-10-17T03:51:33.461" v="16361"/>
          <ac:spMkLst>
            <pc:docMk/>
            <pc:sldMk cId="2524302309" sldId="374"/>
            <ac:spMk id="7" creationId="{5731FF52-E125-0152-19AE-A7D0C1E3B9C6}"/>
          </ac:spMkLst>
        </pc:spChg>
        <pc:spChg chg="add mod">
          <ac:chgData name="Kencin Autry" userId="a6c17a38-3403-4b9b-b01e-849711fc5fbf" providerId="ADAL" clId="{082659E4-D9E0-4610-B4E4-9B8D758FE963}" dt="2023-10-17T03:51:33.461" v="16361"/>
          <ac:spMkLst>
            <pc:docMk/>
            <pc:sldMk cId="2524302309" sldId="374"/>
            <ac:spMk id="8" creationId="{A227515C-4C8F-320D-EE64-49A183904A47}"/>
          </ac:spMkLst>
        </pc:spChg>
        <pc:spChg chg="add mod">
          <ac:chgData name="Kencin Autry" userId="a6c17a38-3403-4b9b-b01e-849711fc5fbf" providerId="ADAL" clId="{082659E4-D9E0-4610-B4E4-9B8D758FE963}" dt="2023-10-17T03:51:33.461" v="16361"/>
          <ac:spMkLst>
            <pc:docMk/>
            <pc:sldMk cId="2524302309" sldId="374"/>
            <ac:spMk id="9" creationId="{2D362E75-E3B3-9B79-942C-57D7F8DD31EC}"/>
          </ac:spMkLst>
        </pc:spChg>
        <pc:spChg chg="add mod">
          <ac:chgData name="Kencin Autry" userId="a6c17a38-3403-4b9b-b01e-849711fc5fbf" providerId="ADAL" clId="{082659E4-D9E0-4610-B4E4-9B8D758FE963}" dt="2023-10-17T03:51:33.461" v="16361"/>
          <ac:spMkLst>
            <pc:docMk/>
            <pc:sldMk cId="2524302309" sldId="374"/>
            <ac:spMk id="12" creationId="{5A3C566B-DD47-12D6-5830-0F24B160A60A}"/>
          </ac:spMkLst>
        </pc:spChg>
        <pc:spChg chg="add mod">
          <ac:chgData name="Kencin Autry" userId="a6c17a38-3403-4b9b-b01e-849711fc5fbf" providerId="ADAL" clId="{082659E4-D9E0-4610-B4E4-9B8D758FE963}" dt="2023-10-17T03:54:14.666" v="16415"/>
          <ac:spMkLst>
            <pc:docMk/>
            <pc:sldMk cId="2524302309" sldId="374"/>
            <ac:spMk id="14" creationId="{C5C66882-A1A7-742F-4FBB-00BE9AF81057}"/>
          </ac:spMkLst>
        </pc:spChg>
        <pc:cxnChg chg="add mod">
          <ac:chgData name="Kencin Autry" userId="a6c17a38-3403-4b9b-b01e-849711fc5fbf" providerId="ADAL" clId="{082659E4-D9E0-4610-B4E4-9B8D758FE963}" dt="2023-10-17T03:51:33.461" v="16361"/>
          <ac:cxnSpMkLst>
            <pc:docMk/>
            <pc:sldMk cId="2524302309" sldId="374"/>
            <ac:cxnSpMk id="10" creationId="{7A7EE27F-5958-F459-975A-CEDA81F6446A}"/>
          </ac:cxnSpMkLst>
        </pc:cxnChg>
        <pc:cxnChg chg="add mod">
          <ac:chgData name="Kencin Autry" userId="a6c17a38-3403-4b9b-b01e-849711fc5fbf" providerId="ADAL" clId="{082659E4-D9E0-4610-B4E4-9B8D758FE963}" dt="2023-10-17T03:51:33.461" v="16361"/>
          <ac:cxnSpMkLst>
            <pc:docMk/>
            <pc:sldMk cId="2524302309" sldId="374"/>
            <ac:cxnSpMk id="11" creationId="{7E3DFF74-D975-C6F0-9263-848CFDA7A8AB}"/>
          </ac:cxnSpMkLst>
        </pc:cxnChg>
        <pc:cxnChg chg="add mod">
          <ac:chgData name="Kencin Autry" userId="a6c17a38-3403-4b9b-b01e-849711fc5fbf" providerId="ADAL" clId="{082659E4-D9E0-4610-B4E4-9B8D758FE963}" dt="2023-10-17T03:51:33.461" v="16361"/>
          <ac:cxnSpMkLst>
            <pc:docMk/>
            <pc:sldMk cId="2524302309" sldId="374"/>
            <ac:cxnSpMk id="13" creationId="{CD5E63C4-1CA0-C716-4475-134106463CBE}"/>
          </ac:cxnSpMkLst>
        </pc:cxnChg>
      </pc:sldChg>
      <pc:sldMasterChg chg="modTransition modSldLayout">
        <pc:chgData name="Kencin Autry" userId="a6c17a38-3403-4b9b-b01e-849711fc5fbf" providerId="ADAL" clId="{082659E4-D9E0-4610-B4E4-9B8D758FE963}" dt="2023-10-16T02:38:06.966" v="13722" actId="1076"/>
        <pc:sldMasterMkLst>
          <pc:docMk/>
          <pc:sldMasterMk cId="3705740627" sldId="2147483648"/>
        </pc:sldMasterMkLst>
        <pc:sldLayoutChg chg="modTransition">
          <pc:chgData name="Kencin Autry" userId="a6c17a38-3403-4b9b-b01e-849711fc5fbf" providerId="ADAL" clId="{082659E4-D9E0-4610-B4E4-9B8D758FE963}" dt="2023-10-12T18:42:01.736" v="10374"/>
          <pc:sldLayoutMkLst>
            <pc:docMk/>
            <pc:sldMasterMk cId="3705740627" sldId="2147483648"/>
            <pc:sldLayoutMk cId="3010818515" sldId="2147483649"/>
          </pc:sldLayoutMkLst>
        </pc:sldLayoutChg>
        <pc:sldLayoutChg chg="delSp mod modTransition">
          <pc:chgData name="Kencin Autry" userId="a6c17a38-3403-4b9b-b01e-849711fc5fbf" providerId="ADAL" clId="{082659E4-D9E0-4610-B4E4-9B8D758FE963}" dt="2023-10-13T01:04:21.009" v="12114" actId="478"/>
          <pc:sldLayoutMkLst>
            <pc:docMk/>
            <pc:sldMasterMk cId="3705740627" sldId="2147483648"/>
            <pc:sldLayoutMk cId="3505634029" sldId="2147483650"/>
          </pc:sldLayoutMkLst>
          <pc:spChg chg="del">
            <ac:chgData name="Kencin Autry" userId="a6c17a38-3403-4b9b-b01e-849711fc5fbf" providerId="ADAL" clId="{082659E4-D9E0-4610-B4E4-9B8D758FE963}" dt="2023-10-13T01:04:21.009" v="12114" actId="478"/>
            <ac:spMkLst>
              <pc:docMk/>
              <pc:sldMasterMk cId="3705740627" sldId="2147483648"/>
              <pc:sldLayoutMk cId="3505634029" sldId="2147483650"/>
              <ac:spMk id="11" creationId="{A5480945-B44D-7ABE-111F-0E5BCDF10353}"/>
            </ac:spMkLst>
          </pc:spChg>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3456967066" sldId="2147483651"/>
          </pc:sldLayoutMkLst>
        </pc:sldLayoutChg>
        <pc:sldLayoutChg chg="delSp mod modTransition">
          <pc:chgData name="Kencin Autry" userId="a6c17a38-3403-4b9b-b01e-849711fc5fbf" providerId="ADAL" clId="{082659E4-D9E0-4610-B4E4-9B8D758FE963}" dt="2023-10-13T01:04:43.781" v="12115" actId="478"/>
          <pc:sldLayoutMkLst>
            <pc:docMk/>
            <pc:sldMasterMk cId="3705740627" sldId="2147483648"/>
            <pc:sldLayoutMk cId="818509327" sldId="2147483652"/>
          </pc:sldLayoutMkLst>
          <pc:spChg chg="del">
            <ac:chgData name="Kencin Autry" userId="a6c17a38-3403-4b9b-b01e-849711fc5fbf" providerId="ADAL" clId="{082659E4-D9E0-4610-B4E4-9B8D758FE963}" dt="2023-10-13T01:04:43.781" v="12115" actId="478"/>
            <ac:spMkLst>
              <pc:docMk/>
              <pc:sldMasterMk cId="3705740627" sldId="2147483648"/>
              <pc:sldLayoutMk cId="818509327" sldId="2147483652"/>
              <ac:spMk id="11" creationId="{03681057-1BD8-7568-0255-706D80FC6107}"/>
            </ac:spMkLst>
          </pc:spChg>
        </pc:sldLayoutChg>
        <pc:sldLayoutChg chg="addSp delSp modSp mod modTransition">
          <pc:chgData name="Kencin Autry" userId="a6c17a38-3403-4b9b-b01e-849711fc5fbf" providerId="ADAL" clId="{082659E4-D9E0-4610-B4E4-9B8D758FE963}" dt="2023-10-16T02:38:06.966" v="13722" actId="1076"/>
          <pc:sldLayoutMkLst>
            <pc:docMk/>
            <pc:sldMasterMk cId="3705740627" sldId="2147483648"/>
            <pc:sldLayoutMk cId="1580264589" sldId="2147483654"/>
          </pc:sldLayoutMkLst>
          <pc:spChg chg="add del mod">
            <ac:chgData name="Kencin Autry" userId="a6c17a38-3403-4b9b-b01e-849711fc5fbf" providerId="ADAL" clId="{082659E4-D9E0-4610-B4E4-9B8D758FE963}" dt="2023-10-12T00:15:50.283" v="6591" actId="767"/>
            <ac:spMkLst>
              <pc:docMk/>
              <pc:sldMasterMk cId="3705740627" sldId="2147483648"/>
              <pc:sldLayoutMk cId="1580264589" sldId="2147483654"/>
              <ac:spMk id="2" creationId="{21C60BA8-CB68-A08F-3BFD-B13F73759B6A}"/>
            </ac:spMkLst>
          </pc:spChg>
          <pc:spChg chg="add del">
            <ac:chgData name="Kencin Autry" userId="a6c17a38-3403-4b9b-b01e-849711fc5fbf" providerId="ADAL" clId="{082659E4-D9E0-4610-B4E4-9B8D758FE963}" dt="2023-10-16T02:37:53.012" v="13719" actId="11529"/>
            <ac:spMkLst>
              <pc:docMk/>
              <pc:sldMasterMk cId="3705740627" sldId="2147483648"/>
              <pc:sldLayoutMk cId="1580264589" sldId="2147483654"/>
              <ac:spMk id="2" creationId="{6C99977E-6550-0841-A23E-7FAAFB6627A7}"/>
            </ac:spMkLst>
          </pc:spChg>
          <pc:spChg chg="add del">
            <ac:chgData name="Kencin Autry" userId="a6c17a38-3403-4b9b-b01e-849711fc5fbf" providerId="ADAL" clId="{082659E4-D9E0-4610-B4E4-9B8D758FE963}" dt="2023-10-12T23:44:09.702" v="11414" actId="11529"/>
            <ac:spMkLst>
              <pc:docMk/>
              <pc:sldMasterMk cId="3705740627" sldId="2147483648"/>
              <pc:sldLayoutMk cId="1580264589" sldId="2147483654"/>
              <ac:spMk id="2" creationId="{8DED7268-EBB2-EA99-A1AA-42D0B8BC6E2C}"/>
            </ac:spMkLst>
          </pc:spChg>
          <pc:spChg chg="del mod">
            <ac:chgData name="Kencin Autry" userId="a6c17a38-3403-4b9b-b01e-849711fc5fbf" providerId="ADAL" clId="{082659E4-D9E0-4610-B4E4-9B8D758FE963}" dt="2023-10-12T23:44:05.327" v="11413" actId="478"/>
            <ac:spMkLst>
              <pc:docMk/>
              <pc:sldMasterMk cId="3705740627" sldId="2147483648"/>
              <pc:sldLayoutMk cId="1580264589" sldId="2147483654"/>
              <ac:spMk id="7" creationId="{3F2F9256-5F8D-C235-A3A8-FEB4D68593F8}"/>
            </ac:spMkLst>
          </pc:spChg>
          <pc:spChg chg="add del mod">
            <ac:chgData name="Kencin Autry" userId="a6c17a38-3403-4b9b-b01e-849711fc5fbf" providerId="ADAL" clId="{082659E4-D9E0-4610-B4E4-9B8D758FE963}" dt="2023-10-16T02:37:55.354" v="13720" actId="478"/>
            <ac:spMkLst>
              <pc:docMk/>
              <pc:sldMasterMk cId="3705740627" sldId="2147483648"/>
              <pc:sldLayoutMk cId="1580264589" sldId="2147483654"/>
              <ac:spMk id="7" creationId="{91F72CFC-944F-9E92-CE90-97015005022D}"/>
            </ac:spMkLst>
          </pc:spChg>
          <pc:spChg chg="add mod">
            <ac:chgData name="Kencin Autry" userId="a6c17a38-3403-4b9b-b01e-849711fc5fbf" providerId="ADAL" clId="{082659E4-D9E0-4610-B4E4-9B8D758FE963}" dt="2023-10-16T02:38:06.966" v="13722" actId="1076"/>
            <ac:spMkLst>
              <pc:docMk/>
              <pc:sldMasterMk cId="3705740627" sldId="2147483648"/>
              <pc:sldLayoutMk cId="1580264589" sldId="2147483654"/>
              <ac:spMk id="8" creationId="{B3A6EF27-D8C2-8A9C-AF9B-FAE06CA3EB1F}"/>
            </ac:spMkLst>
          </pc:spChg>
          <pc:spChg chg="add del mod">
            <ac:chgData name="Kencin Autry" userId="a6c17a38-3403-4b9b-b01e-849711fc5fbf" providerId="ADAL" clId="{082659E4-D9E0-4610-B4E4-9B8D758FE963}" dt="2023-10-12T00:15:48.911" v="6587" actId="767"/>
            <ac:spMkLst>
              <pc:docMk/>
              <pc:sldMasterMk cId="3705740627" sldId="2147483648"/>
              <pc:sldLayoutMk cId="1580264589" sldId="2147483654"/>
              <ac:spMk id="8" creationId="{F3ACB141-6892-0E37-3A79-A771F7C802CE}"/>
            </ac:spMkLst>
          </pc:spChg>
        </pc:sldLayoutChg>
        <pc:sldLayoutChg chg="addSp delSp modSp mod modTransition">
          <pc:chgData name="Kencin Autry" userId="a6c17a38-3403-4b9b-b01e-849711fc5fbf" providerId="ADAL" clId="{082659E4-D9E0-4610-B4E4-9B8D758FE963}" dt="2023-10-12T18:42:01.736" v="10374"/>
          <pc:sldLayoutMkLst>
            <pc:docMk/>
            <pc:sldMasterMk cId="3705740627" sldId="2147483648"/>
            <pc:sldLayoutMk cId="1322960509" sldId="2147483655"/>
          </pc:sldLayoutMkLst>
          <pc:spChg chg="add del">
            <ac:chgData name="Kencin Autry" userId="a6c17a38-3403-4b9b-b01e-849711fc5fbf" providerId="ADAL" clId="{082659E4-D9E0-4610-B4E4-9B8D758FE963}" dt="2023-10-12T17:28:12.355" v="9779" actId="11529"/>
            <ac:spMkLst>
              <pc:docMk/>
              <pc:sldMasterMk cId="3705740627" sldId="2147483648"/>
              <pc:sldLayoutMk cId="1322960509" sldId="2147483655"/>
              <ac:spMk id="5" creationId="{AFD8ED47-A966-6410-320E-CF6183F1517D}"/>
            </ac:spMkLst>
          </pc:spChg>
          <pc:spChg chg="del">
            <ac:chgData name="Kencin Autry" userId="a6c17a38-3403-4b9b-b01e-849711fc5fbf" providerId="ADAL" clId="{082659E4-D9E0-4610-B4E4-9B8D758FE963}" dt="2023-10-12T17:28:28.681" v="9846" actId="478"/>
            <ac:spMkLst>
              <pc:docMk/>
              <pc:sldMasterMk cId="3705740627" sldId="2147483648"/>
              <pc:sldLayoutMk cId="1322960509" sldId="2147483655"/>
              <ac:spMk id="6" creationId="{035E70C4-9C12-F084-D1BF-2D793D9A18FB}"/>
            </ac:spMkLst>
          </pc:spChg>
          <pc:spChg chg="add del mod">
            <ac:chgData name="Kencin Autry" userId="a6c17a38-3403-4b9b-b01e-849711fc5fbf" providerId="ADAL" clId="{082659E4-D9E0-4610-B4E4-9B8D758FE963}" dt="2023-10-12T17:28:25.257" v="9845" actId="478"/>
            <ac:spMkLst>
              <pc:docMk/>
              <pc:sldMasterMk cId="3705740627" sldId="2147483648"/>
              <pc:sldLayoutMk cId="1322960509" sldId="2147483655"/>
              <ac:spMk id="7" creationId="{3B5DC31C-45D7-CEE6-8BB5-DF04B04D29E4}"/>
            </ac:spMkLst>
          </pc:spChg>
          <pc:spChg chg="add del">
            <ac:chgData name="Kencin Autry" userId="a6c17a38-3403-4b9b-b01e-849711fc5fbf" providerId="ADAL" clId="{082659E4-D9E0-4610-B4E4-9B8D758FE963}" dt="2023-10-12T17:28:34.599" v="9847" actId="11529"/>
            <ac:spMkLst>
              <pc:docMk/>
              <pc:sldMasterMk cId="3705740627" sldId="2147483648"/>
              <pc:sldLayoutMk cId="1322960509" sldId="2147483655"/>
              <ac:spMk id="8" creationId="{0AE2E845-61A5-D709-ED29-82A285D8FAC6}"/>
            </ac:spMkLst>
          </pc:spChg>
          <pc:spChg chg="add mod">
            <ac:chgData name="Kencin Autry" userId="a6c17a38-3403-4b9b-b01e-849711fc5fbf" providerId="ADAL" clId="{082659E4-D9E0-4610-B4E4-9B8D758FE963}" dt="2023-10-12T17:29:28.361" v="9944" actId="5793"/>
            <ac:spMkLst>
              <pc:docMk/>
              <pc:sldMasterMk cId="3705740627" sldId="2147483648"/>
              <pc:sldLayoutMk cId="1322960509" sldId="2147483655"/>
              <ac:spMk id="9" creationId="{2C422CF1-6F19-204C-0488-5075591EC23F}"/>
            </ac:spMkLst>
          </pc:spChg>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2500245007" sldId="2147483656"/>
          </pc:sldLayoutMkLst>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2310761892" sldId="2147483658"/>
          </pc:sldLayoutMkLst>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2209134707" sldId="2147483659"/>
          </pc:sldLayoutMkLst>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1344098146" sldId="2147483660"/>
          </pc:sldLayoutMkLst>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2925119914" sldId="2147483661"/>
          </pc:sldLayoutMkLst>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1804938155" sldId="2147483662"/>
          </pc:sldLayoutMkLst>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3173141637" sldId="2147483663"/>
          </pc:sldLayoutMkLst>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2967880842" sldId="2147483664"/>
          </pc:sldLayoutMkLst>
        </pc:sldLayoutChg>
      </pc:sldMasterChg>
      <pc:sldMasterChg chg="modTransition modSldLayout">
        <pc:chgData name="Kencin Autry" userId="a6c17a38-3403-4b9b-b01e-849711fc5fbf" providerId="ADAL" clId="{082659E4-D9E0-4610-B4E4-9B8D758FE963}" dt="2023-10-16T02:38:59.349" v="13817" actId="20577"/>
        <pc:sldMasterMkLst>
          <pc:docMk/>
          <pc:sldMasterMk cId="1557120337" sldId="2147483665"/>
        </pc:sldMasterMkLst>
        <pc:sldLayoutChg chg="modTransition">
          <pc:chgData name="Kencin Autry" userId="a6c17a38-3403-4b9b-b01e-849711fc5fbf" providerId="ADAL" clId="{082659E4-D9E0-4610-B4E4-9B8D758FE963}" dt="2023-10-12T18:42:01.736" v="10374"/>
          <pc:sldLayoutMkLst>
            <pc:docMk/>
            <pc:sldMasterMk cId="1557120337" sldId="2147483665"/>
            <pc:sldLayoutMk cId="1460611823" sldId="2147483666"/>
          </pc:sldLayoutMkLst>
        </pc:sldLayoutChg>
        <pc:sldLayoutChg chg="delSp mod modTransition">
          <pc:chgData name="Kencin Autry" userId="a6c17a38-3403-4b9b-b01e-849711fc5fbf" providerId="ADAL" clId="{082659E4-D9E0-4610-B4E4-9B8D758FE963}" dt="2023-10-13T00:21:47.265" v="11864" actId="478"/>
          <pc:sldLayoutMkLst>
            <pc:docMk/>
            <pc:sldMasterMk cId="1557120337" sldId="2147483665"/>
            <pc:sldLayoutMk cId="3744789329" sldId="2147483667"/>
          </pc:sldLayoutMkLst>
          <pc:spChg chg="del">
            <ac:chgData name="Kencin Autry" userId="a6c17a38-3403-4b9b-b01e-849711fc5fbf" providerId="ADAL" clId="{082659E4-D9E0-4610-B4E4-9B8D758FE963}" dt="2023-10-13T00:21:47.265" v="11864" actId="478"/>
            <ac:spMkLst>
              <pc:docMk/>
              <pc:sldMasterMk cId="1557120337" sldId="2147483665"/>
              <pc:sldLayoutMk cId="3744789329" sldId="2147483667"/>
              <ac:spMk id="11" creationId="{A5480945-B44D-7ABE-111F-0E5BCDF10353}"/>
            </ac:spMkLst>
          </pc:spChg>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677323866" sldId="2147483668"/>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880258663" sldId="2147483669"/>
          </pc:sldLayoutMkLst>
        </pc:sldLayoutChg>
        <pc:sldLayoutChg chg="modSp mod modTransition">
          <pc:chgData name="Kencin Autry" userId="a6c17a38-3403-4b9b-b01e-849711fc5fbf" providerId="ADAL" clId="{082659E4-D9E0-4610-B4E4-9B8D758FE963}" dt="2023-10-12T18:42:01.736" v="10374"/>
          <pc:sldLayoutMkLst>
            <pc:docMk/>
            <pc:sldMasterMk cId="1557120337" sldId="2147483665"/>
            <pc:sldLayoutMk cId="503071937" sldId="2147483670"/>
          </pc:sldLayoutMkLst>
          <pc:spChg chg="mod">
            <ac:chgData name="Kencin Autry" userId="a6c17a38-3403-4b9b-b01e-849711fc5fbf" providerId="ADAL" clId="{082659E4-D9E0-4610-B4E4-9B8D758FE963}" dt="2023-10-12T17:11:12.929" v="9730" actId="20577"/>
            <ac:spMkLst>
              <pc:docMk/>
              <pc:sldMasterMk cId="1557120337" sldId="2147483665"/>
              <pc:sldLayoutMk cId="503071937" sldId="2147483670"/>
              <ac:spMk id="11" creationId="{03681057-1BD8-7568-0255-706D80FC6107}"/>
            </ac:spMkLst>
          </pc:spChg>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1923894339" sldId="2147483671"/>
          </pc:sldLayoutMkLst>
        </pc:sldLayoutChg>
        <pc:sldLayoutChg chg="addSp delSp modSp mod modTransition">
          <pc:chgData name="Kencin Autry" userId="a6c17a38-3403-4b9b-b01e-849711fc5fbf" providerId="ADAL" clId="{082659E4-D9E0-4610-B4E4-9B8D758FE963}" dt="2023-10-16T02:38:59.349" v="13817" actId="20577"/>
          <pc:sldLayoutMkLst>
            <pc:docMk/>
            <pc:sldMasterMk cId="1557120337" sldId="2147483665"/>
            <pc:sldLayoutMk cId="1986248431" sldId="2147483672"/>
          </pc:sldLayoutMkLst>
          <pc:spChg chg="add del">
            <ac:chgData name="Kencin Autry" userId="a6c17a38-3403-4b9b-b01e-849711fc5fbf" providerId="ADAL" clId="{082659E4-D9E0-4610-B4E4-9B8D758FE963}" dt="2023-10-16T02:38:32.359" v="13723" actId="11529"/>
            <ac:spMkLst>
              <pc:docMk/>
              <pc:sldMasterMk cId="1557120337" sldId="2147483665"/>
              <pc:sldLayoutMk cId="1986248431" sldId="2147483672"/>
              <ac:spMk id="6" creationId="{20209F87-4CF8-05A0-FF0F-D103E8E1E6AA}"/>
            </ac:spMkLst>
          </pc:spChg>
          <pc:spChg chg="add mod">
            <ac:chgData name="Kencin Autry" userId="a6c17a38-3403-4b9b-b01e-849711fc5fbf" providerId="ADAL" clId="{082659E4-D9E0-4610-B4E4-9B8D758FE963}" dt="2023-10-16T02:38:59.349" v="13817" actId="20577"/>
            <ac:spMkLst>
              <pc:docMk/>
              <pc:sldMasterMk cId="1557120337" sldId="2147483665"/>
              <pc:sldLayoutMk cId="1986248431" sldId="2147483672"/>
              <ac:spMk id="9" creationId="{A06A4705-6023-5C99-E28D-BB77B98007B5}"/>
            </ac:spMkLst>
          </pc:spChg>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270561137" sldId="2147483673"/>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611756799" sldId="2147483674"/>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083589097" sldId="2147483675"/>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638795277" sldId="2147483676"/>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958537844" sldId="2147483677"/>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1496836935" sldId="2147483678"/>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687087739" sldId="2147483679"/>
          </pc:sldLayoutMkLst>
        </pc:sldLayoutChg>
      </pc:sldMasterChg>
    </pc:docChg>
  </pc:docChgLst>
  <pc:docChgLst>
    <pc:chgData name="Timothy Norman" userId="S::twn19@fsu.edu::cc343d98-d9c0-4f38-9d50-cd6f44f9c3f5" providerId="AD" clId="Web-{912F3DB4-C4B9-4864-BE99-AC5BCBAB66BA}"/>
    <pc:docChg chg="sldOrd modSection">
      <pc:chgData name="Timothy Norman" userId="S::twn19@fsu.edu::cc343d98-d9c0-4f38-9d50-cd6f44f9c3f5" providerId="AD" clId="Web-{912F3DB4-C4B9-4864-BE99-AC5BCBAB66BA}" dt="2023-10-17T02:25:57.977" v="5"/>
      <pc:docMkLst>
        <pc:docMk/>
      </pc:docMkLst>
      <pc:sldChg chg="ord">
        <pc:chgData name="Timothy Norman" userId="S::twn19@fsu.edu::cc343d98-d9c0-4f38-9d50-cd6f44f9c3f5" providerId="AD" clId="Web-{912F3DB4-C4B9-4864-BE99-AC5BCBAB66BA}" dt="2023-10-17T02:24:13.037" v="1"/>
        <pc:sldMkLst>
          <pc:docMk/>
          <pc:sldMk cId="1211535569" sldId="298"/>
        </pc:sldMkLst>
      </pc:sldChg>
      <pc:sldChg chg="ord">
        <pc:chgData name="Timothy Norman" userId="S::twn19@fsu.edu::cc343d98-d9c0-4f38-9d50-cd6f44f9c3f5" providerId="AD" clId="Web-{912F3DB4-C4B9-4864-BE99-AC5BCBAB66BA}" dt="2023-10-17T02:25:01.694" v="3"/>
        <pc:sldMkLst>
          <pc:docMk/>
          <pc:sldMk cId="1001700874" sldId="322"/>
        </pc:sldMkLst>
      </pc:sldChg>
      <pc:sldChg chg="ord">
        <pc:chgData name="Timothy Norman" userId="S::twn19@fsu.edu::cc343d98-d9c0-4f38-9d50-cd6f44f9c3f5" providerId="AD" clId="Web-{912F3DB4-C4B9-4864-BE99-AC5BCBAB66BA}" dt="2023-10-17T02:25:34.430" v="4"/>
        <pc:sldMkLst>
          <pc:docMk/>
          <pc:sldMk cId="3232032086" sldId="323"/>
        </pc:sldMkLst>
      </pc:sldChg>
      <pc:sldChg chg="ord">
        <pc:chgData name="Timothy Norman" userId="S::twn19@fsu.edu::cc343d98-d9c0-4f38-9d50-cd6f44f9c3f5" providerId="AD" clId="Web-{912F3DB4-C4B9-4864-BE99-AC5BCBAB66BA}" dt="2023-10-17T02:25:57.977" v="5"/>
        <pc:sldMkLst>
          <pc:docMk/>
          <pc:sldMk cId="2917529714" sldId="324"/>
        </pc:sldMkLst>
      </pc:sldChg>
      <pc:sldChg chg="ord">
        <pc:chgData name="Timothy Norman" userId="S::twn19@fsu.edu::cc343d98-d9c0-4f38-9d50-cd6f44f9c3f5" providerId="AD" clId="Web-{912F3DB4-C4B9-4864-BE99-AC5BCBAB66BA}" dt="2023-10-17T02:24:32.319" v="2"/>
        <pc:sldMkLst>
          <pc:docMk/>
          <pc:sldMk cId="2862234481" sldId="340"/>
        </pc:sldMkLst>
      </pc:sldChg>
    </pc:docChg>
  </pc:docChgLst>
  <pc:docChgLst>
    <pc:chgData name="Timothy Norman" userId="S::twn19@fsu.edu::cc343d98-d9c0-4f38-9d50-cd6f44f9c3f5" providerId="AD" clId="Web-{2A65F4CD-0156-4FBB-BDC9-F4CFFCDC5CBA}"/>
    <pc:docChg chg="modSld">
      <pc:chgData name="Timothy Norman" userId="S::twn19@fsu.edu::cc343d98-d9c0-4f38-9d50-cd6f44f9c3f5" providerId="AD" clId="Web-{2A65F4CD-0156-4FBB-BDC9-F4CFFCDC5CBA}" dt="2023-10-03T20:00:36.942" v="10" actId="1076"/>
      <pc:docMkLst>
        <pc:docMk/>
      </pc:docMkLst>
      <pc:sldChg chg="modSp">
        <pc:chgData name="Timothy Norman" userId="S::twn19@fsu.edu::cc343d98-d9c0-4f38-9d50-cd6f44f9c3f5" providerId="AD" clId="Web-{2A65F4CD-0156-4FBB-BDC9-F4CFFCDC5CBA}" dt="2023-10-03T19:58:46.672" v="6" actId="20577"/>
        <pc:sldMkLst>
          <pc:docMk/>
          <pc:sldMk cId="3369190698" sldId="285"/>
        </pc:sldMkLst>
        <pc:spChg chg="mod">
          <ac:chgData name="Timothy Norman" userId="S::twn19@fsu.edu::cc343d98-d9c0-4f38-9d50-cd6f44f9c3f5" providerId="AD" clId="Web-{2A65F4CD-0156-4FBB-BDC9-F4CFFCDC5CBA}" dt="2023-10-03T19:58:46.672" v="6" actId="20577"/>
          <ac:spMkLst>
            <pc:docMk/>
            <pc:sldMk cId="3369190698" sldId="285"/>
            <ac:spMk id="7" creationId="{44BC8655-90C6-D232-0E84-EAC98BD81E95}"/>
          </ac:spMkLst>
        </pc:spChg>
      </pc:sldChg>
      <pc:sldChg chg="addSp modSp">
        <pc:chgData name="Timothy Norman" userId="S::twn19@fsu.edu::cc343d98-d9c0-4f38-9d50-cd6f44f9c3f5" providerId="AD" clId="Web-{2A65F4CD-0156-4FBB-BDC9-F4CFFCDC5CBA}" dt="2023-10-03T20:00:36.942" v="10" actId="1076"/>
        <pc:sldMkLst>
          <pc:docMk/>
          <pc:sldMk cId="2405727058" sldId="287"/>
        </pc:sldMkLst>
        <pc:picChg chg="add mod">
          <ac:chgData name="Timothy Norman" userId="S::twn19@fsu.edu::cc343d98-d9c0-4f38-9d50-cd6f44f9c3f5" providerId="AD" clId="Web-{2A65F4CD-0156-4FBB-BDC9-F4CFFCDC5CBA}" dt="2023-10-03T20:00:36.942" v="10" actId="1076"/>
          <ac:picMkLst>
            <pc:docMk/>
            <pc:sldMk cId="2405727058" sldId="287"/>
            <ac:picMk id="22" creationId="{49E6E7A4-4BC4-7E7B-0B14-5EE3A7D23A8D}"/>
          </ac:picMkLst>
        </pc:picChg>
      </pc:sldChg>
    </pc:docChg>
  </pc:docChgLst>
  <pc:docChgLst>
    <pc:chgData name="Timothy Norman" userId="S::twn19@fsu.edu::cc343d98-d9c0-4f38-9d50-cd6f44f9c3f5" providerId="AD" clId="Web-{CF84F198-8B16-4C50-8CF4-59FFB2692472}"/>
    <pc:docChg chg="sldOrd modSection">
      <pc:chgData name="Timothy Norman" userId="S::twn19@fsu.edu::cc343d98-d9c0-4f38-9d50-cd6f44f9c3f5" providerId="AD" clId="Web-{CF84F198-8B16-4C50-8CF4-59FFB2692472}" dt="2023-10-17T01:50:32.032" v="3"/>
      <pc:docMkLst>
        <pc:docMk/>
      </pc:docMkLst>
      <pc:sldChg chg="ord">
        <pc:chgData name="Timothy Norman" userId="S::twn19@fsu.edu::cc343d98-d9c0-4f38-9d50-cd6f44f9c3f5" providerId="AD" clId="Web-{CF84F198-8B16-4C50-8CF4-59FFB2692472}" dt="2023-10-17T01:45:19.181" v="0"/>
        <pc:sldMkLst>
          <pc:docMk/>
          <pc:sldMk cId="3590480115" sldId="328"/>
        </pc:sldMkLst>
      </pc:sldChg>
      <pc:sldChg chg="ord">
        <pc:chgData name="Timothy Norman" userId="S::twn19@fsu.edu::cc343d98-d9c0-4f38-9d50-cd6f44f9c3f5" providerId="AD" clId="Web-{CF84F198-8B16-4C50-8CF4-59FFB2692472}" dt="2023-10-17T01:45:29.712" v="1"/>
        <pc:sldMkLst>
          <pc:docMk/>
          <pc:sldMk cId="2014520622" sldId="363"/>
        </pc:sldMkLst>
      </pc:sldChg>
      <pc:sldChg chg="ord">
        <pc:chgData name="Timothy Norman" userId="S::twn19@fsu.edu::cc343d98-d9c0-4f38-9d50-cd6f44f9c3f5" providerId="AD" clId="Web-{CF84F198-8B16-4C50-8CF4-59FFB2692472}" dt="2023-10-17T01:50:32.032" v="3"/>
        <pc:sldMkLst>
          <pc:docMk/>
          <pc:sldMk cId="2792769154" sldId="364"/>
        </pc:sldMkLst>
      </pc:sldChg>
    </pc:docChg>
  </pc:docChgLst>
  <pc:docChgLst>
    <pc:chgData name="Timothy Norman" userId="S::twn19@fsu.edu::cc343d98-d9c0-4f38-9d50-cd6f44f9c3f5" providerId="AD" clId="Web-{7B9EFCD3-CF50-4FE0-8999-CD2D51B7A505}"/>
    <pc:docChg chg="addSld delSld modSld modSection">
      <pc:chgData name="Timothy Norman" userId="S::twn19@fsu.edu::cc343d98-d9c0-4f38-9d50-cd6f44f9c3f5" providerId="AD" clId="Web-{7B9EFCD3-CF50-4FE0-8999-CD2D51B7A505}" dt="2023-10-12T17:51:19.304" v="221"/>
      <pc:docMkLst>
        <pc:docMk/>
      </pc:docMkLst>
      <pc:sldChg chg="delSp modSp del">
        <pc:chgData name="Timothy Norman" userId="S::twn19@fsu.edu::cc343d98-d9c0-4f38-9d50-cd6f44f9c3f5" providerId="AD" clId="Web-{7B9EFCD3-CF50-4FE0-8999-CD2D51B7A505}" dt="2023-10-12T17:33:39.630" v="72"/>
        <pc:sldMkLst>
          <pc:docMk/>
          <pc:sldMk cId="715350199" sldId="290"/>
        </pc:sldMkLst>
        <pc:spChg chg="del mod">
          <ac:chgData name="Timothy Norman" userId="S::twn19@fsu.edu::cc343d98-d9c0-4f38-9d50-cd6f44f9c3f5" providerId="AD" clId="Web-{7B9EFCD3-CF50-4FE0-8999-CD2D51B7A505}" dt="2023-10-12T17:28:17.604" v="4"/>
          <ac:spMkLst>
            <pc:docMk/>
            <pc:sldMk cId="715350199" sldId="290"/>
            <ac:spMk id="2" creationId="{ED4BAAB2-7D0F-F563-0EBA-694349AF5156}"/>
          </ac:spMkLst>
        </pc:spChg>
        <pc:spChg chg="del mod">
          <ac:chgData name="Timothy Norman" userId="S::twn19@fsu.edu::cc343d98-d9c0-4f38-9d50-cd6f44f9c3f5" providerId="AD" clId="Web-{7B9EFCD3-CF50-4FE0-8999-CD2D51B7A505}" dt="2023-10-12T17:28:27.651" v="7"/>
          <ac:spMkLst>
            <pc:docMk/>
            <pc:sldMk cId="715350199" sldId="290"/>
            <ac:spMk id="3" creationId="{ADCA083D-EAE1-9B6E-A8FB-EA4B6255AC25}"/>
          </ac:spMkLst>
        </pc:spChg>
        <pc:spChg chg="del">
          <ac:chgData name="Timothy Norman" userId="S::twn19@fsu.edu::cc343d98-d9c0-4f38-9d50-cd6f44f9c3f5" providerId="AD" clId="Web-{7B9EFCD3-CF50-4FE0-8999-CD2D51B7A505}" dt="2023-10-12T17:28:36.667" v="8"/>
          <ac:spMkLst>
            <pc:docMk/>
            <pc:sldMk cId="715350199" sldId="290"/>
            <ac:spMk id="6" creationId="{69055444-4409-0F81-C4C9-D281946478BC}"/>
          </ac:spMkLst>
        </pc:spChg>
        <pc:picChg chg="mod">
          <ac:chgData name="Timothy Norman" userId="S::twn19@fsu.edu::cc343d98-d9c0-4f38-9d50-cd6f44f9c3f5" providerId="AD" clId="Web-{7B9EFCD3-CF50-4FE0-8999-CD2D51B7A505}" dt="2023-10-12T17:28:50.058" v="10" actId="1076"/>
          <ac:picMkLst>
            <pc:docMk/>
            <pc:sldMk cId="715350199" sldId="290"/>
            <ac:picMk id="1026" creationId="{35D6155F-96F1-EF0D-DAEF-68116B3B5C8D}"/>
          </ac:picMkLst>
        </pc:picChg>
        <pc:picChg chg="mod">
          <ac:chgData name="Timothy Norman" userId="S::twn19@fsu.edu::cc343d98-d9c0-4f38-9d50-cd6f44f9c3f5" providerId="AD" clId="Web-{7B9EFCD3-CF50-4FE0-8999-CD2D51B7A505}" dt="2023-10-12T17:28:58.918" v="11" actId="1076"/>
          <ac:picMkLst>
            <pc:docMk/>
            <pc:sldMk cId="715350199" sldId="290"/>
            <ac:picMk id="1028" creationId="{ADBC9338-C960-F849-AB9A-978D3A72BEE3}"/>
          </ac:picMkLst>
        </pc:picChg>
        <pc:picChg chg="mod">
          <ac:chgData name="Timothy Norman" userId="S::twn19@fsu.edu::cc343d98-d9c0-4f38-9d50-cd6f44f9c3f5" providerId="AD" clId="Web-{7B9EFCD3-CF50-4FE0-8999-CD2D51B7A505}" dt="2023-10-12T17:29:03.058" v="12" actId="1076"/>
          <ac:picMkLst>
            <pc:docMk/>
            <pc:sldMk cId="715350199" sldId="290"/>
            <ac:picMk id="1030" creationId="{6CA51A17-BFAA-7053-D807-14131D731B00}"/>
          </ac:picMkLst>
        </pc:picChg>
      </pc:sldChg>
      <pc:sldChg chg="delSp modSp del">
        <pc:chgData name="Timothy Norman" userId="S::twn19@fsu.edu::cc343d98-d9c0-4f38-9d50-cd6f44f9c3f5" providerId="AD" clId="Web-{7B9EFCD3-CF50-4FE0-8999-CD2D51B7A505}" dt="2023-10-12T17:51:19.304" v="221"/>
        <pc:sldMkLst>
          <pc:docMk/>
          <pc:sldMk cId="3490426637" sldId="293"/>
        </pc:sldMkLst>
        <pc:spChg chg="mod">
          <ac:chgData name="Timothy Norman" userId="S::twn19@fsu.edu::cc343d98-d9c0-4f38-9d50-cd6f44f9c3f5" providerId="AD" clId="Web-{7B9EFCD3-CF50-4FE0-8999-CD2D51B7A505}" dt="2023-10-12T17:35:57.728" v="83" actId="20577"/>
          <ac:spMkLst>
            <pc:docMk/>
            <pc:sldMk cId="3490426637" sldId="293"/>
            <ac:spMk id="5" creationId="{7D765C2F-D132-2B62-DAD0-DE5F4AEB988C}"/>
          </ac:spMkLst>
        </pc:spChg>
        <pc:picChg chg="del mod">
          <ac:chgData name="Timothy Norman" userId="S::twn19@fsu.edu::cc343d98-d9c0-4f38-9d50-cd6f44f9c3f5" providerId="AD" clId="Web-{7B9EFCD3-CF50-4FE0-8999-CD2D51B7A505}" dt="2023-10-12T17:37:19.855" v="169"/>
          <ac:picMkLst>
            <pc:docMk/>
            <pc:sldMk cId="3490426637" sldId="293"/>
            <ac:picMk id="2052" creationId="{2327F232-6D50-6D88-C8E5-921D2B2392AB}"/>
          </ac:picMkLst>
        </pc:picChg>
        <pc:picChg chg="del mod">
          <ac:chgData name="Timothy Norman" userId="S::twn19@fsu.edu::cc343d98-d9c0-4f38-9d50-cd6f44f9c3f5" providerId="AD" clId="Web-{7B9EFCD3-CF50-4FE0-8999-CD2D51B7A505}" dt="2023-10-12T17:37:03.230" v="166"/>
          <ac:picMkLst>
            <pc:docMk/>
            <pc:sldMk cId="3490426637" sldId="293"/>
            <ac:picMk id="2054" creationId="{C0C7654C-DA24-BC5F-6616-479580265E2B}"/>
          </ac:picMkLst>
        </pc:picChg>
      </pc:sldChg>
      <pc:sldChg chg="addSp delSp modSp new">
        <pc:chgData name="Timothy Norman" userId="S::twn19@fsu.edu::cc343d98-d9c0-4f38-9d50-cd6f44f9c3f5" providerId="AD" clId="Web-{7B9EFCD3-CF50-4FE0-8999-CD2D51B7A505}" dt="2023-10-12T17:35:28.899" v="79" actId="14100"/>
        <pc:sldMkLst>
          <pc:docMk/>
          <pc:sldMk cId="436778543" sldId="319"/>
        </pc:sldMkLst>
        <pc:spChg chg="mod">
          <ac:chgData name="Timothy Norman" userId="S::twn19@fsu.edu::cc343d98-d9c0-4f38-9d50-cd6f44f9c3f5" providerId="AD" clId="Web-{7B9EFCD3-CF50-4FE0-8999-CD2D51B7A505}" dt="2023-10-12T17:31:49.392" v="70" actId="20577"/>
          <ac:spMkLst>
            <pc:docMk/>
            <pc:sldMk cId="436778543" sldId="319"/>
            <ac:spMk id="2" creationId="{7048BD12-803A-0B9B-BF49-F57C4C9784BB}"/>
          </ac:spMkLst>
        </pc:spChg>
        <pc:spChg chg="mod">
          <ac:chgData name="Timothy Norman" userId="S::twn19@fsu.edu::cc343d98-d9c0-4f38-9d50-cd6f44f9c3f5" providerId="AD" clId="Web-{7B9EFCD3-CF50-4FE0-8999-CD2D51B7A505}" dt="2023-10-12T17:30:01.560" v="22" actId="20577"/>
          <ac:spMkLst>
            <pc:docMk/>
            <pc:sldMk cId="436778543" sldId="319"/>
            <ac:spMk id="5" creationId="{9172301C-EE5C-8DDB-80A4-EAB49B1EA4AC}"/>
          </ac:spMkLst>
        </pc:spChg>
        <pc:picChg chg="add mod">
          <ac:chgData name="Timothy Norman" userId="S::twn19@fsu.edu::cc343d98-d9c0-4f38-9d50-cd6f44f9c3f5" providerId="AD" clId="Web-{7B9EFCD3-CF50-4FE0-8999-CD2D51B7A505}" dt="2023-10-12T17:35:18.227" v="77" actId="14100"/>
          <ac:picMkLst>
            <pc:docMk/>
            <pc:sldMk cId="436778543" sldId="319"/>
            <ac:picMk id="7" creationId="{877EC59A-E6F9-586E-58EC-BE5623358FFD}"/>
          </ac:picMkLst>
        </pc:picChg>
        <pc:picChg chg="add del">
          <ac:chgData name="Timothy Norman" userId="S::twn19@fsu.edu::cc343d98-d9c0-4f38-9d50-cd6f44f9c3f5" providerId="AD" clId="Web-{7B9EFCD3-CF50-4FE0-8999-CD2D51B7A505}" dt="2023-10-12T17:30:57.687" v="27"/>
          <ac:picMkLst>
            <pc:docMk/>
            <pc:sldMk cId="436778543" sldId="319"/>
            <ac:picMk id="9" creationId="{9A303332-B3A3-DADC-BFA1-1730EDCB4B0C}"/>
          </ac:picMkLst>
        </pc:picChg>
        <pc:picChg chg="add mod">
          <ac:chgData name="Timothy Norman" userId="S::twn19@fsu.edu::cc343d98-d9c0-4f38-9d50-cd6f44f9c3f5" providerId="AD" clId="Web-{7B9EFCD3-CF50-4FE0-8999-CD2D51B7A505}" dt="2023-10-12T17:35:28.899" v="79" actId="14100"/>
          <ac:picMkLst>
            <pc:docMk/>
            <pc:sldMk cId="436778543" sldId="319"/>
            <ac:picMk id="11" creationId="{1AEDF896-677F-B58C-A527-95FC9079832B}"/>
          </ac:picMkLst>
        </pc:picChg>
      </pc:sldChg>
      <pc:sldChg chg="addSp delSp modSp new">
        <pc:chgData name="Timothy Norman" userId="S::twn19@fsu.edu::cc343d98-d9c0-4f38-9d50-cd6f44f9c3f5" providerId="AD" clId="Web-{7B9EFCD3-CF50-4FE0-8999-CD2D51B7A505}" dt="2023-10-12T17:49:21.347" v="220" actId="14100"/>
        <pc:sldMkLst>
          <pc:docMk/>
          <pc:sldMk cId="3859788782" sldId="320"/>
        </pc:sldMkLst>
        <pc:spChg chg="mod">
          <ac:chgData name="Timothy Norman" userId="S::twn19@fsu.edu::cc343d98-d9c0-4f38-9d50-cd6f44f9c3f5" providerId="AD" clId="Web-{7B9EFCD3-CF50-4FE0-8999-CD2D51B7A505}" dt="2023-10-12T17:49:16.987" v="219" actId="20577"/>
          <ac:spMkLst>
            <pc:docMk/>
            <pc:sldMk cId="3859788782" sldId="320"/>
            <ac:spMk id="2" creationId="{FD17843F-75DF-B419-DF7C-086E91228DC8}"/>
          </ac:spMkLst>
        </pc:spChg>
        <pc:spChg chg="mod">
          <ac:chgData name="Timothy Norman" userId="S::twn19@fsu.edu::cc343d98-d9c0-4f38-9d50-cd6f44f9c3f5" providerId="AD" clId="Web-{7B9EFCD3-CF50-4FE0-8999-CD2D51B7A505}" dt="2023-10-12T17:36:20.041" v="100" actId="20577"/>
          <ac:spMkLst>
            <pc:docMk/>
            <pc:sldMk cId="3859788782" sldId="320"/>
            <ac:spMk id="5" creationId="{7CB09FC3-4444-1A76-F57D-316ED6DE847F}"/>
          </ac:spMkLst>
        </pc:spChg>
        <pc:picChg chg="add mod">
          <ac:chgData name="Timothy Norman" userId="S::twn19@fsu.edu::cc343d98-d9c0-4f38-9d50-cd6f44f9c3f5" providerId="AD" clId="Web-{7B9EFCD3-CF50-4FE0-8999-CD2D51B7A505}" dt="2023-10-12T17:49:21.347" v="220" actId="14100"/>
          <ac:picMkLst>
            <pc:docMk/>
            <pc:sldMk cId="3859788782" sldId="320"/>
            <ac:picMk id="6" creationId="{13E3C98A-5F7B-188B-2E86-B1994FE848EE}"/>
          </ac:picMkLst>
        </pc:picChg>
        <pc:picChg chg="add del mod">
          <ac:chgData name="Timothy Norman" userId="S::twn19@fsu.edu::cc343d98-d9c0-4f38-9d50-cd6f44f9c3f5" providerId="AD" clId="Web-{7B9EFCD3-CF50-4FE0-8999-CD2D51B7A505}" dt="2023-10-12T17:39:28.438" v="174"/>
          <ac:picMkLst>
            <pc:docMk/>
            <pc:sldMk cId="3859788782" sldId="320"/>
            <ac:picMk id="7" creationId="{C75BF243-E936-A925-04C5-7570E77282B4}"/>
          </ac:picMkLst>
        </pc:picChg>
        <pc:picChg chg="add del mod">
          <ac:chgData name="Timothy Norman" userId="S::twn19@fsu.edu::cc343d98-d9c0-4f38-9d50-cd6f44f9c3f5" providerId="AD" clId="Web-{7B9EFCD3-CF50-4FE0-8999-CD2D51B7A505}" dt="2023-10-12T17:41:32.317" v="177"/>
          <ac:picMkLst>
            <pc:docMk/>
            <pc:sldMk cId="3859788782" sldId="320"/>
            <ac:picMk id="8" creationId="{FE6A41C1-7778-2F44-BEEA-74B18ECDC970}"/>
          </ac:picMkLst>
        </pc:picChg>
        <pc:picChg chg="add mod">
          <ac:chgData name="Timothy Norman" userId="S::twn19@fsu.edu::cc343d98-d9c0-4f38-9d50-cd6f44f9c3f5" providerId="AD" clId="Web-{7B9EFCD3-CF50-4FE0-8999-CD2D51B7A505}" dt="2023-10-12T17:45:54.419" v="182" actId="14100"/>
          <ac:picMkLst>
            <pc:docMk/>
            <pc:sldMk cId="3859788782" sldId="320"/>
            <ac:picMk id="9" creationId="{7E689BC5-CF1C-22DA-DDFC-94109846D469}"/>
          </ac:picMkLst>
        </pc:picChg>
      </pc:sldChg>
    </pc:docChg>
  </pc:docChgLst>
  <pc:docChgLst>
    <pc:chgData name="Lily Thompson" userId="S::lat20d@fsu.edu::21a373b3-48de-483b-abb5-dc03349ece14" providerId="AD" clId="Web-{6A7851CF-DC6D-460E-AB32-79FA2C1999E5}"/>
    <pc:docChg chg="addSld delSld modSld modSection">
      <pc:chgData name="Lily Thompson" userId="S::lat20d@fsu.edu::21a373b3-48de-483b-abb5-dc03349ece14" providerId="AD" clId="Web-{6A7851CF-DC6D-460E-AB32-79FA2C1999E5}" dt="2023-10-17T02:48:03.783" v="188" actId="1076"/>
      <pc:docMkLst>
        <pc:docMk/>
      </pc:docMkLst>
      <pc:sldChg chg="addSp modSp">
        <pc:chgData name="Lily Thompson" userId="S::lat20d@fsu.edu::21a373b3-48de-483b-abb5-dc03349ece14" providerId="AD" clId="Web-{6A7851CF-DC6D-460E-AB32-79FA2C1999E5}" dt="2023-10-17T02:46:12.202" v="181" actId="1076"/>
        <pc:sldMkLst>
          <pc:docMk/>
          <pc:sldMk cId="3378180626" sldId="342"/>
        </pc:sldMkLst>
        <pc:spChg chg="add mod">
          <ac:chgData name="Lily Thompson" userId="S::lat20d@fsu.edu::21a373b3-48de-483b-abb5-dc03349ece14" providerId="AD" clId="Web-{6A7851CF-DC6D-460E-AB32-79FA2C1999E5}" dt="2023-10-17T02:46:06.624" v="180" actId="20577"/>
          <ac:spMkLst>
            <pc:docMk/>
            <pc:sldMk cId="3378180626" sldId="342"/>
            <ac:spMk id="23" creationId="{E2B23CF3-8ADA-274E-35F2-6EC3DC048381}"/>
          </ac:spMkLst>
        </pc:spChg>
        <pc:picChg chg="add mod">
          <ac:chgData name="Lily Thompson" userId="S::lat20d@fsu.edu::21a373b3-48de-483b-abb5-dc03349ece14" providerId="AD" clId="Web-{6A7851CF-DC6D-460E-AB32-79FA2C1999E5}" dt="2023-10-17T02:46:12.202" v="181" actId="1076"/>
          <ac:picMkLst>
            <pc:docMk/>
            <pc:sldMk cId="3378180626" sldId="342"/>
            <ac:picMk id="18" creationId="{0ABA6316-48D7-3B41-96B4-96FD8EB8ED15}"/>
          </ac:picMkLst>
        </pc:picChg>
      </pc:sldChg>
      <pc:sldChg chg="modSp">
        <pc:chgData name="Lily Thompson" userId="S::lat20d@fsu.edu::21a373b3-48de-483b-abb5-dc03349ece14" providerId="AD" clId="Web-{6A7851CF-DC6D-460E-AB32-79FA2C1999E5}" dt="2023-10-17T02:48:03.783" v="188" actId="1076"/>
        <pc:sldMkLst>
          <pc:docMk/>
          <pc:sldMk cId="973350924" sldId="350"/>
        </pc:sldMkLst>
        <pc:spChg chg="mod">
          <ac:chgData name="Lily Thompson" userId="S::lat20d@fsu.edu::21a373b3-48de-483b-abb5-dc03349ece14" providerId="AD" clId="Web-{6A7851CF-DC6D-460E-AB32-79FA2C1999E5}" dt="2023-10-17T02:47:35.423" v="182" actId="1076"/>
          <ac:spMkLst>
            <pc:docMk/>
            <pc:sldMk cId="973350924" sldId="350"/>
            <ac:spMk id="9" creationId="{9B74A605-CC2E-8A13-BEC3-25BE7B1C3B31}"/>
          </ac:spMkLst>
        </pc:spChg>
        <pc:spChg chg="mod">
          <ac:chgData name="Lily Thompson" userId="S::lat20d@fsu.edu::21a373b3-48de-483b-abb5-dc03349ece14" providerId="AD" clId="Web-{6A7851CF-DC6D-460E-AB32-79FA2C1999E5}" dt="2023-10-17T02:48:00.142" v="187" actId="1076"/>
          <ac:spMkLst>
            <pc:docMk/>
            <pc:sldMk cId="973350924" sldId="350"/>
            <ac:spMk id="10" creationId="{420133E9-D14D-B171-1257-0ADAD92CBC07}"/>
          </ac:spMkLst>
        </pc:spChg>
        <pc:spChg chg="mod">
          <ac:chgData name="Lily Thompson" userId="S::lat20d@fsu.edu::21a373b3-48de-483b-abb5-dc03349ece14" providerId="AD" clId="Web-{6A7851CF-DC6D-460E-AB32-79FA2C1999E5}" dt="2023-10-17T02:47:50.282" v="185" actId="1076"/>
          <ac:spMkLst>
            <pc:docMk/>
            <pc:sldMk cId="973350924" sldId="350"/>
            <ac:spMk id="11" creationId="{58B4A7B4-B81A-F2CA-D41F-0C799F48418E}"/>
          </ac:spMkLst>
        </pc:spChg>
        <pc:spChg chg="mod">
          <ac:chgData name="Lily Thompson" userId="S::lat20d@fsu.edu::21a373b3-48de-483b-abb5-dc03349ece14" providerId="AD" clId="Web-{6A7851CF-DC6D-460E-AB32-79FA2C1999E5}" dt="2023-10-17T02:47:55.314" v="186" actId="1076"/>
          <ac:spMkLst>
            <pc:docMk/>
            <pc:sldMk cId="973350924" sldId="350"/>
            <ac:spMk id="12" creationId="{5FF1CC38-0B99-0BDB-1F23-7DEB0BFF69F1}"/>
          </ac:spMkLst>
        </pc:spChg>
        <pc:spChg chg="mod">
          <ac:chgData name="Lily Thompson" userId="S::lat20d@fsu.edu::21a373b3-48de-483b-abb5-dc03349ece14" providerId="AD" clId="Web-{6A7851CF-DC6D-460E-AB32-79FA2C1999E5}" dt="2023-10-17T02:48:03.783" v="188" actId="1076"/>
          <ac:spMkLst>
            <pc:docMk/>
            <pc:sldMk cId="973350924" sldId="350"/>
            <ac:spMk id="13" creationId="{583ABEAB-97EE-30F1-359B-E183CF415697}"/>
          </ac:spMkLst>
        </pc:spChg>
      </pc:sldChg>
      <pc:sldChg chg="addSp delSp modSp mod modClrScheme chgLayout">
        <pc:chgData name="Lily Thompson" userId="S::lat20d@fsu.edu::21a373b3-48de-483b-abb5-dc03349ece14" providerId="AD" clId="Web-{6A7851CF-DC6D-460E-AB32-79FA2C1999E5}" dt="2023-10-17T01:00:21.813" v="49"/>
        <pc:sldMkLst>
          <pc:docMk/>
          <pc:sldMk cId="1788886291" sldId="370"/>
        </pc:sldMkLst>
        <pc:spChg chg="del">
          <ac:chgData name="Lily Thompson" userId="S::lat20d@fsu.edu::21a373b3-48de-483b-abb5-dc03349ece14" providerId="AD" clId="Web-{6A7851CF-DC6D-460E-AB32-79FA2C1999E5}" dt="2023-10-17T00:58:59.874" v="39"/>
          <ac:spMkLst>
            <pc:docMk/>
            <pc:sldMk cId="1788886291" sldId="370"/>
            <ac:spMk id="2" creationId="{DC8FC78B-B5EC-1DD4-8203-373658755C7F}"/>
          </ac:spMkLst>
        </pc:spChg>
        <pc:spChg chg="mod">
          <ac:chgData name="Lily Thompson" userId="S::lat20d@fsu.edu::21a373b3-48de-483b-abb5-dc03349ece14" providerId="AD" clId="Web-{6A7851CF-DC6D-460E-AB32-79FA2C1999E5}" dt="2023-10-17T00:59:50.437" v="48"/>
          <ac:spMkLst>
            <pc:docMk/>
            <pc:sldMk cId="1788886291" sldId="370"/>
            <ac:spMk id="4" creationId="{3BCDB4D6-AC32-D6A6-3A38-3EF067FF4F82}"/>
          </ac:spMkLst>
        </pc:spChg>
        <pc:spChg chg="mod ord">
          <ac:chgData name="Lily Thompson" userId="S::lat20d@fsu.edu::21a373b3-48de-483b-abb5-dc03349ece14" providerId="AD" clId="Web-{6A7851CF-DC6D-460E-AB32-79FA2C1999E5}" dt="2023-10-17T00:59:50.437" v="48"/>
          <ac:spMkLst>
            <pc:docMk/>
            <pc:sldMk cId="1788886291" sldId="370"/>
            <ac:spMk id="5" creationId="{940EE0EF-85A0-D4AF-A071-3299F8A72240}"/>
          </ac:spMkLst>
        </pc:spChg>
        <pc:spChg chg="del">
          <ac:chgData name="Lily Thompson" userId="S::lat20d@fsu.edu::21a373b3-48de-483b-abb5-dc03349ece14" providerId="AD" clId="Web-{6A7851CF-DC6D-460E-AB32-79FA2C1999E5}" dt="2023-10-17T00:58:59.874" v="39"/>
          <ac:spMkLst>
            <pc:docMk/>
            <pc:sldMk cId="1788886291" sldId="370"/>
            <ac:spMk id="10" creationId="{FDE04FC4-2387-245E-E4F5-A56EB5358901}"/>
          </ac:spMkLst>
        </pc:spChg>
        <pc:spChg chg="add del mod">
          <ac:chgData name="Lily Thompson" userId="S::lat20d@fsu.edu::21a373b3-48de-483b-abb5-dc03349ece14" providerId="AD" clId="Web-{6A7851CF-DC6D-460E-AB32-79FA2C1999E5}" dt="2023-10-17T00:59:09.718" v="40"/>
          <ac:spMkLst>
            <pc:docMk/>
            <pc:sldMk cId="1788886291" sldId="370"/>
            <ac:spMk id="16" creationId="{BFD1BE09-FCA0-3EE7-7142-D032BD8AB825}"/>
          </ac:spMkLst>
        </pc:spChg>
        <pc:spChg chg="add del mod">
          <ac:chgData name="Lily Thompson" userId="S::lat20d@fsu.edu::21a373b3-48de-483b-abb5-dc03349ece14" providerId="AD" clId="Web-{6A7851CF-DC6D-460E-AB32-79FA2C1999E5}" dt="2023-10-17T00:59:50.437" v="48"/>
          <ac:spMkLst>
            <pc:docMk/>
            <pc:sldMk cId="1788886291" sldId="370"/>
            <ac:spMk id="18" creationId="{D71CA1A3-DDD7-C118-528B-BC0AEA3DB377}"/>
          </ac:spMkLst>
        </pc:spChg>
        <pc:spChg chg="add mod">
          <ac:chgData name="Lily Thompson" userId="S::lat20d@fsu.edu::21a373b3-48de-483b-abb5-dc03349ece14" providerId="AD" clId="Web-{6A7851CF-DC6D-460E-AB32-79FA2C1999E5}" dt="2023-10-17T00:59:50.437" v="48"/>
          <ac:spMkLst>
            <pc:docMk/>
            <pc:sldMk cId="1788886291" sldId="370"/>
            <ac:spMk id="23" creationId="{00E1602E-EA5A-2A83-25CF-CE68DB127DA3}"/>
          </ac:spMkLst>
        </pc:spChg>
        <pc:graphicFrameChg chg="add mod modGraphic">
          <ac:chgData name="Lily Thompson" userId="S::lat20d@fsu.edu::21a373b3-48de-483b-abb5-dc03349ece14" providerId="AD" clId="Web-{6A7851CF-DC6D-460E-AB32-79FA2C1999E5}" dt="2023-10-17T01:00:21.813" v="49"/>
          <ac:graphicFrameMkLst>
            <pc:docMk/>
            <pc:sldMk cId="1788886291" sldId="370"/>
            <ac:graphicFrameMk id="12" creationId="{94E5C46A-6A3B-814D-8DD3-3142832993FC}"/>
          </ac:graphicFrameMkLst>
        </pc:graphicFrameChg>
      </pc:sldChg>
      <pc:sldChg chg="modSp del">
        <pc:chgData name="Lily Thompson" userId="S::lat20d@fsu.edu::21a373b3-48de-483b-abb5-dc03349ece14" providerId="AD" clId="Web-{6A7851CF-DC6D-460E-AB32-79FA2C1999E5}" dt="2023-10-17T00:57:15.012" v="10"/>
        <pc:sldMkLst>
          <pc:docMk/>
          <pc:sldMk cId="2674915406" sldId="371"/>
        </pc:sldMkLst>
        <pc:spChg chg="mod">
          <ac:chgData name="Lily Thompson" userId="S::lat20d@fsu.edu::21a373b3-48de-483b-abb5-dc03349ece14" providerId="AD" clId="Web-{6A7851CF-DC6D-460E-AB32-79FA2C1999E5}" dt="2023-10-17T00:57:09.230" v="9" actId="1076"/>
          <ac:spMkLst>
            <pc:docMk/>
            <pc:sldMk cId="2674915406" sldId="371"/>
            <ac:spMk id="3" creationId="{4D45F218-FF69-02EC-DC5F-68AED6D58CF1}"/>
          </ac:spMkLst>
        </pc:spChg>
      </pc:sldChg>
      <pc:sldChg chg="addSp delSp modSp new mod modClrScheme chgLayout">
        <pc:chgData name="Lily Thompson" userId="S::lat20d@fsu.edu::21a373b3-48de-483b-abb5-dc03349ece14" providerId="AD" clId="Web-{6A7851CF-DC6D-460E-AB32-79FA2C1999E5}" dt="2023-10-17T02:11:16.935" v="152" actId="20577"/>
        <pc:sldMkLst>
          <pc:docMk/>
          <pc:sldMk cId="3843642299" sldId="371"/>
        </pc:sldMkLst>
        <pc:spChg chg="del mod">
          <ac:chgData name="Lily Thompson" userId="S::lat20d@fsu.edu::21a373b3-48de-483b-abb5-dc03349ece14" providerId="AD" clId="Web-{6A7851CF-DC6D-460E-AB32-79FA2C1999E5}" dt="2023-10-17T00:58:31.342" v="38"/>
          <ac:spMkLst>
            <pc:docMk/>
            <pc:sldMk cId="3843642299" sldId="371"/>
            <ac:spMk id="2" creationId="{A257729E-5E0B-D75B-6231-812262430A9C}"/>
          </ac:spMkLst>
        </pc:spChg>
        <pc:spChg chg="del">
          <ac:chgData name="Lily Thompson" userId="S::lat20d@fsu.edu::21a373b3-48de-483b-abb5-dc03349ece14" providerId="AD" clId="Web-{6A7851CF-DC6D-460E-AB32-79FA2C1999E5}" dt="2023-10-17T00:57:39.887" v="27"/>
          <ac:spMkLst>
            <pc:docMk/>
            <pc:sldMk cId="3843642299" sldId="371"/>
            <ac:spMk id="3" creationId="{A270D11B-FC3C-065E-CABB-36FEC4C1E828}"/>
          </ac:spMkLst>
        </pc:spChg>
        <pc:spChg chg="mod ord">
          <ac:chgData name="Lily Thompson" userId="S::lat20d@fsu.edu::21a373b3-48de-483b-abb5-dc03349ece14" providerId="AD" clId="Web-{6A7851CF-DC6D-460E-AB32-79FA2C1999E5}" dt="2023-10-17T02:02:48.877" v="70"/>
          <ac:spMkLst>
            <pc:docMk/>
            <pc:sldMk cId="3843642299" sldId="371"/>
            <ac:spMk id="4" creationId="{C3DE3467-1543-BB5A-743F-7C55BB6E396D}"/>
          </ac:spMkLst>
        </pc:spChg>
        <pc:spChg chg="mod ord">
          <ac:chgData name="Lily Thompson" userId="S::lat20d@fsu.edu::21a373b3-48de-483b-abb5-dc03349ece14" providerId="AD" clId="Web-{6A7851CF-DC6D-460E-AB32-79FA2C1999E5}" dt="2023-10-17T02:11:16.935" v="152" actId="20577"/>
          <ac:spMkLst>
            <pc:docMk/>
            <pc:sldMk cId="3843642299" sldId="371"/>
            <ac:spMk id="5" creationId="{73C3D6E5-C2AE-371F-CF5D-1472B3E40686}"/>
          </ac:spMkLst>
        </pc:spChg>
        <pc:spChg chg="add del mod">
          <ac:chgData name="Lily Thompson" userId="S::lat20d@fsu.edu::21a373b3-48de-483b-abb5-dc03349ece14" providerId="AD" clId="Web-{6A7851CF-DC6D-460E-AB32-79FA2C1999E5}" dt="2023-10-17T00:58:31.342" v="38"/>
          <ac:spMkLst>
            <pc:docMk/>
            <pc:sldMk cId="3843642299" sldId="371"/>
            <ac:spMk id="10" creationId="{90BB31F7-DFBD-8D54-C82A-AE8ABD2CBEE8}"/>
          </ac:spMkLst>
        </pc:spChg>
        <pc:spChg chg="add del mod">
          <ac:chgData name="Lily Thompson" userId="S::lat20d@fsu.edu::21a373b3-48de-483b-abb5-dc03349ece14" providerId="AD" clId="Web-{6A7851CF-DC6D-460E-AB32-79FA2C1999E5}" dt="2023-10-17T01:01:02.111" v="52"/>
          <ac:spMkLst>
            <pc:docMk/>
            <pc:sldMk cId="3843642299" sldId="371"/>
            <ac:spMk id="16" creationId="{BB7D373A-0F54-DC08-9A59-749A2E46177F}"/>
          </ac:spMkLst>
        </pc:spChg>
        <pc:spChg chg="add del">
          <ac:chgData name="Lily Thompson" userId="S::lat20d@fsu.edu::21a373b3-48de-483b-abb5-dc03349ece14" providerId="AD" clId="Web-{6A7851CF-DC6D-460E-AB32-79FA2C1999E5}" dt="2023-10-17T01:01:02.080" v="51"/>
          <ac:spMkLst>
            <pc:docMk/>
            <pc:sldMk cId="3843642299" sldId="371"/>
            <ac:spMk id="21" creationId="{7892D536-F513-5B5C-0437-D550D376BBBB}"/>
          </ac:spMkLst>
        </pc:spChg>
        <pc:spChg chg="add del">
          <ac:chgData name="Lily Thompson" userId="S::lat20d@fsu.edu::21a373b3-48de-483b-abb5-dc03349ece14" providerId="AD" clId="Web-{6A7851CF-DC6D-460E-AB32-79FA2C1999E5}" dt="2023-10-17T02:02:48.877" v="70"/>
          <ac:spMkLst>
            <pc:docMk/>
            <pc:sldMk cId="3843642299" sldId="371"/>
            <ac:spMk id="23" creationId="{E3CBB467-6B05-C750-0727-6E797EBA9BA7}"/>
          </ac:spMkLst>
        </pc:spChg>
        <pc:spChg chg="add del mod">
          <ac:chgData name="Lily Thompson" userId="S::lat20d@fsu.edu::21a373b3-48de-483b-abb5-dc03349ece14" providerId="AD" clId="Web-{6A7851CF-DC6D-460E-AB32-79FA2C1999E5}" dt="2023-10-17T02:03:48.707" v="77"/>
          <ac:spMkLst>
            <pc:docMk/>
            <pc:sldMk cId="3843642299" sldId="371"/>
            <ac:spMk id="60" creationId="{F9CBD285-6C38-2BC1-C1DB-8328620965C1}"/>
          </ac:spMkLst>
        </pc:spChg>
        <pc:spChg chg="add del mod">
          <ac:chgData name="Lily Thompson" userId="S::lat20d@fsu.edu::21a373b3-48de-483b-abb5-dc03349ece14" providerId="AD" clId="Web-{6A7851CF-DC6D-460E-AB32-79FA2C1999E5}" dt="2023-10-17T02:02:43.908" v="67"/>
          <ac:spMkLst>
            <pc:docMk/>
            <pc:sldMk cId="3843642299" sldId="371"/>
            <ac:spMk id="65" creationId="{81E37079-AC06-776C-5700-1EDAE3CDAEEE}"/>
          </ac:spMkLst>
        </pc:spChg>
        <pc:spChg chg="add del mod">
          <ac:chgData name="Lily Thompson" userId="S::lat20d@fsu.edu::21a373b3-48de-483b-abb5-dc03349ece14" providerId="AD" clId="Web-{6A7851CF-DC6D-460E-AB32-79FA2C1999E5}" dt="2023-10-17T02:02:43.908" v="67"/>
          <ac:spMkLst>
            <pc:docMk/>
            <pc:sldMk cId="3843642299" sldId="371"/>
            <ac:spMk id="67" creationId="{86734C53-147C-2824-0502-F6326EE4F329}"/>
          </ac:spMkLst>
        </pc:spChg>
        <pc:spChg chg="add del mod">
          <ac:chgData name="Lily Thompson" userId="S::lat20d@fsu.edu::21a373b3-48de-483b-abb5-dc03349ece14" providerId="AD" clId="Web-{6A7851CF-DC6D-460E-AB32-79FA2C1999E5}" dt="2023-10-17T02:02:48.830" v="69"/>
          <ac:spMkLst>
            <pc:docMk/>
            <pc:sldMk cId="3843642299" sldId="371"/>
            <ac:spMk id="69" creationId="{5D81272D-7147-AACA-C41D-7AA3FDA87A52}"/>
          </ac:spMkLst>
        </pc:spChg>
        <pc:spChg chg="add del mod">
          <ac:chgData name="Lily Thompson" userId="S::lat20d@fsu.edu::21a373b3-48de-483b-abb5-dc03349ece14" providerId="AD" clId="Web-{6A7851CF-DC6D-460E-AB32-79FA2C1999E5}" dt="2023-10-17T02:02:48.830" v="69"/>
          <ac:spMkLst>
            <pc:docMk/>
            <pc:sldMk cId="3843642299" sldId="371"/>
            <ac:spMk id="70" creationId="{B9AEFBE1-6061-5CD3-E46A-50485E0164F7}"/>
          </ac:spMkLst>
        </pc:spChg>
        <pc:spChg chg="add mod">
          <ac:chgData name="Lily Thompson" userId="S::lat20d@fsu.edu::21a373b3-48de-483b-abb5-dc03349ece14" providerId="AD" clId="Web-{6A7851CF-DC6D-460E-AB32-79FA2C1999E5}" dt="2023-10-17T02:02:48.877" v="70"/>
          <ac:spMkLst>
            <pc:docMk/>
            <pc:sldMk cId="3843642299" sldId="371"/>
            <ac:spMk id="72" creationId="{81E37079-AC06-776C-5700-1EDAE3CDAEEE}"/>
          </ac:spMkLst>
        </pc:spChg>
        <pc:spChg chg="add mod">
          <ac:chgData name="Lily Thompson" userId="S::lat20d@fsu.edu::21a373b3-48de-483b-abb5-dc03349ece14" providerId="AD" clId="Web-{6A7851CF-DC6D-460E-AB32-79FA2C1999E5}" dt="2023-10-17T02:02:48.877" v="70"/>
          <ac:spMkLst>
            <pc:docMk/>
            <pc:sldMk cId="3843642299" sldId="371"/>
            <ac:spMk id="73" creationId="{86734C53-147C-2824-0502-F6326EE4F329}"/>
          </ac:spMkLst>
        </pc:spChg>
        <pc:spChg chg="add del">
          <ac:chgData name="Lily Thompson" userId="S::lat20d@fsu.edu::21a373b3-48de-483b-abb5-dc03349ece14" providerId="AD" clId="Web-{6A7851CF-DC6D-460E-AB32-79FA2C1999E5}" dt="2023-10-17T02:03:05.534" v="72"/>
          <ac:spMkLst>
            <pc:docMk/>
            <pc:sldMk cId="3843642299" sldId="371"/>
            <ac:spMk id="87" creationId="{977FC1D2-10E1-59EF-77A4-31DA479D0469}"/>
          </ac:spMkLst>
        </pc:spChg>
        <pc:spChg chg="add mod">
          <ac:chgData name="Lily Thompson" userId="S::lat20d@fsu.edu::21a373b3-48de-483b-abb5-dc03349ece14" providerId="AD" clId="Web-{6A7851CF-DC6D-460E-AB32-79FA2C1999E5}" dt="2023-10-17T02:08:03.493" v="151" actId="1076"/>
          <ac:spMkLst>
            <pc:docMk/>
            <pc:sldMk cId="3843642299" sldId="371"/>
            <ac:spMk id="88" creationId="{C70A44C5-B2CB-1353-530D-AE317226CCC1}"/>
          </ac:spMkLst>
        </pc:spChg>
        <pc:graphicFrameChg chg="add mod ord modGraphic">
          <ac:chgData name="Lily Thompson" userId="S::lat20d@fsu.edu::21a373b3-48de-483b-abb5-dc03349ece14" providerId="AD" clId="Web-{6A7851CF-DC6D-460E-AB32-79FA2C1999E5}" dt="2023-10-17T02:02:48.877" v="70"/>
          <ac:graphicFrameMkLst>
            <pc:docMk/>
            <pc:sldMk cId="3843642299" sldId="371"/>
            <ac:graphicFrameMk id="12" creationId="{7C0B74B5-A480-49C7-DF5A-D231A088EB5D}"/>
          </ac:graphicFrameMkLst>
        </pc:graphicFrameChg>
      </pc:sldChg>
    </pc:docChg>
  </pc:docChgLst>
  <pc:docChgLst>
    <pc:chgData name="Kencin Autry" userId="a6c17a38-3403-4b9b-b01e-849711fc5fbf" providerId="ADAL" clId="{90207F53-7398-49B5-886F-E82D8DCD6718}"/>
    <pc:docChg chg="modSld">
      <pc:chgData name="Kencin Autry" userId="a6c17a38-3403-4b9b-b01e-849711fc5fbf" providerId="ADAL" clId="{90207F53-7398-49B5-886F-E82D8DCD6718}" dt="2024-01-29T22:02:23.067" v="2" actId="14100"/>
      <pc:docMkLst>
        <pc:docMk/>
      </pc:docMkLst>
      <pc:sldChg chg="modSp mod">
        <pc:chgData name="Kencin Autry" userId="a6c17a38-3403-4b9b-b01e-849711fc5fbf" providerId="ADAL" clId="{90207F53-7398-49B5-886F-E82D8DCD6718}" dt="2024-01-29T22:02:23.067" v="2" actId="14100"/>
        <pc:sldMkLst>
          <pc:docMk/>
          <pc:sldMk cId="3752287876" sldId="372"/>
        </pc:sldMkLst>
        <pc:spChg chg="mod">
          <ac:chgData name="Kencin Autry" userId="a6c17a38-3403-4b9b-b01e-849711fc5fbf" providerId="ADAL" clId="{90207F53-7398-49B5-886F-E82D8DCD6718}" dt="2024-01-29T22:02:23.067" v="2" actId="14100"/>
          <ac:spMkLst>
            <pc:docMk/>
            <pc:sldMk cId="3752287876" sldId="372"/>
            <ac:spMk id="272" creationId="{FDFF3C0A-053B-530E-BFFE-5C3F213579B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D331D7-1AFA-FE4E-BEFE-59EA83373675}" type="doc">
      <dgm:prSet loTypeId="urn:microsoft.com/office/officeart/2008/layout/AlternatingPictureBlocks" loCatId="" qsTypeId="urn:microsoft.com/office/officeart/2005/8/quickstyle/simple2" qsCatId="simple" csTypeId="urn:microsoft.com/office/officeart/2005/8/colors/accent3_2" csCatId="accent3" phldr="1"/>
      <dgm:spPr/>
    </dgm:pt>
    <dgm:pt modelId="{55807E3B-4B37-054E-A2C7-89E75221B619}">
      <dgm:prSet phldrT="[Text]" custT="1"/>
      <dgm:spPr/>
      <dgm:t>
        <a:bodyPr/>
        <a:lstStyle/>
        <a:p>
          <a:pPr algn="l"/>
          <a:r>
            <a:rPr lang="en-US" sz="2800" b="0" i="0">
              <a:effectLst/>
              <a:latin typeface="Arial" panose="020B0604020202020204" pitchFamily="34" charset="0"/>
              <a:cs typeface="Arial" panose="020B0604020202020204" pitchFamily="34" charset="0"/>
            </a:rPr>
            <a:t>A patient treated three times a week consumes around 24 tons of pure water per year. </a:t>
          </a:r>
          <a:endParaRPr lang="en-US" sz="2800">
            <a:latin typeface="Arial" panose="020B0604020202020204" pitchFamily="34" charset="0"/>
            <a:cs typeface="Arial" panose="020B0604020202020204" pitchFamily="34" charset="0"/>
          </a:endParaRPr>
        </a:p>
      </dgm:t>
    </dgm:pt>
    <dgm:pt modelId="{978A13EF-CA91-1949-AB0E-FC555E638BF4}" type="parTrans" cxnId="{4166EE4B-9F5A-4740-867E-A36EC6F11414}">
      <dgm:prSet/>
      <dgm:spPr/>
      <dgm:t>
        <a:bodyPr/>
        <a:lstStyle/>
        <a:p>
          <a:endParaRPr lang="en-US"/>
        </a:p>
      </dgm:t>
    </dgm:pt>
    <dgm:pt modelId="{75D24632-2ED6-EB45-B16A-34F297FFAF05}" type="sibTrans" cxnId="{4166EE4B-9F5A-4740-867E-A36EC6F11414}">
      <dgm:prSet/>
      <dgm:spPr/>
      <dgm:t>
        <a:bodyPr/>
        <a:lstStyle/>
        <a:p>
          <a:endParaRPr lang="en-US"/>
        </a:p>
      </dgm:t>
    </dgm:pt>
    <dgm:pt modelId="{8AE1633B-135D-024B-B004-2146195C4900}">
      <dgm:prSet phldrT="[Text]" custT="1"/>
      <dgm:spPr/>
      <dgm:t>
        <a:bodyPr/>
        <a:lstStyle/>
        <a:p>
          <a:pPr algn="l"/>
          <a:r>
            <a:rPr lang="en-US" sz="2800" b="0" i="0">
              <a:effectLst/>
              <a:latin typeface="Arial" panose="020B0604020202020204" pitchFamily="34" charset="0"/>
              <a:cs typeface="Arial" panose="020B0604020202020204" pitchFamily="34" charset="0"/>
            </a:rPr>
            <a:t>A typical facility-based patient uses about 80 tons of tap water for hemodialysis. </a:t>
          </a:r>
          <a:endParaRPr lang="en-US" sz="2800">
            <a:latin typeface="Arial" panose="020B0604020202020204" pitchFamily="34" charset="0"/>
            <a:cs typeface="Arial" panose="020B0604020202020204" pitchFamily="34" charset="0"/>
          </a:endParaRPr>
        </a:p>
      </dgm:t>
    </dgm:pt>
    <dgm:pt modelId="{0CC6F948-0A1F-5845-A578-58CB9D7A4BA7}" type="parTrans" cxnId="{6E10712C-DD86-4D42-8E2C-3147C1509D3A}">
      <dgm:prSet/>
      <dgm:spPr/>
      <dgm:t>
        <a:bodyPr/>
        <a:lstStyle/>
        <a:p>
          <a:endParaRPr lang="en-US"/>
        </a:p>
      </dgm:t>
    </dgm:pt>
    <dgm:pt modelId="{A421E5FA-47BD-F14F-9BFB-929D47CCA64D}" type="sibTrans" cxnId="{6E10712C-DD86-4D42-8E2C-3147C1509D3A}">
      <dgm:prSet/>
      <dgm:spPr/>
      <dgm:t>
        <a:bodyPr/>
        <a:lstStyle/>
        <a:p>
          <a:endParaRPr lang="en-US"/>
        </a:p>
      </dgm:t>
    </dgm:pt>
    <dgm:pt modelId="{C42C2B6D-3229-F543-8B26-5CD8514843FB}" type="pres">
      <dgm:prSet presAssocID="{86D331D7-1AFA-FE4E-BEFE-59EA83373675}" presName="linearFlow" presStyleCnt="0">
        <dgm:presLayoutVars>
          <dgm:dir/>
          <dgm:resizeHandles val="exact"/>
        </dgm:presLayoutVars>
      </dgm:prSet>
      <dgm:spPr/>
    </dgm:pt>
    <dgm:pt modelId="{D06D55B3-B037-5A43-AEE0-9BC209276158}" type="pres">
      <dgm:prSet presAssocID="{55807E3B-4B37-054E-A2C7-89E75221B619}" presName="comp" presStyleCnt="0"/>
      <dgm:spPr/>
    </dgm:pt>
    <dgm:pt modelId="{419EC895-E4B7-5640-B289-0A37FDD25F4B}" type="pres">
      <dgm:prSet presAssocID="{55807E3B-4B37-054E-A2C7-89E75221B619}" presName="rect2" presStyleLbl="node1" presStyleIdx="0" presStyleCnt="2">
        <dgm:presLayoutVars>
          <dgm:bulletEnabled val="1"/>
        </dgm:presLayoutVars>
      </dgm:prSet>
      <dgm:spPr>
        <a:prstGeom prst="roundRect">
          <a:avLst/>
        </a:prstGeom>
      </dgm:spPr>
    </dgm:pt>
    <dgm:pt modelId="{9232F7A0-C7E9-5E4F-9EEA-64B2F35C325B}" type="pres">
      <dgm:prSet presAssocID="{55807E3B-4B37-054E-A2C7-89E75221B619}" presName="rect1" presStyleLbl="lnNode1" presStyleIdx="0" presStyleCnt="2"/>
      <dgm:spPr>
        <a:prstGeom prst="roundRect">
          <a:avLst/>
        </a:prstGeom>
      </dgm:spPr>
    </dgm:pt>
    <dgm:pt modelId="{4B811596-DA1E-2F46-A13A-17872A5205D9}" type="pres">
      <dgm:prSet presAssocID="{75D24632-2ED6-EB45-B16A-34F297FFAF05}" presName="sibTrans" presStyleCnt="0"/>
      <dgm:spPr/>
    </dgm:pt>
    <dgm:pt modelId="{01E93461-DB27-9942-8763-7D2B497A3CB0}" type="pres">
      <dgm:prSet presAssocID="{8AE1633B-135D-024B-B004-2146195C4900}" presName="comp" presStyleCnt="0"/>
      <dgm:spPr/>
    </dgm:pt>
    <dgm:pt modelId="{09C57370-82A5-4447-B19B-3C11FCAEA207}" type="pres">
      <dgm:prSet presAssocID="{8AE1633B-135D-024B-B004-2146195C4900}" presName="rect2" presStyleLbl="node1" presStyleIdx="1" presStyleCnt="2">
        <dgm:presLayoutVars>
          <dgm:bulletEnabled val="1"/>
        </dgm:presLayoutVars>
      </dgm:prSet>
      <dgm:spPr>
        <a:prstGeom prst="roundRect">
          <a:avLst/>
        </a:prstGeom>
      </dgm:spPr>
    </dgm:pt>
    <dgm:pt modelId="{57052A78-A4D2-174A-8D9B-8333C5192FDB}" type="pres">
      <dgm:prSet presAssocID="{8AE1633B-135D-024B-B004-2146195C4900}" presName="rect1" presStyleLbl="lnNode1" presStyleIdx="1" presStyleCnt="2"/>
      <dgm:spPr>
        <a:prstGeom prst="roundRect">
          <a:avLst/>
        </a:prstGeom>
      </dgm:spPr>
    </dgm:pt>
  </dgm:ptLst>
  <dgm:cxnLst>
    <dgm:cxn modelId="{98AAE009-194F-CB43-AA0C-132133CBF38F}" type="presOf" srcId="{8AE1633B-135D-024B-B004-2146195C4900}" destId="{09C57370-82A5-4447-B19B-3C11FCAEA207}" srcOrd="0" destOrd="0" presId="urn:microsoft.com/office/officeart/2008/layout/AlternatingPictureBlocks"/>
    <dgm:cxn modelId="{6E10712C-DD86-4D42-8E2C-3147C1509D3A}" srcId="{86D331D7-1AFA-FE4E-BEFE-59EA83373675}" destId="{8AE1633B-135D-024B-B004-2146195C4900}" srcOrd="1" destOrd="0" parTransId="{0CC6F948-0A1F-5845-A578-58CB9D7A4BA7}" sibTransId="{A421E5FA-47BD-F14F-9BFB-929D47CCA64D}"/>
    <dgm:cxn modelId="{4166EE4B-9F5A-4740-867E-A36EC6F11414}" srcId="{86D331D7-1AFA-FE4E-BEFE-59EA83373675}" destId="{55807E3B-4B37-054E-A2C7-89E75221B619}" srcOrd="0" destOrd="0" parTransId="{978A13EF-CA91-1949-AB0E-FC555E638BF4}" sibTransId="{75D24632-2ED6-EB45-B16A-34F297FFAF05}"/>
    <dgm:cxn modelId="{BAD12C52-04C6-004C-A72E-5E7DA15DADA7}" type="presOf" srcId="{55807E3B-4B37-054E-A2C7-89E75221B619}" destId="{419EC895-E4B7-5640-B289-0A37FDD25F4B}" srcOrd="0" destOrd="0" presId="urn:microsoft.com/office/officeart/2008/layout/AlternatingPictureBlocks"/>
    <dgm:cxn modelId="{CA8430BC-40B2-5F4A-A355-51F14598825A}" type="presOf" srcId="{86D331D7-1AFA-FE4E-BEFE-59EA83373675}" destId="{C42C2B6D-3229-F543-8B26-5CD8514843FB}" srcOrd="0" destOrd="0" presId="urn:microsoft.com/office/officeart/2008/layout/AlternatingPictureBlocks"/>
    <dgm:cxn modelId="{34EF3A47-8A76-3E4D-A1A4-7DDDB1C35849}" type="presParOf" srcId="{C42C2B6D-3229-F543-8B26-5CD8514843FB}" destId="{D06D55B3-B037-5A43-AEE0-9BC209276158}" srcOrd="0" destOrd="0" presId="urn:microsoft.com/office/officeart/2008/layout/AlternatingPictureBlocks"/>
    <dgm:cxn modelId="{5C6E565A-DE1D-3C40-93BE-0EA6702D55DF}" type="presParOf" srcId="{D06D55B3-B037-5A43-AEE0-9BC209276158}" destId="{419EC895-E4B7-5640-B289-0A37FDD25F4B}" srcOrd="0" destOrd="0" presId="urn:microsoft.com/office/officeart/2008/layout/AlternatingPictureBlocks"/>
    <dgm:cxn modelId="{6C731CF5-788A-8F43-8A60-21FCBD5E4B95}" type="presParOf" srcId="{D06D55B3-B037-5A43-AEE0-9BC209276158}" destId="{9232F7A0-C7E9-5E4F-9EEA-64B2F35C325B}" srcOrd="1" destOrd="0" presId="urn:microsoft.com/office/officeart/2008/layout/AlternatingPictureBlocks"/>
    <dgm:cxn modelId="{074C1C50-8D4B-C546-B054-B569CE50FAE2}" type="presParOf" srcId="{C42C2B6D-3229-F543-8B26-5CD8514843FB}" destId="{4B811596-DA1E-2F46-A13A-17872A5205D9}" srcOrd="1" destOrd="0" presId="urn:microsoft.com/office/officeart/2008/layout/AlternatingPictureBlocks"/>
    <dgm:cxn modelId="{88BF7D5C-2C09-344C-AA77-3D0D5C4D4D61}" type="presParOf" srcId="{C42C2B6D-3229-F543-8B26-5CD8514843FB}" destId="{01E93461-DB27-9942-8763-7D2B497A3CB0}" srcOrd="2" destOrd="0" presId="urn:microsoft.com/office/officeart/2008/layout/AlternatingPictureBlocks"/>
    <dgm:cxn modelId="{138BB82B-4A9C-134D-B26D-CD3924B5FE83}" type="presParOf" srcId="{01E93461-DB27-9942-8763-7D2B497A3CB0}" destId="{09C57370-82A5-4447-B19B-3C11FCAEA207}" srcOrd="0" destOrd="0" presId="urn:microsoft.com/office/officeart/2008/layout/AlternatingPictureBlocks"/>
    <dgm:cxn modelId="{88CF71E9-3DF5-F345-B8AB-F8CB46638878}" type="presParOf" srcId="{01E93461-DB27-9942-8763-7D2B497A3CB0}" destId="{57052A78-A4D2-174A-8D9B-8333C5192FDB}"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1B1BB7-198E-429B-AFB5-3F82E291E6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96158A-AC41-40BF-B95E-78F977865CDA}">
      <dgm:prSet/>
      <dgm:spPr/>
      <dgm:t>
        <a:bodyPr/>
        <a:lstStyle/>
        <a:p>
          <a:pPr>
            <a:lnSpc>
              <a:spcPct val="100000"/>
            </a:lnSpc>
          </a:pPr>
          <a:r>
            <a:rPr lang="en-US">
              <a:latin typeface="Arial" panose="020B0604020202020204" pitchFamily="34" charset="0"/>
              <a:cs typeface="Arial" panose="020B0604020202020204" pitchFamily="34" charset="0"/>
            </a:rPr>
            <a:t>Hemodialysis and peritoneal will be the main medical processes the system is used for</a:t>
          </a:r>
        </a:p>
      </dgm:t>
    </dgm:pt>
    <dgm:pt modelId="{1BAE08AF-39F2-48B7-A0DF-7B2C6FC73B52}" type="parTrans" cxnId="{9CD9A4C9-FE0E-43DA-8F2A-7EF5412CBABB}">
      <dgm:prSet/>
      <dgm:spPr/>
      <dgm:t>
        <a:bodyPr/>
        <a:lstStyle/>
        <a:p>
          <a:endParaRPr lang="en-US"/>
        </a:p>
      </dgm:t>
    </dgm:pt>
    <dgm:pt modelId="{F2F9D58D-74C2-4425-BD6D-4BF9140E9604}" type="sibTrans" cxnId="{9CD9A4C9-FE0E-43DA-8F2A-7EF5412CBABB}">
      <dgm:prSet/>
      <dgm:spPr/>
      <dgm:t>
        <a:bodyPr/>
        <a:lstStyle/>
        <a:p>
          <a:endParaRPr lang="en-US"/>
        </a:p>
      </dgm:t>
    </dgm:pt>
    <dgm:pt modelId="{3BD62916-0603-4572-889C-62D7ABD73498}">
      <dgm:prSet/>
      <dgm:spPr/>
      <dgm:t>
        <a:bodyPr/>
        <a:lstStyle/>
        <a:p>
          <a:pPr>
            <a:lnSpc>
              <a:spcPct val="100000"/>
            </a:lnSpc>
          </a:pPr>
          <a:r>
            <a:rPr lang="en-US">
              <a:latin typeface="Arial" panose="020B0604020202020204" pitchFamily="34" charset="0"/>
              <a:cs typeface="Arial" panose="020B0604020202020204" pitchFamily="34" charset="0"/>
            </a:rPr>
            <a:t>The system will only be used by one patient at a time</a:t>
          </a:r>
        </a:p>
      </dgm:t>
    </dgm:pt>
    <dgm:pt modelId="{87A111F9-C2C6-49B1-B10E-14184D7FCF72}" type="parTrans" cxnId="{32D5FC06-5BF0-49AF-A132-A8D963B4EECD}">
      <dgm:prSet/>
      <dgm:spPr/>
      <dgm:t>
        <a:bodyPr/>
        <a:lstStyle/>
        <a:p>
          <a:endParaRPr lang="en-US"/>
        </a:p>
      </dgm:t>
    </dgm:pt>
    <dgm:pt modelId="{3393A8AB-A19B-4FCD-95DA-6E1FA5B3BFC4}" type="sibTrans" cxnId="{32D5FC06-5BF0-49AF-A132-A8D963B4EECD}">
      <dgm:prSet/>
      <dgm:spPr/>
      <dgm:t>
        <a:bodyPr/>
        <a:lstStyle/>
        <a:p>
          <a:endParaRPr lang="en-US"/>
        </a:p>
      </dgm:t>
    </dgm:pt>
    <dgm:pt modelId="{8C28B07D-D474-48B0-ABC8-FC2A6DED8E27}">
      <dgm:prSet/>
      <dgm:spPr/>
      <dgm:t>
        <a:bodyPr/>
        <a:lstStyle/>
        <a:p>
          <a:pPr>
            <a:lnSpc>
              <a:spcPct val="100000"/>
            </a:lnSpc>
          </a:pPr>
          <a:r>
            <a:rPr lang="en-US" dirty="0">
              <a:latin typeface="Arial" panose="020B0604020202020204" pitchFamily="34" charset="0"/>
              <a:cs typeface="Arial" panose="020B0604020202020204" pitchFamily="34" charset="0"/>
            </a:rPr>
            <a:t>The incoming flow is laminar</a:t>
          </a:r>
        </a:p>
      </dgm:t>
    </dgm:pt>
    <dgm:pt modelId="{970606F8-384F-4D79-A1DC-48FECAC7EAF4}" type="parTrans" cxnId="{A9180CBF-E9DD-4BDB-BC27-D5E95EE4EB75}">
      <dgm:prSet/>
      <dgm:spPr/>
      <dgm:t>
        <a:bodyPr/>
        <a:lstStyle/>
        <a:p>
          <a:endParaRPr lang="en-US"/>
        </a:p>
      </dgm:t>
    </dgm:pt>
    <dgm:pt modelId="{47F7229D-5F5F-4ED5-8744-3760985A9CC7}" type="sibTrans" cxnId="{A9180CBF-E9DD-4BDB-BC27-D5E95EE4EB75}">
      <dgm:prSet/>
      <dgm:spPr/>
      <dgm:t>
        <a:bodyPr/>
        <a:lstStyle/>
        <a:p>
          <a:endParaRPr lang="en-US"/>
        </a:p>
      </dgm:t>
    </dgm:pt>
    <dgm:pt modelId="{0E134495-53CD-4950-9209-8CC403E4B16D}" type="pres">
      <dgm:prSet presAssocID="{E31B1BB7-198E-429B-AFB5-3F82E291E65D}" presName="root" presStyleCnt="0">
        <dgm:presLayoutVars>
          <dgm:dir/>
          <dgm:resizeHandles val="exact"/>
        </dgm:presLayoutVars>
      </dgm:prSet>
      <dgm:spPr/>
    </dgm:pt>
    <dgm:pt modelId="{449468CC-0EEA-4A39-BB3F-A5228CD068AE}" type="pres">
      <dgm:prSet presAssocID="{5196158A-AC41-40BF-B95E-78F977865CDA}" presName="compNode" presStyleCnt="0"/>
      <dgm:spPr/>
    </dgm:pt>
    <dgm:pt modelId="{4B49112C-ACF5-4D37-B0AE-6DA0743588CF}" type="pres">
      <dgm:prSet presAssocID="{5196158A-AC41-40BF-B95E-78F977865CDA}" presName="bgRect" presStyleLbl="bgShp" presStyleIdx="0" presStyleCnt="3"/>
      <dgm:spPr>
        <a:solidFill>
          <a:schemeClr val="accent6"/>
        </a:solidFill>
      </dgm:spPr>
    </dgm:pt>
    <dgm:pt modelId="{C4650D56-50EF-43F2-B52E-766167F56E32}" type="pres">
      <dgm:prSet presAssocID="{5196158A-AC41-40BF-B95E-78F977865C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dneys with solid fill"/>
        </a:ext>
      </dgm:extLst>
    </dgm:pt>
    <dgm:pt modelId="{43C7CAE1-EEBD-4FB4-9A47-E762EF5BB62A}" type="pres">
      <dgm:prSet presAssocID="{5196158A-AC41-40BF-B95E-78F977865CDA}" presName="spaceRect" presStyleCnt="0"/>
      <dgm:spPr/>
    </dgm:pt>
    <dgm:pt modelId="{E415AEB5-5ADC-4F23-A47C-BA370A867498}" type="pres">
      <dgm:prSet presAssocID="{5196158A-AC41-40BF-B95E-78F977865CDA}" presName="parTx" presStyleLbl="revTx" presStyleIdx="0" presStyleCnt="3">
        <dgm:presLayoutVars>
          <dgm:chMax val="0"/>
          <dgm:chPref val="0"/>
        </dgm:presLayoutVars>
      </dgm:prSet>
      <dgm:spPr/>
    </dgm:pt>
    <dgm:pt modelId="{80E068B4-3291-412D-AA3F-099AE625E74E}" type="pres">
      <dgm:prSet presAssocID="{F2F9D58D-74C2-4425-BD6D-4BF9140E9604}" presName="sibTrans" presStyleCnt="0"/>
      <dgm:spPr/>
    </dgm:pt>
    <dgm:pt modelId="{44B3D9FF-66C6-4BDB-AFED-6CE03C07C81B}" type="pres">
      <dgm:prSet presAssocID="{3BD62916-0603-4572-889C-62D7ABD73498}" presName="compNode" presStyleCnt="0"/>
      <dgm:spPr/>
    </dgm:pt>
    <dgm:pt modelId="{0CCC051D-C3ED-44C1-803F-6FF37A06495D}" type="pres">
      <dgm:prSet presAssocID="{3BD62916-0603-4572-889C-62D7ABD73498}" presName="bgRect" presStyleLbl="bgShp" presStyleIdx="1" presStyleCnt="3" custLinFactNeighborY="-2540"/>
      <dgm:spPr>
        <a:solidFill>
          <a:schemeClr val="accent6"/>
        </a:solidFill>
      </dgm:spPr>
    </dgm:pt>
    <dgm:pt modelId="{746BD3C2-B34A-44F0-AC34-41341DEA322D}" type="pres">
      <dgm:prSet presAssocID="{3BD62916-0603-4572-889C-62D7ABD734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ng with solid fill"/>
        </a:ext>
      </dgm:extLst>
    </dgm:pt>
    <dgm:pt modelId="{46985168-F6E0-4E2F-909E-3726E03720C0}" type="pres">
      <dgm:prSet presAssocID="{3BD62916-0603-4572-889C-62D7ABD73498}" presName="spaceRect" presStyleCnt="0"/>
      <dgm:spPr/>
    </dgm:pt>
    <dgm:pt modelId="{7B65C68A-5F68-4F0F-BAAF-717D45D0BDE1}" type="pres">
      <dgm:prSet presAssocID="{3BD62916-0603-4572-889C-62D7ABD73498}" presName="parTx" presStyleLbl="revTx" presStyleIdx="1" presStyleCnt="3">
        <dgm:presLayoutVars>
          <dgm:chMax val="0"/>
          <dgm:chPref val="0"/>
        </dgm:presLayoutVars>
      </dgm:prSet>
      <dgm:spPr/>
    </dgm:pt>
    <dgm:pt modelId="{B1C367BA-CFF9-42F1-9A34-9EFFE45BE310}" type="pres">
      <dgm:prSet presAssocID="{3393A8AB-A19B-4FCD-95DA-6E1FA5B3BFC4}" presName="sibTrans" presStyleCnt="0"/>
      <dgm:spPr/>
    </dgm:pt>
    <dgm:pt modelId="{2A186AF8-D94B-40E9-8B69-0A4FE4920958}" type="pres">
      <dgm:prSet presAssocID="{8C28B07D-D474-48B0-ABC8-FC2A6DED8E27}" presName="compNode" presStyleCnt="0"/>
      <dgm:spPr/>
    </dgm:pt>
    <dgm:pt modelId="{2276735A-C37F-4AF0-AA3B-AB63D41341B1}" type="pres">
      <dgm:prSet presAssocID="{8C28B07D-D474-48B0-ABC8-FC2A6DED8E27}" presName="bgRect" presStyleLbl="bgShp" presStyleIdx="2" presStyleCnt="3"/>
      <dgm:spPr>
        <a:solidFill>
          <a:schemeClr val="accent6"/>
        </a:solidFill>
      </dgm:spPr>
    </dgm:pt>
    <dgm:pt modelId="{0704899E-780B-4CAE-BE13-2B07971007BD}" type="pres">
      <dgm:prSet presAssocID="{8C28B07D-D474-48B0-ABC8-FC2A6DED8E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k"/>
        </a:ext>
      </dgm:extLst>
    </dgm:pt>
    <dgm:pt modelId="{48B51219-C1E2-4F92-86F0-AD4D60952024}" type="pres">
      <dgm:prSet presAssocID="{8C28B07D-D474-48B0-ABC8-FC2A6DED8E27}" presName="spaceRect" presStyleCnt="0"/>
      <dgm:spPr/>
    </dgm:pt>
    <dgm:pt modelId="{B81AB2F6-A844-439D-9D39-BA3D30B1CA3E}" type="pres">
      <dgm:prSet presAssocID="{8C28B07D-D474-48B0-ABC8-FC2A6DED8E27}" presName="parTx" presStyleLbl="revTx" presStyleIdx="2" presStyleCnt="3">
        <dgm:presLayoutVars>
          <dgm:chMax val="0"/>
          <dgm:chPref val="0"/>
        </dgm:presLayoutVars>
      </dgm:prSet>
      <dgm:spPr/>
    </dgm:pt>
  </dgm:ptLst>
  <dgm:cxnLst>
    <dgm:cxn modelId="{32D5FC06-5BF0-49AF-A132-A8D963B4EECD}" srcId="{E31B1BB7-198E-429B-AFB5-3F82E291E65D}" destId="{3BD62916-0603-4572-889C-62D7ABD73498}" srcOrd="1" destOrd="0" parTransId="{87A111F9-C2C6-49B1-B10E-14184D7FCF72}" sibTransId="{3393A8AB-A19B-4FCD-95DA-6E1FA5B3BFC4}"/>
    <dgm:cxn modelId="{04F1AD5B-C641-46BA-BA8E-DE12B7481F69}" type="presOf" srcId="{E31B1BB7-198E-429B-AFB5-3F82E291E65D}" destId="{0E134495-53CD-4950-9209-8CC403E4B16D}" srcOrd="0" destOrd="0" presId="urn:microsoft.com/office/officeart/2018/2/layout/IconVerticalSolidList"/>
    <dgm:cxn modelId="{FF41C452-9E6F-4B48-855E-9668E0F106C6}" type="presOf" srcId="{3BD62916-0603-4572-889C-62D7ABD73498}" destId="{7B65C68A-5F68-4F0F-BAAF-717D45D0BDE1}" srcOrd="0" destOrd="0" presId="urn:microsoft.com/office/officeart/2018/2/layout/IconVerticalSolidList"/>
    <dgm:cxn modelId="{A9180CBF-E9DD-4BDB-BC27-D5E95EE4EB75}" srcId="{E31B1BB7-198E-429B-AFB5-3F82E291E65D}" destId="{8C28B07D-D474-48B0-ABC8-FC2A6DED8E27}" srcOrd="2" destOrd="0" parTransId="{970606F8-384F-4D79-A1DC-48FECAC7EAF4}" sibTransId="{47F7229D-5F5F-4ED5-8744-3760985A9CC7}"/>
    <dgm:cxn modelId="{9CD9A4C9-FE0E-43DA-8F2A-7EF5412CBABB}" srcId="{E31B1BB7-198E-429B-AFB5-3F82E291E65D}" destId="{5196158A-AC41-40BF-B95E-78F977865CDA}" srcOrd="0" destOrd="0" parTransId="{1BAE08AF-39F2-48B7-A0DF-7B2C6FC73B52}" sibTransId="{F2F9D58D-74C2-4425-BD6D-4BF9140E9604}"/>
    <dgm:cxn modelId="{55FB8BDC-18EC-4458-9C64-76F7ACBC339D}" type="presOf" srcId="{5196158A-AC41-40BF-B95E-78F977865CDA}" destId="{E415AEB5-5ADC-4F23-A47C-BA370A867498}" srcOrd="0" destOrd="0" presId="urn:microsoft.com/office/officeart/2018/2/layout/IconVerticalSolidList"/>
    <dgm:cxn modelId="{3C48C4E8-A4B0-4370-A359-9D12481F56E4}" type="presOf" srcId="{8C28B07D-D474-48B0-ABC8-FC2A6DED8E27}" destId="{B81AB2F6-A844-439D-9D39-BA3D30B1CA3E}" srcOrd="0" destOrd="0" presId="urn:microsoft.com/office/officeart/2018/2/layout/IconVerticalSolidList"/>
    <dgm:cxn modelId="{CFAC3EC3-9B00-4FDF-A7E6-F3EBA99C131C}" type="presParOf" srcId="{0E134495-53CD-4950-9209-8CC403E4B16D}" destId="{449468CC-0EEA-4A39-BB3F-A5228CD068AE}" srcOrd="0" destOrd="0" presId="urn:microsoft.com/office/officeart/2018/2/layout/IconVerticalSolidList"/>
    <dgm:cxn modelId="{A0F04F8C-7753-4133-B66F-5EFBFE911372}" type="presParOf" srcId="{449468CC-0EEA-4A39-BB3F-A5228CD068AE}" destId="{4B49112C-ACF5-4D37-B0AE-6DA0743588CF}" srcOrd="0" destOrd="0" presId="urn:microsoft.com/office/officeart/2018/2/layout/IconVerticalSolidList"/>
    <dgm:cxn modelId="{B1D618D9-8509-4DCC-BFF9-1FDB96D61F5F}" type="presParOf" srcId="{449468CC-0EEA-4A39-BB3F-A5228CD068AE}" destId="{C4650D56-50EF-43F2-B52E-766167F56E32}" srcOrd="1" destOrd="0" presId="urn:microsoft.com/office/officeart/2018/2/layout/IconVerticalSolidList"/>
    <dgm:cxn modelId="{D281D522-129C-432F-950B-648B9293BF69}" type="presParOf" srcId="{449468CC-0EEA-4A39-BB3F-A5228CD068AE}" destId="{43C7CAE1-EEBD-4FB4-9A47-E762EF5BB62A}" srcOrd="2" destOrd="0" presId="urn:microsoft.com/office/officeart/2018/2/layout/IconVerticalSolidList"/>
    <dgm:cxn modelId="{220719B9-C6C0-4DB5-B7FA-FFFA9ABDA4E8}" type="presParOf" srcId="{449468CC-0EEA-4A39-BB3F-A5228CD068AE}" destId="{E415AEB5-5ADC-4F23-A47C-BA370A867498}" srcOrd="3" destOrd="0" presId="urn:microsoft.com/office/officeart/2018/2/layout/IconVerticalSolidList"/>
    <dgm:cxn modelId="{7FEA45FF-0320-4BF1-A914-9E4D0E43383E}" type="presParOf" srcId="{0E134495-53CD-4950-9209-8CC403E4B16D}" destId="{80E068B4-3291-412D-AA3F-099AE625E74E}" srcOrd="1" destOrd="0" presId="urn:microsoft.com/office/officeart/2018/2/layout/IconVerticalSolidList"/>
    <dgm:cxn modelId="{1F1B2463-C518-4A56-A10A-338A185E3B2D}" type="presParOf" srcId="{0E134495-53CD-4950-9209-8CC403E4B16D}" destId="{44B3D9FF-66C6-4BDB-AFED-6CE03C07C81B}" srcOrd="2" destOrd="0" presId="urn:microsoft.com/office/officeart/2018/2/layout/IconVerticalSolidList"/>
    <dgm:cxn modelId="{28D81578-4DDC-4132-9078-B7B6FF745926}" type="presParOf" srcId="{44B3D9FF-66C6-4BDB-AFED-6CE03C07C81B}" destId="{0CCC051D-C3ED-44C1-803F-6FF37A06495D}" srcOrd="0" destOrd="0" presId="urn:microsoft.com/office/officeart/2018/2/layout/IconVerticalSolidList"/>
    <dgm:cxn modelId="{88244AD1-068C-4899-98A6-12865506F86B}" type="presParOf" srcId="{44B3D9FF-66C6-4BDB-AFED-6CE03C07C81B}" destId="{746BD3C2-B34A-44F0-AC34-41341DEA322D}" srcOrd="1" destOrd="0" presId="urn:microsoft.com/office/officeart/2018/2/layout/IconVerticalSolidList"/>
    <dgm:cxn modelId="{D7C68199-9BBB-4CB4-B904-52D075DEA78B}" type="presParOf" srcId="{44B3D9FF-66C6-4BDB-AFED-6CE03C07C81B}" destId="{46985168-F6E0-4E2F-909E-3726E03720C0}" srcOrd="2" destOrd="0" presId="urn:microsoft.com/office/officeart/2018/2/layout/IconVerticalSolidList"/>
    <dgm:cxn modelId="{FAE081F4-34D4-4158-BC96-B495E48B8452}" type="presParOf" srcId="{44B3D9FF-66C6-4BDB-AFED-6CE03C07C81B}" destId="{7B65C68A-5F68-4F0F-BAAF-717D45D0BDE1}" srcOrd="3" destOrd="0" presId="urn:microsoft.com/office/officeart/2018/2/layout/IconVerticalSolidList"/>
    <dgm:cxn modelId="{46CF397C-50C9-4F30-8FC3-28D536E20F6C}" type="presParOf" srcId="{0E134495-53CD-4950-9209-8CC403E4B16D}" destId="{B1C367BA-CFF9-42F1-9A34-9EFFE45BE310}" srcOrd="3" destOrd="0" presId="urn:microsoft.com/office/officeart/2018/2/layout/IconVerticalSolidList"/>
    <dgm:cxn modelId="{5916EA03-F77B-4BC4-A103-C0B4A5C7E8CF}" type="presParOf" srcId="{0E134495-53CD-4950-9209-8CC403E4B16D}" destId="{2A186AF8-D94B-40E9-8B69-0A4FE4920958}" srcOrd="4" destOrd="0" presId="urn:microsoft.com/office/officeart/2018/2/layout/IconVerticalSolidList"/>
    <dgm:cxn modelId="{045F359B-A4FB-49E3-A72E-7F779A248EB3}" type="presParOf" srcId="{2A186AF8-D94B-40E9-8B69-0A4FE4920958}" destId="{2276735A-C37F-4AF0-AA3B-AB63D41341B1}" srcOrd="0" destOrd="0" presId="urn:microsoft.com/office/officeart/2018/2/layout/IconVerticalSolidList"/>
    <dgm:cxn modelId="{1BE94CE1-CD44-43FD-BFF3-7548564D0D16}" type="presParOf" srcId="{2A186AF8-D94B-40E9-8B69-0A4FE4920958}" destId="{0704899E-780B-4CAE-BE13-2B07971007BD}" srcOrd="1" destOrd="0" presId="urn:microsoft.com/office/officeart/2018/2/layout/IconVerticalSolidList"/>
    <dgm:cxn modelId="{4D9F1228-EDAF-4656-96E7-232C66814E90}" type="presParOf" srcId="{2A186AF8-D94B-40E9-8B69-0A4FE4920958}" destId="{48B51219-C1E2-4F92-86F0-AD4D60952024}" srcOrd="2" destOrd="0" presId="urn:microsoft.com/office/officeart/2018/2/layout/IconVerticalSolidList"/>
    <dgm:cxn modelId="{C456DC9A-843A-43C7-B144-24EFD6050D39}" type="presParOf" srcId="{2A186AF8-D94B-40E9-8B69-0A4FE4920958}" destId="{B81AB2F6-A844-439D-9D39-BA3D30B1CA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9072E9-DA3A-4520-BDD1-F9F65815A7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37F2C98-8EB1-4B63-99FC-CBAEC64BED65}">
      <dgm:prSet/>
      <dgm:spPr/>
      <dgm:t>
        <a:bodyPr/>
        <a:lstStyle/>
        <a:p>
          <a:r>
            <a:rPr lang="en-US" b="1"/>
            <a:t>Hemodialysis</a:t>
          </a:r>
          <a:r>
            <a:rPr lang="en-US"/>
            <a:t> is ongoing dialysis (3 to 5 times a week) that cleans your blood, usually in a dialysis center. The hemodialysis access is in your arm.</a:t>
          </a:r>
        </a:p>
      </dgm:t>
    </dgm:pt>
    <dgm:pt modelId="{7BAC4787-6B6C-46D3-8967-F428EF2BB5F0}" type="parTrans" cxnId="{10D67B23-3FD7-436B-8E08-9C4EC6AB4E9A}">
      <dgm:prSet/>
      <dgm:spPr/>
      <dgm:t>
        <a:bodyPr/>
        <a:lstStyle/>
        <a:p>
          <a:endParaRPr lang="en-US"/>
        </a:p>
      </dgm:t>
    </dgm:pt>
    <dgm:pt modelId="{AFF768B9-D5E6-4B62-93EC-EA8F7354A625}" type="sibTrans" cxnId="{10D67B23-3FD7-436B-8E08-9C4EC6AB4E9A}">
      <dgm:prSet/>
      <dgm:spPr/>
      <dgm:t>
        <a:bodyPr/>
        <a:lstStyle/>
        <a:p>
          <a:endParaRPr lang="en-US"/>
        </a:p>
      </dgm:t>
    </dgm:pt>
    <dgm:pt modelId="{86745ED7-3479-42D2-8C36-DAB84AABA892}">
      <dgm:prSet/>
      <dgm:spPr/>
      <dgm:t>
        <a:bodyPr/>
        <a:lstStyle/>
        <a:p>
          <a:r>
            <a:rPr lang="en-US" b="1"/>
            <a:t>Peritoneal dialysis</a:t>
          </a:r>
          <a:r>
            <a:rPr lang="en-US"/>
            <a:t> is ongoing dialysis (daily) that collects waste from the blood by washing the empty space in the abdomen (peritoneal cavity). It can be done from home. The access for this is in your abdomen.</a:t>
          </a:r>
        </a:p>
      </dgm:t>
    </dgm:pt>
    <dgm:pt modelId="{D8885346-5DDD-4E10-91D7-E475D70DAABD}" type="parTrans" cxnId="{7C3D7E06-0BE2-4EEA-8FFC-C79261E1C5EE}">
      <dgm:prSet/>
      <dgm:spPr/>
      <dgm:t>
        <a:bodyPr/>
        <a:lstStyle/>
        <a:p>
          <a:endParaRPr lang="en-US"/>
        </a:p>
      </dgm:t>
    </dgm:pt>
    <dgm:pt modelId="{C51992E9-07AA-4344-A95B-B720502FEACB}" type="sibTrans" cxnId="{7C3D7E06-0BE2-4EEA-8FFC-C79261E1C5EE}">
      <dgm:prSet/>
      <dgm:spPr/>
      <dgm:t>
        <a:bodyPr/>
        <a:lstStyle/>
        <a:p>
          <a:endParaRPr lang="en-US"/>
        </a:p>
      </dgm:t>
    </dgm:pt>
    <dgm:pt modelId="{270A6356-5BD0-4048-94AB-D871372A2CCA}" type="pres">
      <dgm:prSet presAssocID="{2E9072E9-DA3A-4520-BDD1-F9F65815A782}" presName="linear" presStyleCnt="0">
        <dgm:presLayoutVars>
          <dgm:animLvl val="lvl"/>
          <dgm:resizeHandles val="exact"/>
        </dgm:presLayoutVars>
      </dgm:prSet>
      <dgm:spPr/>
    </dgm:pt>
    <dgm:pt modelId="{876532A2-C329-47C5-B35C-6ED474574EAF}" type="pres">
      <dgm:prSet presAssocID="{437F2C98-8EB1-4B63-99FC-CBAEC64BED65}" presName="parentText" presStyleLbl="node1" presStyleIdx="0" presStyleCnt="2">
        <dgm:presLayoutVars>
          <dgm:chMax val="0"/>
          <dgm:bulletEnabled val="1"/>
        </dgm:presLayoutVars>
      </dgm:prSet>
      <dgm:spPr/>
    </dgm:pt>
    <dgm:pt modelId="{FC891302-4AEA-4059-926C-5F75CF9B39C0}" type="pres">
      <dgm:prSet presAssocID="{AFF768B9-D5E6-4B62-93EC-EA8F7354A625}" presName="spacer" presStyleCnt="0"/>
      <dgm:spPr/>
    </dgm:pt>
    <dgm:pt modelId="{96B42C15-122F-4AE5-863F-4CA2D794AEA2}" type="pres">
      <dgm:prSet presAssocID="{86745ED7-3479-42D2-8C36-DAB84AABA892}" presName="parentText" presStyleLbl="node1" presStyleIdx="1" presStyleCnt="2">
        <dgm:presLayoutVars>
          <dgm:chMax val="0"/>
          <dgm:bulletEnabled val="1"/>
        </dgm:presLayoutVars>
      </dgm:prSet>
      <dgm:spPr/>
    </dgm:pt>
  </dgm:ptLst>
  <dgm:cxnLst>
    <dgm:cxn modelId="{7C3D7E06-0BE2-4EEA-8FFC-C79261E1C5EE}" srcId="{2E9072E9-DA3A-4520-BDD1-F9F65815A782}" destId="{86745ED7-3479-42D2-8C36-DAB84AABA892}" srcOrd="1" destOrd="0" parTransId="{D8885346-5DDD-4E10-91D7-E475D70DAABD}" sibTransId="{C51992E9-07AA-4344-A95B-B720502FEACB}"/>
    <dgm:cxn modelId="{A16B6D1C-416E-4C26-886F-E98163FC6230}" type="presOf" srcId="{86745ED7-3479-42D2-8C36-DAB84AABA892}" destId="{96B42C15-122F-4AE5-863F-4CA2D794AEA2}" srcOrd="0" destOrd="0" presId="urn:microsoft.com/office/officeart/2005/8/layout/vList2"/>
    <dgm:cxn modelId="{10D67B23-3FD7-436B-8E08-9C4EC6AB4E9A}" srcId="{2E9072E9-DA3A-4520-BDD1-F9F65815A782}" destId="{437F2C98-8EB1-4B63-99FC-CBAEC64BED65}" srcOrd="0" destOrd="0" parTransId="{7BAC4787-6B6C-46D3-8967-F428EF2BB5F0}" sibTransId="{AFF768B9-D5E6-4B62-93EC-EA8F7354A625}"/>
    <dgm:cxn modelId="{12FE47D8-DB9B-41F2-AE8A-FCFFCAC65573}" type="presOf" srcId="{437F2C98-8EB1-4B63-99FC-CBAEC64BED65}" destId="{876532A2-C329-47C5-B35C-6ED474574EAF}" srcOrd="0" destOrd="0" presId="urn:microsoft.com/office/officeart/2005/8/layout/vList2"/>
    <dgm:cxn modelId="{BBA3EBF8-24A2-411C-A646-49502ADF05E0}" type="presOf" srcId="{2E9072E9-DA3A-4520-BDD1-F9F65815A782}" destId="{270A6356-5BD0-4048-94AB-D871372A2CCA}" srcOrd="0" destOrd="0" presId="urn:microsoft.com/office/officeart/2005/8/layout/vList2"/>
    <dgm:cxn modelId="{CC6B4F32-E2FE-40EC-A6C5-2F650F2664CC}" type="presParOf" srcId="{270A6356-5BD0-4048-94AB-D871372A2CCA}" destId="{876532A2-C329-47C5-B35C-6ED474574EAF}" srcOrd="0" destOrd="0" presId="urn:microsoft.com/office/officeart/2005/8/layout/vList2"/>
    <dgm:cxn modelId="{B791DA40-D8CD-4E7C-AC30-D35D2FA31651}" type="presParOf" srcId="{270A6356-5BD0-4048-94AB-D871372A2CCA}" destId="{FC891302-4AEA-4059-926C-5F75CF9B39C0}" srcOrd="1" destOrd="0" presId="urn:microsoft.com/office/officeart/2005/8/layout/vList2"/>
    <dgm:cxn modelId="{DFF3A677-ED43-4C38-9BCE-4CE8635AE5D7}" type="presParOf" srcId="{270A6356-5BD0-4048-94AB-D871372A2CCA}" destId="{96B42C15-122F-4AE5-863F-4CA2D794AEA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5D3A5A-3A6F-422E-8F8E-D7EB0FE06713}"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US"/>
        </a:p>
      </dgm:t>
    </dgm:pt>
    <dgm:pt modelId="{CBC0826D-8F8E-4379-829C-C5052B8B4D05}">
      <dgm:prSet/>
      <dgm:spPr/>
      <dgm:t>
        <a:bodyPr/>
        <a:lstStyle/>
        <a:p>
          <a:r>
            <a:rPr lang="en-US"/>
            <a:t>The spent dialysate is a highly saline liquid consisting of urea, creatinine, uric acid, phosphate, etc. </a:t>
          </a:r>
        </a:p>
      </dgm:t>
    </dgm:pt>
    <dgm:pt modelId="{82256C0D-4D1A-4313-87EE-D68425ACAB6B}" type="parTrans" cxnId="{AA2521AE-6CF6-42F0-9418-B8CC6480128C}">
      <dgm:prSet/>
      <dgm:spPr/>
      <dgm:t>
        <a:bodyPr/>
        <a:lstStyle/>
        <a:p>
          <a:endParaRPr lang="en-US"/>
        </a:p>
      </dgm:t>
    </dgm:pt>
    <dgm:pt modelId="{C3164531-10F7-4EC6-90E7-BD4345D5AD89}" type="sibTrans" cxnId="{AA2521AE-6CF6-42F0-9418-B8CC6480128C}">
      <dgm:prSet/>
      <dgm:spPr/>
      <dgm:t>
        <a:bodyPr/>
        <a:lstStyle/>
        <a:p>
          <a:endParaRPr lang="en-US"/>
        </a:p>
      </dgm:t>
    </dgm:pt>
    <dgm:pt modelId="{2BD0F1D7-CEBF-4D4D-B305-59C56A2F1CE4}">
      <dgm:prSet/>
      <dgm:spPr/>
      <dgm:t>
        <a:bodyPr/>
        <a:lstStyle/>
        <a:p>
          <a:r>
            <a:rPr lang="en-US"/>
            <a:t>A major challenge for the reuse of spent dialysate is removal of urea, the main nitrogenous waste product. </a:t>
          </a:r>
        </a:p>
      </dgm:t>
    </dgm:pt>
    <dgm:pt modelId="{9FBBCCEE-B9CD-4021-BAFE-972E5330CA46}" type="parTrans" cxnId="{3EB9AABB-03A3-4DA6-88E5-6C555F5E39FD}">
      <dgm:prSet/>
      <dgm:spPr/>
      <dgm:t>
        <a:bodyPr/>
        <a:lstStyle/>
        <a:p>
          <a:endParaRPr lang="en-US"/>
        </a:p>
      </dgm:t>
    </dgm:pt>
    <dgm:pt modelId="{A1FEE1A5-B110-44CA-AC1B-2F0D49CFC538}" type="sibTrans" cxnId="{3EB9AABB-03A3-4DA6-88E5-6C555F5E39FD}">
      <dgm:prSet/>
      <dgm:spPr/>
      <dgm:t>
        <a:bodyPr/>
        <a:lstStyle/>
        <a:p>
          <a:endParaRPr lang="en-US"/>
        </a:p>
      </dgm:t>
    </dgm:pt>
    <dgm:pt modelId="{D854DA44-BB63-4835-9600-A330520CFE49}">
      <dgm:prSet/>
      <dgm:spPr/>
      <dgm:t>
        <a:bodyPr/>
        <a:lstStyle/>
        <a:p>
          <a:r>
            <a:rPr lang="en-US"/>
            <a:t>Due to its small molecular weight (60 Da) and electroneutral nature, it is difficult to be removed by sorbents.</a:t>
          </a:r>
        </a:p>
      </dgm:t>
    </dgm:pt>
    <dgm:pt modelId="{64653031-2016-4D7C-9E8C-E69EA948262B}" type="parTrans" cxnId="{43A59552-E08F-4FEB-90FA-EBBB2D774F3A}">
      <dgm:prSet/>
      <dgm:spPr/>
      <dgm:t>
        <a:bodyPr/>
        <a:lstStyle/>
        <a:p>
          <a:endParaRPr lang="en-US"/>
        </a:p>
      </dgm:t>
    </dgm:pt>
    <dgm:pt modelId="{B1459612-FBFC-4CD1-B9D0-041A270922F5}" type="sibTrans" cxnId="{43A59552-E08F-4FEB-90FA-EBBB2D774F3A}">
      <dgm:prSet/>
      <dgm:spPr/>
      <dgm:t>
        <a:bodyPr/>
        <a:lstStyle/>
        <a:p>
          <a:endParaRPr lang="en-US"/>
        </a:p>
      </dgm:t>
    </dgm:pt>
    <dgm:pt modelId="{5AFC9C30-61A3-48B6-9806-F1542A213B66}" type="pres">
      <dgm:prSet presAssocID="{1F5D3A5A-3A6F-422E-8F8E-D7EB0FE06713}" presName="outerComposite" presStyleCnt="0">
        <dgm:presLayoutVars>
          <dgm:chMax val="5"/>
          <dgm:dir/>
          <dgm:resizeHandles val="exact"/>
        </dgm:presLayoutVars>
      </dgm:prSet>
      <dgm:spPr/>
    </dgm:pt>
    <dgm:pt modelId="{DDA17E43-2BF1-4B1F-BF48-CAF0BF989D6A}" type="pres">
      <dgm:prSet presAssocID="{1F5D3A5A-3A6F-422E-8F8E-D7EB0FE06713}" presName="dummyMaxCanvas" presStyleCnt="0">
        <dgm:presLayoutVars/>
      </dgm:prSet>
      <dgm:spPr/>
    </dgm:pt>
    <dgm:pt modelId="{851A4352-64F4-410B-A2E1-18057B53523C}" type="pres">
      <dgm:prSet presAssocID="{1F5D3A5A-3A6F-422E-8F8E-D7EB0FE06713}" presName="ThreeNodes_1" presStyleLbl="node1" presStyleIdx="0" presStyleCnt="3">
        <dgm:presLayoutVars>
          <dgm:bulletEnabled val="1"/>
        </dgm:presLayoutVars>
      </dgm:prSet>
      <dgm:spPr/>
    </dgm:pt>
    <dgm:pt modelId="{3371E542-BDCE-4338-9575-0056E10EB487}" type="pres">
      <dgm:prSet presAssocID="{1F5D3A5A-3A6F-422E-8F8E-D7EB0FE06713}" presName="ThreeNodes_2" presStyleLbl="node1" presStyleIdx="1" presStyleCnt="3">
        <dgm:presLayoutVars>
          <dgm:bulletEnabled val="1"/>
        </dgm:presLayoutVars>
      </dgm:prSet>
      <dgm:spPr/>
    </dgm:pt>
    <dgm:pt modelId="{509E1AF9-E7C2-419E-A55D-73926E6619A4}" type="pres">
      <dgm:prSet presAssocID="{1F5D3A5A-3A6F-422E-8F8E-D7EB0FE06713}" presName="ThreeNodes_3" presStyleLbl="node1" presStyleIdx="2" presStyleCnt="3">
        <dgm:presLayoutVars>
          <dgm:bulletEnabled val="1"/>
        </dgm:presLayoutVars>
      </dgm:prSet>
      <dgm:spPr/>
    </dgm:pt>
    <dgm:pt modelId="{9D58F842-9610-4A13-9EF6-23CFC1593460}" type="pres">
      <dgm:prSet presAssocID="{1F5D3A5A-3A6F-422E-8F8E-D7EB0FE06713}" presName="ThreeConn_1-2" presStyleLbl="fgAccFollowNode1" presStyleIdx="0" presStyleCnt="2">
        <dgm:presLayoutVars>
          <dgm:bulletEnabled val="1"/>
        </dgm:presLayoutVars>
      </dgm:prSet>
      <dgm:spPr/>
    </dgm:pt>
    <dgm:pt modelId="{AF7C5DAA-0908-4B51-9D7B-E594D58B82C0}" type="pres">
      <dgm:prSet presAssocID="{1F5D3A5A-3A6F-422E-8F8E-D7EB0FE06713}" presName="ThreeConn_2-3" presStyleLbl="fgAccFollowNode1" presStyleIdx="1" presStyleCnt="2">
        <dgm:presLayoutVars>
          <dgm:bulletEnabled val="1"/>
        </dgm:presLayoutVars>
      </dgm:prSet>
      <dgm:spPr/>
    </dgm:pt>
    <dgm:pt modelId="{145E3795-41B8-43F7-923E-FAFACC8E750F}" type="pres">
      <dgm:prSet presAssocID="{1F5D3A5A-3A6F-422E-8F8E-D7EB0FE06713}" presName="ThreeNodes_1_text" presStyleLbl="node1" presStyleIdx="2" presStyleCnt="3">
        <dgm:presLayoutVars>
          <dgm:bulletEnabled val="1"/>
        </dgm:presLayoutVars>
      </dgm:prSet>
      <dgm:spPr/>
    </dgm:pt>
    <dgm:pt modelId="{9898CE8B-C6D0-4B02-BE4A-7448B11070CD}" type="pres">
      <dgm:prSet presAssocID="{1F5D3A5A-3A6F-422E-8F8E-D7EB0FE06713}" presName="ThreeNodes_2_text" presStyleLbl="node1" presStyleIdx="2" presStyleCnt="3">
        <dgm:presLayoutVars>
          <dgm:bulletEnabled val="1"/>
        </dgm:presLayoutVars>
      </dgm:prSet>
      <dgm:spPr/>
    </dgm:pt>
    <dgm:pt modelId="{CB4C7C1C-CD58-4BCF-BB45-236F8B2D779E}" type="pres">
      <dgm:prSet presAssocID="{1F5D3A5A-3A6F-422E-8F8E-D7EB0FE06713}" presName="ThreeNodes_3_text" presStyleLbl="node1" presStyleIdx="2" presStyleCnt="3">
        <dgm:presLayoutVars>
          <dgm:bulletEnabled val="1"/>
        </dgm:presLayoutVars>
      </dgm:prSet>
      <dgm:spPr/>
    </dgm:pt>
  </dgm:ptLst>
  <dgm:cxnLst>
    <dgm:cxn modelId="{39C7E71C-F0F7-48E4-B28E-2E2D528894ED}" type="presOf" srcId="{D854DA44-BB63-4835-9600-A330520CFE49}" destId="{509E1AF9-E7C2-419E-A55D-73926E6619A4}" srcOrd="0" destOrd="0" presId="urn:microsoft.com/office/officeart/2005/8/layout/vProcess5"/>
    <dgm:cxn modelId="{3BABAF28-2464-4BC4-A661-FFD45A809525}" type="presOf" srcId="{2BD0F1D7-CEBF-4D4D-B305-59C56A2F1CE4}" destId="{9898CE8B-C6D0-4B02-BE4A-7448B11070CD}" srcOrd="1" destOrd="0" presId="urn:microsoft.com/office/officeart/2005/8/layout/vProcess5"/>
    <dgm:cxn modelId="{7B35924D-03C8-4D6A-9F36-74006641B088}" type="presOf" srcId="{CBC0826D-8F8E-4379-829C-C5052B8B4D05}" destId="{851A4352-64F4-410B-A2E1-18057B53523C}" srcOrd="0" destOrd="0" presId="urn:microsoft.com/office/officeart/2005/8/layout/vProcess5"/>
    <dgm:cxn modelId="{B69D2052-6877-46C2-A64D-10BC0632F190}" type="presOf" srcId="{CBC0826D-8F8E-4379-829C-C5052B8B4D05}" destId="{145E3795-41B8-43F7-923E-FAFACC8E750F}" srcOrd="1" destOrd="0" presId="urn:microsoft.com/office/officeart/2005/8/layout/vProcess5"/>
    <dgm:cxn modelId="{43A59552-E08F-4FEB-90FA-EBBB2D774F3A}" srcId="{1F5D3A5A-3A6F-422E-8F8E-D7EB0FE06713}" destId="{D854DA44-BB63-4835-9600-A330520CFE49}" srcOrd="2" destOrd="0" parTransId="{64653031-2016-4D7C-9E8C-E69EA948262B}" sibTransId="{B1459612-FBFC-4CD1-B9D0-041A270922F5}"/>
    <dgm:cxn modelId="{8A292075-47E9-4BD1-BFED-8627ECF02614}" type="presOf" srcId="{1F5D3A5A-3A6F-422E-8F8E-D7EB0FE06713}" destId="{5AFC9C30-61A3-48B6-9806-F1542A213B66}" srcOrd="0" destOrd="0" presId="urn:microsoft.com/office/officeart/2005/8/layout/vProcess5"/>
    <dgm:cxn modelId="{C8613058-6C12-471E-8FA8-65A70C63FA53}" type="presOf" srcId="{A1FEE1A5-B110-44CA-AC1B-2F0D49CFC538}" destId="{AF7C5DAA-0908-4B51-9D7B-E594D58B82C0}" srcOrd="0" destOrd="0" presId="urn:microsoft.com/office/officeart/2005/8/layout/vProcess5"/>
    <dgm:cxn modelId="{AA2521AE-6CF6-42F0-9418-B8CC6480128C}" srcId="{1F5D3A5A-3A6F-422E-8F8E-D7EB0FE06713}" destId="{CBC0826D-8F8E-4379-829C-C5052B8B4D05}" srcOrd="0" destOrd="0" parTransId="{82256C0D-4D1A-4313-87EE-D68425ACAB6B}" sibTransId="{C3164531-10F7-4EC6-90E7-BD4345D5AD89}"/>
    <dgm:cxn modelId="{3EB9AABB-03A3-4DA6-88E5-6C555F5E39FD}" srcId="{1F5D3A5A-3A6F-422E-8F8E-D7EB0FE06713}" destId="{2BD0F1D7-CEBF-4D4D-B305-59C56A2F1CE4}" srcOrd="1" destOrd="0" parTransId="{9FBBCCEE-B9CD-4021-BAFE-972E5330CA46}" sibTransId="{A1FEE1A5-B110-44CA-AC1B-2F0D49CFC538}"/>
    <dgm:cxn modelId="{9E7116C8-A894-4434-A911-10E5877D619B}" type="presOf" srcId="{D854DA44-BB63-4835-9600-A330520CFE49}" destId="{CB4C7C1C-CD58-4BCF-BB45-236F8B2D779E}" srcOrd="1" destOrd="0" presId="urn:microsoft.com/office/officeart/2005/8/layout/vProcess5"/>
    <dgm:cxn modelId="{9BD447D7-4D66-4707-AF5F-5179E00EC669}" type="presOf" srcId="{2BD0F1D7-CEBF-4D4D-B305-59C56A2F1CE4}" destId="{3371E542-BDCE-4338-9575-0056E10EB487}" srcOrd="0" destOrd="0" presId="urn:microsoft.com/office/officeart/2005/8/layout/vProcess5"/>
    <dgm:cxn modelId="{6E73C5E9-6D69-4E7B-8261-A0EEF650B335}" type="presOf" srcId="{C3164531-10F7-4EC6-90E7-BD4345D5AD89}" destId="{9D58F842-9610-4A13-9EF6-23CFC1593460}" srcOrd="0" destOrd="0" presId="urn:microsoft.com/office/officeart/2005/8/layout/vProcess5"/>
    <dgm:cxn modelId="{5589FD46-0B17-45FB-90D9-3DF3E92B9EF0}" type="presParOf" srcId="{5AFC9C30-61A3-48B6-9806-F1542A213B66}" destId="{DDA17E43-2BF1-4B1F-BF48-CAF0BF989D6A}" srcOrd="0" destOrd="0" presId="urn:microsoft.com/office/officeart/2005/8/layout/vProcess5"/>
    <dgm:cxn modelId="{DCD519EB-80FB-43D2-A14E-EE5699AFD3BD}" type="presParOf" srcId="{5AFC9C30-61A3-48B6-9806-F1542A213B66}" destId="{851A4352-64F4-410B-A2E1-18057B53523C}" srcOrd="1" destOrd="0" presId="urn:microsoft.com/office/officeart/2005/8/layout/vProcess5"/>
    <dgm:cxn modelId="{F91287E4-48E2-4937-9413-3820E3690CC1}" type="presParOf" srcId="{5AFC9C30-61A3-48B6-9806-F1542A213B66}" destId="{3371E542-BDCE-4338-9575-0056E10EB487}" srcOrd="2" destOrd="0" presId="urn:microsoft.com/office/officeart/2005/8/layout/vProcess5"/>
    <dgm:cxn modelId="{9738AF66-8ABB-441C-A87E-080EED0F908A}" type="presParOf" srcId="{5AFC9C30-61A3-48B6-9806-F1542A213B66}" destId="{509E1AF9-E7C2-419E-A55D-73926E6619A4}" srcOrd="3" destOrd="0" presId="urn:microsoft.com/office/officeart/2005/8/layout/vProcess5"/>
    <dgm:cxn modelId="{BDC7D37C-ABCA-402A-8329-FB9C665094A5}" type="presParOf" srcId="{5AFC9C30-61A3-48B6-9806-F1542A213B66}" destId="{9D58F842-9610-4A13-9EF6-23CFC1593460}" srcOrd="4" destOrd="0" presId="urn:microsoft.com/office/officeart/2005/8/layout/vProcess5"/>
    <dgm:cxn modelId="{48E95B60-EA0A-4D30-8650-184F151625D0}" type="presParOf" srcId="{5AFC9C30-61A3-48B6-9806-F1542A213B66}" destId="{AF7C5DAA-0908-4B51-9D7B-E594D58B82C0}" srcOrd="5" destOrd="0" presId="urn:microsoft.com/office/officeart/2005/8/layout/vProcess5"/>
    <dgm:cxn modelId="{E773E3DC-3C25-4B68-8598-7574DA5395B0}" type="presParOf" srcId="{5AFC9C30-61A3-48B6-9806-F1542A213B66}" destId="{145E3795-41B8-43F7-923E-FAFACC8E750F}" srcOrd="6" destOrd="0" presId="urn:microsoft.com/office/officeart/2005/8/layout/vProcess5"/>
    <dgm:cxn modelId="{9D5DEBB8-F9F8-40AD-BA35-DC4E0D1C8B8E}" type="presParOf" srcId="{5AFC9C30-61A3-48B6-9806-F1542A213B66}" destId="{9898CE8B-C6D0-4B02-BE4A-7448B11070CD}" srcOrd="7" destOrd="0" presId="urn:microsoft.com/office/officeart/2005/8/layout/vProcess5"/>
    <dgm:cxn modelId="{E667B306-573E-4FEF-87DF-B6B33439039F}" type="presParOf" srcId="{5AFC9C30-61A3-48B6-9806-F1542A213B66}" destId="{CB4C7C1C-CD58-4BCF-BB45-236F8B2D779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D331D7-1AFA-FE4E-BEFE-59EA83373675}" type="doc">
      <dgm:prSet loTypeId="urn:microsoft.com/office/officeart/2008/layout/AlternatingPictureBlocks" loCatId="" qsTypeId="urn:microsoft.com/office/officeart/2005/8/quickstyle/simple2" qsCatId="simple" csTypeId="urn:microsoft.com/office/officeart/2005/8/colors/accent3_2" csCatId="accent3" phldr="1"/>
      <dgm:spPr/>
    </dgm:pt>
    <dgm:pt modelId="{55807E3B-4B37-054E-A2C7-89E75221B619}">
      <dgm:prSet phldrT="[Text]"/>
      <dgm:spPr/>
      <dgm:t>
        <a:bodyPr/>
        <a:lstStyle/>
        <a:p>
          <a:pPr algn="l"/>
          <a:r>
            <a:rPr lang="en-US" b="0" i="0">
              <a:effectLst/>
              <a:latin typeface="Arial" panose="020B0604020202020204" pitchFamily="34" charset="0"/>
              <a:cs typeface="Arial" panose="020B0604020202020204" pitchFamily="34" charset="0"/>
            </a:rPr>
            <a:t>A patient treated three times a week consumes around 24 tons of pure water per year. </a:t>
          </a:r>
          <a:endParaRPr lang="en-US">
            <a:latin typeface="Arial" panose="020B0604020202020204" pitchFamily="34" charset="0"/>
            <a:cs typeface="Arial" panose="020B0604020202020204" pitchFamily="34" charset="0"/>
          </a:endParaRPr>
        </a:p>
      </dgm:t>
    </dgm:pt>
    <dgm:pt modelId="{978A13EF-CA91-1949-AB0E-FC555E638BF4}" type="parTrans" cxnId="{4166EE4B-9F5A-4740-867E-A36EC6F11414}">
      <dgm:prSet/>
      <dgm:spPr/>
      <dgm:t>
        <a:bodyPr/>
        <a:lstStyle/>
        <a:p>
          <a:endParaRPr lang="en-US"/>
        </a:p>
      </dgm:t>
    </dgm:pt>
    <dgm:pt modelId="{75D24632-2ED6-EB45-B16A-34F297FFAF05}" type="sibTrans" cxnId="{4166EE4B-9F5A-4740-867E-A36EC6F11414}">
      <dgm:prSet/>
      <dgm:spPr/>
      <dgm:t>
        <a:bodyPr/>
        <a:lstStyle/>
        <a:p>
          <a:endParaRPr lang="en-US"/>
        </a:p>
      </dgm:t>
    </dgm:pt>
    <dgm:pt modelId="{8AE1633B-135D-024B-B004-2146195C4900}">
      <dgm:prSet phldrT="[Text]"/>
      <dgm:spPr/>
      <dgm:t>
        <a:bodyPr/>
        <a:lstStyle/>
        <a:p>
          <a:pPr algn="l"/>
          <a:r>
            <a:rPr lang="en-US" b="0" i="0">
              <a:effectLst/>
              <a:latin typeface="Arial" panose="020B0604020202020204" pitchFamily="34" charset="0"/>
              <a:cs typeface="Arial" panose="020B0604020202020204" pitchFamily="34" charset="0"/>
            </a:rPr>
            <a:t>A typical facility-based patient uses about 80 tons of tap water for hemodialysis. </a:t>
          </a:r>
          <a:endParaRPr lang="en-US">
            <a:latin typeface="Arial" panose="020B0604020202020204" pitchFamily="34" charset="0"/>
            <a:cs typeface="Arial" panose="020B0604020202020204" pitchFamily="34" charset="0"/>
          </a:endParaRPr>
        </a:p>
      </dgm:t>
    </dgm:pt>
    <dgm:pt modelId="{0CC6F948-0A1F-5845-A578-58CB9D7A4BA7}" type="parTrans" cxnId="{6E10712C-DD86-4D42-8E2C-3147C1509D3A}">
      <dgm:prSet/>
      <dgm:spPr/>
      <dgm:t>
        <a:bodyPr/>
        <a:lstStyle/>
        <a:p>
          <a:endParaRPr lang="en-US"/>
        </a:p>
      </dgm:t>
    </dgm:pt>
    <dgm:pt modelId="{A421E5FA-47BD-F14F-9BFB-929D47CCA64D}" type="sibTrans" cxnId="{6E10712C-DD86-4D42-8E2C-3147C1509D3A}">
      <dgm:prSet/>
      <dgm:spPr/>
      <dgm:t>
        <a:bodyPr/>
        <a:lstStyle/>
        <a:p>
          <a:endParaRPr lang="en-US"/>
        </a:p>
      </dgm:t>
    </dgm:pt>
    <dgm:pt modelId="{C42C2B6D-3229-F543-8B26-5CD8514843FB}" type="pres">
      <dgm:prSet presAssocID="{86D331D7-1AFA-FE4E-BEFE-59EA83373675}" presName="linearFlow" presStyleCnt="0">
        <dgm:presLayoutVars>
          <dgm:dir/>
          <dgm:resizeHandles val="exact"/>
        </dgm:presLayoutVars>
      </dgm:prSet>
      <dgm:spPr/>
    </dgm:pt>
    <dgm:pt modelId="{D06D55B3-B037-5A43-AEE0-9BC209276158}" type="pres">
      <dgm:prSet presAssocID="{55807E3B-4B37-054E-A2C7-89E75221B619}" presName="comp" presStyleCnt="0"/>
      <dgm:spPr/>
    </dgm:pt>
    <dgm:pt modelId="{419EC895-E4B7-5640-B289-0A37FDD25F4B}" type="pres">
      <dgm:prSet presAssocID="{55807E3B-4B37-054E-A2C7-89E75221B619}" presName="rect2" presStyleLbl="node1" presStyleIdx="0" presStyleCnt="2">
        <dgm:presLayoutVars>
          <dgm:bulletEnabled val="1"/>
        </dgm:presLayoutVars>
      </dgm:prSet>
      <dgm:spPr>
        <a:prstGeom prst="roundRect">
          <a:avLst/>
        </a:prstGeom>
      </dgm:spPr>
    </dgm:pt>
    <dgm:pt modelId="{9232F7A0-C7E9-5E4F-9EEA-64B2F35C325B}" type="pres">
      <dgm:prSet presAssocID="{55807E3B-4B37-054E-A2C7-89E75221B619}" presName="rect1" presStyleLbl="lnNode1" presStyleIdx="0" presStyleCnt="2"/>
      <dgm:spPr>
        <a:prstGeom prst="roundRect">
          <a:avLst/>
        </a:prstGeom>
      </dgm:spPr>
    </dgm:pt>
    <dgm:pt modelId="{4B811596-DA1E-2F46-A13A-17872A5205D9}" type="pres">
      <dgm:prSet presAssocID="{75D24632-2ED6-EB45-B16A-34F297FFAF05}" presName="sibTrans" presStyleCnt="0"/>
      <dgm:spPr/>
    </dgm:pt>
    <dgm:pt modelId="{01E93461-DB27-9942-8763-7D2B497A3CB0}" type="pres">
      <dgm:prSet presAssocID="{8AE1633B-135D-024B-B004-2146195C4900}" presName="comp" presStyleCnt="0"/>
      <dgm:spPr/>
    </dgm:pt>
    <dgm:pt modelId="{09C57370-82A5-4447-B19B-3C11FCAEA207}" type="pres">
      <dgm:prSet presAssocID="{8AE1633B-135D-024B-B004-2146195C4900}" presName="rect2" presStyleLbl="node1" presStyleIdx="1" presStyleCnt="2">
        <dgm:presLayoutVars>
          <dgm:bulletEnabled val="1"/>
        </dgm:presLayoutVars>
      </dgm:prSet>
      <dgm:spPr>
        <a:prstGeom prst="roundRect">
          <a:avLst/>
        </a:prstGeom>
      </dgm:spPr>
    </dgm:pt>
    <dgm:pt modelId="{57052A78-A4D2-174A-8D9B-8333C5192FDB}" type="pres">
      <dgm:prSet presAssocID="{8AE1633B-135D-024B-B004-2146195C4900}" presName="rect1" presStyleLbl="lnNode1" presStyleIdx="1" presStyleCnt="2"/>
      <dgm:spPr>
        <a:prstGeom prst="roundRect">
          <a:avLst/>
        </a:prstGeom>
      </dgm:spPr>
    </dgm:pt>
  </dgm:ptLst>
  <dgm:cxnLst>
    <dgm:cxn modelId="{98AAE009-194F-CB43-AA0C-132133CBF38F}" type="presOf" srcId="{8AE1633B-135D-024B-B004-2146195C4900}" destId="{09C57370-82A5-4447-B19B-3C11FCAEA207}" srcOrd="0" destOrd="0" presId="urn:microsoft.com/office/officeart/2008/layout/AlternatingPictureBlocks"/>
    <dgm:cxn modelId="{6E10712C-DD86-4D42-8E2C-3147C1509D3A}" srcId="{86D331D7-1AFA-FE4E-BEFE-59EA83373675}" destId="{8AE1633B-135D-024B-B004-2146195C4900}" srcOrd="1" destOrd="0" parTransId="{0CC6F948-0A1F-5845-A578-58CB9D7A4BA7}" sibTransId="{A421E5FA-47BD-F14F-9BFB-929D47CCA64D}"/>
    <dgm:cxn modelId="{4166EE4B-9F5A-4740-867E-A36EC6F11414}" srcId="{86D331D7-1AFA-FE4E-BEFE-59EA83373675}" destId="{55807E3B-4B37-054E-A2C7-89E75221B619}" srcOrd="0" destOrd="0" parTransId="{978A13EF-CA91-1949-AB0E-FC555E638BF4}" sibTransId="{75D24632-2ED6-EB45-B16A-34F297FFAF05}"/>
    <dgm:cxn modelId="{BAD12C52-04C6-004C-A72E-5E7DA15DADA7}" type="presOf" srcId="{55807E3B-4B37-054E-A2C7-89E75221B619}" destId="{419EC895-E4B7-5640-B289-0A37FDD25F4B}" srcOrd="0" destOrd="0" presId="urn:microsoft.com/office/officeart/2008/layout/AlternatingPictureBlocks"/>
    <dgm:cxn modelId="{CA8430BC-40B2-5F4A-A355-51F14598825A}" type="presOf" srcId="{86D331D7-1AFA-FE4E-BEFE-59EA83373675}" destId="{C42C2B6D-3229-F543-8B26-5CD8514843FB}" srcOrd="0" destOrd="0" presId="urn:microsoft.com/office/officeart/2008/layout/AlternatingPictureBlocks"/>
    <dgm:cxn modelId="{34EF3A47-8A76-3E4D-A1A4-7DDDB1C35849}" type="presParOf" srcId="{C42C2B6D-3229-F543-8B26-5CD8514843FB}" destId="{D06D55B3-B037-5A43-AEE0-9BC209276158}" srcOrd="0" destOrd="0" presId="urn:microsoft.com/office/officeart/2008/layout/AlternatingPictureBlocks"/>
    <dgm:cxn modelId="{5C6E565A-DE1D-3C40-93BE-0EA6702D55DF}" type="presParOf" srcId="{D06D55B3-B037-5A43-AEE0-9BC209276158}" destId="{419EC895-E4B7-5640-B289-0A37FDD25F4B}" srcOrd="0" destOrd="0" presId="urn:microsoft.com/office/officeart/2008/layout/AlternatingPictureBlocks"/>
    <dgm:cxn modelId="{6C731CF5-788A-8F43-8A60-21FCBD5E4B95}" type="presParOf" srcId="{D06D55B3-B037-5A43-AEE0-9BC209276158}" destId="{9232F7A0-C7E9-5E4F-9EEA-64B2F35C325B}" srcOrd="1" destOrd="0" presId="urn:microsoft.com/office/officeart/2008/layout/AlternatingPictureBlocks"/>
    <dgm:cxn modelId="{074C1C50-8D4B-C546-B054-B569CE50FAE2}" type="presParOf" srcId="{C42C2B6D-3229-F543-8B26-5CD8514843FB}" destId="{4B811596-DA1E-2F46-A13A-17872A5205D9}" srcOrd="1" destOrd="0" presId="urn:microsoft.com/office/officeart/2008/layout/AlternatingPictureBlocks"/>
    <dgm:cxn modelId="{88BF7D5C-2C09-344C-AA77-3D0D5C4D4D61}" type="presParOf" srcId="{C42C2B6D-3229-F543-8B26-5CD8514843FB}" destId="{01E93461-DB27-9942-8763-7D2B497A3CB0}" srcOrd="2" destOrd="0" presId="urn:microsoft.com/office/officeart/2008/layout/AlternatingPictureBlocks"/>
    <dgm:cxn modelId="{138BB82B-4A9C-134D-B26D-CD3924B5FE83}" type="presParOf" srcId="{01E93461-DB27-9942-8763-7D2B497A3CB0}" destId="{09C57370-82A5-4447-B19B-3C11FCAEA207}" srcOrd="0" destOrd="0" presId="urn:microsoft.com/office/officeart/2008/layout/AlternatingPictureBlocks"/>
    <dgm:cxn modelId="{88CF71E9-3DF5-F345-B8AB-F8CB46638878}" type="presParOf" srcId="{01E93461-DB27-9942-8763-7D2B497A3CB0}" destId="{57052A78-A4D2-174A-8D9B-8333C5192FD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1B1BB7-198E-429B-AFB5-3F82E291E6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96158A-AC41-40BF-B95E-78F977865CDA}">
      <dgm:prSet/>
      <dgm:spPr/>
      <dgm:t>
        <a:bodyPr/>
        <a:lstStyle/>
        <a:p>
          <a:pPr>
            <a:lnSpc>
              <a:spcPct val="100000"/>
            </a:lnSpc>
          </a:pPr>
          <a:r>
            <a:rPr lang="en-US">
              <a:latin typeface="Arial" panose="020B0604020202020204" pitchFamily="34" charset="0"/>
              <a:cs typeface="Arial" panose="020B0604020202020204" pitchFamily="34" charset="0"/>
            </a:rPr>
            <a:t>Hemodialysis and peritoneal will be the main medical processes the system is used for</a:t>
          </a:r>
        </a:p>
      </dgm:t>
    </dgm:pt>
    <dgm:pt modelId="{1BAE08AF-39F2-48B7-A0DF-7B2C6FC73B52}" type="parTrans" cxnId="{9CD9A4C9-FE0E-43DA-8F2A-7EF5412CBABB}">
      <dgm:prSet/>
      <dgm:spPr/>
      <dgm:t>
        <a:bodyPr/>
        <a:lstStyle/>
        <a:p>
          <a:endParaRPr lang="en-US"/>
        </a:p>
      </dgm:t>
    </dgm:pt>
    <dgm:pt modelId="{F2F9D58D-74C2-4425-BD6D-4BF9140E9604}" type="sibTrans" cxnId="{9CD9A4C9-FE0E-43DA-8F2A-7EF5412CBABB}">
      <dgm:prSet/>
      <dgm:spPr/>
      <dgm:t>
        <a:bodyPr/>
        <a:lstStyle/>
        <a:p>
          <a:endParaRPr lang="en-US"/>
        </a:p>
      </dgm:t>
    </dgm:pt>
    <dgm:pt modelId="{3BD62916-0603-4572-889C-62D7ABD73498}">
      <dgm:prSet/>
      <dgm:spPr/>
      <dgm:t>
        <a:bodyPr/>
        <a:lstStyle/>
        <a:p>
          <a:pPr>
            <a:lnSpc>
              <a:spcPct val="100000"/>
            </a:lnSpc>
          </a:pPr>
          <a:r>
            <a:rPr lang="en-US">
              <a:latin typeface="Arial" panose="020B0604020202020204" pitchFamily="34" charset="0"/>
              <a:cs typeface="Arial" panose="020B0604020202020204" pitchFamily="34" charset="0"/>
            </a:rPr>
            <a:t>The system will only be used by one patient at a time</a:t>
          </a:r>
        </a:p>
      </dgm:t>
    </dgm:pt>
    <dgm:pt modelId="{87A111F9-C2C6-49B1-B10E-14184D7FCF72}" type="parTrans" cxnId="{32D5FC06-5BF0-49AF-A132-A8D963B4EECD}">
      <dgm:prSet/>
      <dgm:spPr/>
      <dgm:t>
        <a:bodyPr/>
        <a:lstStyle/>
        <a:p>
          <a:endParaRPr lang="en-US"/>
        </a:p>
      </dgm:t>
    </dgm:pt>
    <dgm:pt modelId="{3393A8AB-A19B-4FCD-95DA-6E1FA5B3BFC4}" type="sibTrans" cxnId="{32D5FC06-5BF0-49AF-A132-A8D963B4EECD}">
      <dgm:prSet/>
      <dgm:spPr/>
      <dgm:t>
        <a:bodyPr/>
        <a:lstStyle/>
        <a:p>
          <a:endParaRPr lang="en-US"/>
        </a:p>
      </dgm:t>
    </dgm:pt>
    <dgm:pt modelId="{8C28B07D-D474-48B0-ABC8-FC2A6DED8E27}">
      <dgm:prSet/>
      <dgm:spPr/>
      <dgm:t>
        <a:bodyPr/>
        <a:lstStyle/>
        <a:p>
          <a:pPr>
            <a:lnSpc>
              <a:spcPct val="100000"/>
            </a:lnSpc>
          </a:pPr>
          <a:r>
            <a:rPr lang="en-US">
              <a:latin typeface="Arial" panose="020B0604020202020204" pitchFamily="34" charset="0"/>
              <a:cs typeface="Arial" panose="020B0604020202020204" pitchFamily="34" charset="0"/>
            </a:rPr>
            <a:t>The flow is laminar</a:t>
          </a:r>
        </a:p>
      </dgm:t>
    </dgm:pt>
    <dgm:pt modelId="{970606F8-384F-4D79-A1DC-48FECAC7EAF4}" type="parTrans" cxnId="{A9180CBF-E9DD-4BDB-BC27-D5E95EE4EB75}">
      <dgm:prSet/>
      <dgm:spPr/>
      <dgm:t>
        <a:bodyPr/>
        <a:lstStyle/>
        <a:p>
          <a:endParaRPr lang="en-US"/>
        </a:p>
      </dgm:t>
    </dgm:pt>
    <dgm:pt modelId="{47F7229D-5F5F-4ED5-8744-3760985A9CC7}" type="sibTrans" cxnId="{A9180CBF-E9DD-4BDB-BC27-D5E95EE4EB75}">
      <dgm:prSet/>
      <dgm:spPr/>
      <dgm:t>
        <a:bodyPr/>
        <a:lstStyle/>
        <a:p>
          <a:endParaRPr lang="en-US"/>
        </a:p>
      </dgm:t>
    </dgm:pt>
    <dgm:pt modelId="{0E134495-53CD-4950-9209-8CC403E4B16D}" type="pres">
      <dgm:prSet presAssocID="{E31B1BB7-198E-429B-AFB5-3F82E291E65D}" presName="root" presStyleCnt="0">
        <dgm:presLayoutVars>
          <dgm:dir/>
          <dgm:resizeHandles val="exact"/>
        </dgm:presLayoutVars>
      </dgm:prSet>
      <dgm:spPr/>
    </dgm:pt>
    <dgm:pt modelId="{449468CC-0EEA-4A39-BB3F-A5228CD068AE}" type="pres">
      <dgm:prSet presAssocID="{5196158A-AC41-40BF-B95E-78F977865CDA}" presName="compNode" presStyleCnt="0"/>
      <dgm:spPr/>
    </dgm:pt>
    <dgm:pt modelId="{4B49112C-ACF5-4D37-B0AE-6DA0743588CF}" type="pres">
      <dgm:prSet presAssocID="{5196158A-AC41-40BF-B95E-78F977865CDA}" presName="bgRect" presStyleLbl="bgShp" presStyleIdx="0" presStyleCnt="3"/>
      <dgm:spPr>
        <a:solidFill>
          <a:schemeClr val="accent6"/>
        </a:solidFill>
      </dgm:spPr>
    </dgm:pt>
    <dgm:pt modelId="{C4650D56-50EF-43F2-B52E-766167F56E32}" type="pres">
      <dgm:prSet presAssocID="{5196158A-AC41-40BF-B95E-78F977865C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dneys with solid fill"/>
        </a:ext>
      </dgm:extLst>
    </dgm:pt>
    <dgm:pt modelId="{43C7CAE1-EEBD-4FB4-9A47-E762EF5BB62A}" type="pres">
      <dgm:prSet presAssocID="{5196158A-AC41-40BF-B95E-78F977865CDA}" presName="spaceRect" presStyleCnt="0"/>
      <dgm:spPr/>
    </dgm:pt>
    <dgm:pt modelId="{E415AEB5-5ADC-4F23-A47C-BA370A867498}" type="pres">
      <dgm:prSet presAssocID="{5196158A-AC41-40BF-B95E-78F977865CDA}" presName="parTx" presStyleLbl="revTx" presStyleIdx="0" presStyleCnt="3">
        <dgm:presLayoutVars>
          <dgm:chMax val="0"/>
          <dgm:chPref val="0"/>
        </dgm:presLayoutVars>
      </dgm:prSet>
      <dgm:spPr/>
    </dgm:pt>
    <dgm:pt modelId="{80E068B4-3291-412D-AA3F-099AE625E74E}" type="pres">
      <dgm:prSet presAssocID="{F2F9D58D-74C2-4425-BD6D-4BF9140E9604}" presName="sibTrans" presStyleCnt="0"/>
      <dgm:spPr/>
    </dgm:pt>
    <dgm:pt modelId="{44B3D9FF-66C6-4BDB-AFED-6CE03C07C81B}" type="pres">
      <dgm:prSet presAssocID="{3BD62916-0603-4572-889C-62D7ABD73498}" presName="compNode" presStyleCnt="0"/>
      <dgm:spPr/>
    </dgm:pt>
    <dgm:pt modelId="{0CCC051D-C3ED-44C1-803F-6FF37A06495D}" type="pres">
      <dgm:prSet presAssocID="{3BD62916-0603-4572-889C-62D7ABD73498}" presName="bgRect" presStyleLbl="bgShp" presStyleIdx="1" presStyleCnt="3" custLinFactNeighborY="-2540"/>
      <dgm:spPr>
        <a:solidFill>
          <a:schemeClr val="accent6"/>
        </a:solidFill>
      </dgm:spPr>
    </dgm:pt>
    <dgm:pt modelId="{746BD3C2-B34A-44F0-AC34-41341DEA322D}" type="pres">
      <dgm:prSet presAssocID="{3BD62916-0603-4572-889C-62D7ABD734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ng with solid fill"/>
        </a:ext>
      </dgm:extLst>
    </dgm:pt>
    <dgm:pt modelId="{46985168-F6E0-4E2F-909E-3726E03720C0}" type="pres">
      <dgm:prSet presAssocID="{3BD62916-0603-4572-889C-62D7ABD73498}" presName="spaceRect" presStyleCnt="0"/>
      <dgm:spPr/>
    </dgm:pt>
    <dgm:pt modelId="{7B65C68A-5F68-4F0F-BAAF-717D45D0BDE1}" type="pres">
      <dgm:prSet presAssocID="{3BD62916-0603-4572-889C-62D7ABD73498}" presName="parTx" presStyleLbl="revTx" presStyleIdx="1" presStyleCnt="3">
        <dgm:presLayoutVars>
          <dgm:chMax val="0"/>
          <dgm:chPref val="0"/>
        </dgm:presLayoutVars>
      </dgm:prSet>
      <dgm:spPr/>
    </dgm:pt>
    <dgm:pt modelId="{B1C367BA-CFF9-42F1-9A34-9EFFE45BE310}" type="pres">
      <dgm:prSet presAssocID="{3393A8AB-A19B-4FCD-95DA-6E1FA5B3BFC4}" presName="sibTrans" presStyleCnt="0"/>
      <dgm:spPr/>
    </dgm:pt>
    <dgm:pt modelId="{2A186AF8-D94B-40E9-8B69-0A4FE4920958}" type="pres">
      <dgm:prSet presAssocID="{8C28B07D-D474-48B0-ABC8-FC2A6DED8E27}" presName="compNode" presStyleCnt="0"/>
      <dgm:spPr/>
    </dgm:pt>
    <dgm:pt modelId="{2276735A-C37F-4AF0-AA3B-AB63D41341B1}" type="pres">
      <dgm:prSet presAssocID="{8C28B07D-D474-48B0-ABC8-FC2A6DED8E27}" presName="bgRect" presStyleLbl="bgShp" presStyleIdx="2" presStyleCnt="3"/>
      <dgm:spPr>
        <a:solidFill>
          <a:schemeClr val="accent6"/>
        </a:solidFill>
      </dgm:spPr>
    </dgm:pt>
    <dgm:pt modelId="{0704899E-780B-4CAE-BE13-2B07971007BD}" type="pres">
      <dgm:prSet presAssocID="{8C28B07D-D474-48B0-ABC8-FC2A6DED8E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k"/>
        </a:ext>
      </dgm:extLst>
    </dgm:pt>
    <dgm:pt modelId="{48B51219-C1E2-4F92-86F0-AD4D60952024}" type="pres">
      <dgm:prSet presAssocID="{8C28B07D-D474-48B0-ABC8-FC2A6DED8E27}" presName="spaceRect" presStyleCnt="0"/>
      <dgm:spPr/>
    </dgm:pt>
    <dgm:pt modelId="{B81AB2F6-A844-439D-9D39-BA3D30B1CA3E}" type="pres">
      <dgm:prSet presAssocID="{8C28B07D-D474-48B0-ABC8-FC2A6DED8E27}" presName="parTx" presStyleLbl="revTx" presStyleIdx="2" presStyleCnt="3">
        <dgm:presLayoutVars>
          <dgm:chMax val="0"/>
          <dgm:chPref val="0"/>
        </dgm:presLayoutVars>
      </dgm:prSet>
      <dgm:spPr/>
    </dgm:pt>
  </dgm:ptLst>
  <dgm:cxnLst>
    <dgm:cxn modelId="{32D5FC06-5BF0-49AF-A132-A8D963B4EECD}" srcId="{E31B1BB7-198E-429B-AFB5-3F82E291E65D}" destId="{3BD62916-0603-4572-889C-62D7ABD73498}" srcOrd="1" destOrd="0" parTransId="{87A111F9-C2C6-49B1-B10E-14184D7FCF72}" sibTransId="{3393A8AB-A19B-4FCD-95DA-6E1FA5B3BFC4}"/>
    <dgm:cxn modelId="{04F1AD5B-C641-46BA-BA8E-DE12B7481F69}" type="presOf" srcId="{E31B1BB7-198E-429B-AFB5-3F82E291E65D}" destId="{0E134495-53CD-4950-9209-8CC403E4B16D}" srcOrd="0" destOrd="0" presId="urn:microsoft.com/office/officeart/2018/2/layout/IconVerticalSolidList"/>
    <dgm:cxn modelId="{FF41C452-9E6F-4B48-855E-9668E0F106C6}" type="presOf" srcId="{3BD62916-0603-4572-889C-62D7ABD73498}" destId="{7B65C68A-5F68-4F0F-BAAF-717D45D0BDE1}" srcOrd="0" destOrd="0" presId="urn:microsoft.com/office/officeart/2018/2/layout/IconVerticalSolidList"/>
    <dgm:cxn modelId="{A9180CBF-E9DD-4BDB-BC27-D5E95EE4EB75}" srcId="{E31B1BB7-198E-429B-AFB5-3F82E291E65D}" destId="{8C28B07D-D474-48B0-ABC8-FC2A6DED8E27}" srcOrd="2" destOrd="0" parTransId="{970606F8-384F-4D79-A1DC-48FECAC7EAF4}" sibTransId="{47F7229D-5F5F-4ED5-8744-3760985A9CC7}"/>
    <dgm:cxn modelId="{9CD9A4C9-FE0E-43DA-8F2A-7EF5412CBABB}" srcId="{E31B1BB7-198E-429B-AFB5-3F82E291E65D}" destId="{5196158A-AC41-40BF-B95E-78F977865CDA}" srcOrd="0" destOrd="0" parTransId="{1BAE08AF-39F2-48B7-A0DF-7B2C6FC73B52}" sibTransId="{F2F9D58D-74C2-4425-BD6D-4BF9140E9604}"/>
    <dgm:cxn modelId="{55FB8BDC-18EC-4458-9C64-76F7ACBC339D}" type="presOf" srcId="{5196158A-AC41-40BF-B95E-78F977865CDA}" destId="{E415AEB5-5ADC-4F23-A47C-BA370A867498}" srcOrd="0" destOrd="0" presId="urn:microsoft.com/office/officeart/2018/2/layout/IconVerticalSolidList"/>
    <dgm:cxn modelId="{3C48C4E8-A4B0-4370-A359-9D12481F56E4}" type="presOf" srcId="{8C28B07D-D474-48B0-ABC8-FC2A6DED8E27}" destId="{B81AB2F6-A844-439D-9D39-BA3D30B1CA3E}" srcOrd="0" destOrd="0" presId="urn:microsoft.com/office/officeart/2018/2/layout/IconVerticalSolidList"/>
    <dgm:cxn modelId="{CFAC3EC3-9B00-4FDF-A7E6-F3EBA99C131C}" type="presParOf" srcId="{0E134495-53CD-4950-9209-8CC403E4B16D}" destId="{449468CC-0EEA-4A39-BB3F-A5228CD068AE}" srcOrd="0" destOrd="0" presId="urn:microsoft.com/office/officeart/2018/2/layout/IconVerticalSolidList"/>
    <dgm:cxn modelId="{A0F04F8C-7753-4133-B66F-5EFBFE911372}" type="presParOf" srcId="{449468CC-0EEA-4A39-BB3F-A5228CD068AE}" destId="{4B49112C-ACF5-4D37-B0AE-6DA0743588CF}" srcOrd="0" destOrd="0" presId="urn:microsoft.com/office/officeart/2018/2/layout/IconVerticalSolidList"/>
    <dgm:cxn modelId="{B1D618D9-8509-4DCC-BFF9-1FDB96D61F5F}" type="presParOf" srcId="{449468CC-0EEA-4A39-BB3F-A5228CD068AE}" destId="{C4650D56-50EF-43F2-B52E-766167F56E32}" srcOrd="1" destOrd="0" presId="urn:microsoft.com/office/officeart/2018/2/layout/IconVerticalSolidList"/>
    <dgm:cxn modelId="{D281D522-129C-432F-950B-648B9293BF69}" type="presParOf" srcId="{449468CC-0EEA-4A39-BB3F-A5228CD068AE}" destId="{43C7CAE1-EEBD-4FB4-9A47-E762EF5BB62A}" srcOrd="2" destOrd="0" presId="urn:microsoft.com/office/officeart/2018/2/layout/IconVerticalSolidList"/>
    <dgm:cxn modelId="{220719B9-C6C0-4DB5-B7FA-FFFA9ABDA4E8}" type="presParOf" srcId="{449468CC-0EEA-4A39-BB3F-A5228CD068AE}" destId="{E415AEB5-5ADC-4F23-A47C-BA370A867498}" srcOrd="3" destOrd="0" presId="urn:microsoft.com/office/officeart/2018/2/layout/IconVerticalSolidList"/>
    <dgm:cxn modelId="{7FEA45FF-0320-4BF1-A914-9E4D0E43383E}" type="presParOf" srcId="{0E134495-53CD-4950-9209-8CC403E4B16D}" destId="{80E068B4-3291-412D-AA3F-099AE625E74E}" srcOrd="1" destOrd="0" presId="urn:microsoft.com/office/officeart/2018/2/layout/IconVerticalSolidList"/>
    <dgm:cxn modelId="{1F1B2463-C518-4A56-A10A-338A185E3B2D}" type="presParOf" srcId="{0E134495-53CD-4950-9209-8CC403E4B16D}" destId="{44B3D9FF-66C6-4BDB-AFED-6CE03C07C81B}" srcOrd="2" destOrd="0" presId="urn:microsoft.com/office/officeart/2018/2/layout/IconVerticalSolidList"/>
    <dgm:cxn modelId="{28D81578-4DDC-4132-9078-B7B6FF745926}" type="presParOf" srcId="{44B3D9FF-66C6-4BDB-AFED-6CE03C07C81B}" destId="{0CCC051D-C3ED-44C1-803F-6FF37A06495D}" srcOrd="0" destOrd="0" presId="urn:microsoft.com/office/officeart/2018/2/layout/IconVerticalSolidList"/>
    <dgm:cxn modelId="{88244AD1-068C-4899-98A6-12865506F86B}" type="presParOf" srcId="{44B3D9FF-66C6-4BDB-AFED-6CE03C07C81B}" destId="{746BD3C2-B34A-44F0-AC34-41341DEA322D}" srcOrd="1" destOrd="0" presId="urn:microsoft.com/office/officeart/2018/2/layout/IconVerticalSolidList"/>
    <dgm:cxn modelId="{D7C68199-9BBB-4CB4-B904-52D075DEA78B}" type="presParOf" srcId="{44B3D9FF-66C6-4BDB-AFED-6CE03C07C81B}" destId="{46985168-F6E0-4E2F-909E-3726E03720C0}" srcOrd="2" destOrd="0" presId="urn:microsoft.com/office/officeart/2018/2/layout/IconVerticalSolidList"/>
    <dgm:cxn modelId="{FAE081F4-34D4-4158-BC96-B495E48B8452}" type="presParOf" srcId="{44B3D9FF-66C6-4BDB-AFED-6CE03C07C81B}" destId="{7B65C68A-5F68-4F0F-BAAF-717D45D0BDE1}" srcOrd="3" destOrd="0" presId="urn:microsoft.com/office/officeart/2018/2/layout/IconVerticalSolidList"/>
    <dgm:cxn modelId="{46CF397C-50C9-4F30-8FC3-28D536E20F6C}" type="presParOf" srcId="{0E134495-53CD-4950-9209-8CC403E4B16D}" destId="{B1C367BA-CFF9-42F1-9A34-9EFFE45BE310}" srcOrd="3" destOrd="0" presId="urn:microsoft.com/office/officeart/2018/2/layout/IconVerticalSolidList"/>
    <dgm:cxn modelId="{5916EA03-F77B-4BC4-A103-C0B4A5C7E8CF}" type="presParOf" srcId="{0E134495-53CD-4950-9209-8CC403E4B16D}" destId="{2A186AF8-D94B-40E9-8B69-0A4FE4920958}" srcOrd="4" destOrd="0" presId="urn:microsoft.com/office/officeart/2018/2/layout/IconVerticalSolidList"/>
    <dgm:cxn modelId="{045F359B-A4FB-49E3-A72E-7F779A248EB3}" type="presParOf" srcId="{2A186AF8-D94B-40E9-8B69-0A4FE4920958}" destId="{2276735A-C37F-4AF0-AA3B-AB63D41341B1}" srcOrd="0" destOrd="0" presId="urn:microsoft.com/office/officeart/2018/2/layout/IconVerticalSolidList"/>
    <dgm:cxn modelId="{1BE94CE1-CD44-43FD-BFF3-7548564D0D16}" type="presParOf" srcId="{2A186AF8-D94B-40E9-8B69-0A4FE4920958}" destId="{0704899E-780B-4CAE-BE13-2B07971007BD}" srcOrd="1" destOrd="0" presId="urn:microsoft.com/office/officeart/2018/2/layout/IconVerticalSolidList"/>
    <dgm:cxn modelId="{4D9F1228-EDAF-4656-96E7-232C66814E90}" type="presParOf" srcId="{2A186AF8-D94B-40E9-8B69-0A4FE4920958}" destId="{48B51219-C1E2-4F92-86F0-AD4D60952024}" srcOrd="2" destOrd="0" presId="urn:microsoft.com/office/officeart/2018/2/layout/IconVerticalSolidList"/>
    <dgm:cxn modelId="{C456DC9A-843A-43C7-B144-24EFD6050D39}" type="presParOf" srcId="{2A186AF8-D94B-40E9-8B69-0A4FE4920958}" destId="{B81AB2F6-A844-439D-9D39-BA3D30B1CA3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EC895-E4B7-5640-B289-0A37FDD25F4B}">
      <dsp:nvSpPr>
        <dsp:cNvPr id="0" name=""/>
        <dsp:cNvSpPr/>
      </dsp:nvSpPr>
      <dsp:spPr>
        <a:xfrm>
          <a:off x="2811523" y="377"/>
          <a:ext cx="4486525" cy="20291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effectLst/>
              <a:latin typeface="Arial" panose="020B0604020202020204" pitchFamily="34" charset="0"/>
              <a:cs typeface="Arial" panose="020B0604020202020204" pitchFamily="34" charset="0"/>
            </a:rPr>
            <a:t>A patient treated three times a week consumes around 24 tons of pure water per year. </a:t>
          </a:r>
          <a:endParaRPr lang="en-US" sz="2800" kern="1200">
            <a:latin typeface="Arial" panose="020B0604020202020204" pitchFamily="34" charset="0"/>
            <a:cs typeface="Arial" panose="020B0604020202020204" pitchFamily="34" charset="0"/>
          </a:endParaRPr>
        </a:p>
      </dsp:txBody>
      <dsp:txXfrm>
        <a:off x="2910580" y="99434"/>
        <a:ext cx="4288411" cy="1831070"/>
      </dsp:txXfrm>
    </dsp:sp>
    <dsp:sp modelId="{9232F7A0-C7E9-5E4F-9EEA-64B2F35C325B}">
      <dsp:nvSpPr>
        <dsp:cNvPr id="0" name=""/>
        <dsp:cNvSpPr/>
      </dsp:nvSpPr>
      <dsp:spPr>
        <a:xfrm>
          <a:off x="601741" y="377"/>
          <a:ext cx="2008892" cy="20291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9C57370-82A5-4447-B19B-3C11FCAEA207}">
      <dsp:nvSpPr>
        <dsp:cNvPr id="0" name=""/>
        <dsp:cNvSpPr/>
      </dsp:nvSpPr>
      <dsp:spPr>
        <a:xfrm>
          <a:off x="601741" y="2364377"/>
          <a:ext cx="4486525" cy="20291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effectLst/>
              <a:latin typeface="Arial" panose="020B0604020202020204" pitchFamily="34" charset="0"/>
              <a:cs typeface="Arial" panose="020B0604020202020204" pitchFamily="34" charset="0"/>
            </a:rPr>
            <a:t>A typical facility-based patient uses about 80 tons of tap water for hemodialysis. </a:t>
          </a:r>
          <a:endParaRPr lang="en-US" sz="2800" kern="1200">
            <a:latin typeface="Arial" panose="020B0604020202020204" pitchFamily="34" charset="0"/>
            <a:cs typeface="Arial" panose="020B0604020202020204" pitchFamily="34" charset="0"/>
          </a:endParaRPr>
        </a:p>
      </dsp:txBody>
      <dsp:txXfrm>
        <a:off x="700798" y="2463434"/>
        <a:ext cx="4288411" cy="1831070"/>
      </dsp:txXfrm>
    </dsp:sp>
    <dsp:sp modelId="{57052A78-A4D2-174A-8D9B-8333C5192FDB}">
      <dsp:nvSpPr>
        <dsp:cNvPr id="0" name=""/>
        <dsp:cNvSpPr/>
      </dsp:nvSpPr>
      <dsp:spPr>
        <a:xfrm>
          <a:off x="5289156" y="2364377"/>
          <a:ext cx="2008892" cy="20291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9112C-ACF5-4D37-B0AE-6DA0743588CF}">
      <dsp:nvSpPr>
        <dsp:cNvPr id="0" name=""/>
        <dsp:cNvSpPr/>
      </dsp:nvSpPr>
      <dsp:spPr>
        <a:xfrm>
          <a:off x="0" y="530"/>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C4650D56-50EF-43F2-B52E-766167F56E32}">
      <dsp:nvSpPr>
        <dsp:cNvPr id="0" name=""/>
        <dsp:cNvSpPr/>
      </dsp:nvSpPr>
      <dsp:spPr>
        <a:xfrm>
          <a:off x="375576" y="279885"/>
          <a:ext cx="682866" cy="6828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5AEB5-5ADC-4F23-A47C-BA370A867498}">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Hemodialysis and peritoneal will be the main medical processes the system is used for</a:t>
          </a:r>
        </a:p>
      </dsp:txBody>
      <dsp:txXfrm>
        <a:off x="1434019" y="530"/>
        <a:ext cx="8167180" cy="1241575"/>
      </dsp:txXfrm>
    </dsp:sp>
    <dsp:sp modelId="{0CCC051D-C3ED-44C1-803F-6FF37A06495D}">
      <dsp:nvSpPr>
        <dsp:cNvPr id="0" name=""/>
        <dsp:cNvSpPr/>
      </dsp:nvSpPr>
      <dsp:spPr>
        <a:xfrm>
          <a:off x="0" y="1520963"/>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746BD3C2-B34A-44F0-AC34-41341DEA322D}">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5C68A-5F68-4F0F-BAAF-717D45D0BDE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system will only be used by one patient at a time</a:t>
          </a:r>
        </a:p>
      </dsp:txBody>
      <dsp:txXfrm>
        <a:off x="1434019" y="1552499"/>
        <a:ext cx="8167180" cy="1241575"/>
      </dsp:txXfrm>
    </dsp:sp>
    <dsp:sp modelId="{2276735A-C37F-4AF0-AA3B-AB63D41341B1}">
      <dsp:nvSpPr>
        <dsp:cNvPr id="0" name=""/>
        <dsp:cNvSpPr/>
      </dsp:nvSpPr>
      <dsp:spPr>
        <a:xfrm>
          <a:off x="0" y="3104469"/>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0704899E-780B-4CAE-BE13-2B07971007BD}">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1AB2F6-A844-439D-9D39-BA3D30B1CA3E}">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Arial" panose="020B0604020202020204" pitchFamily="34" charset="0"/>
              <a:cs typeface="Arial" panose="020B0604020202020204" pitchFamily="34" charset="0"/>
            </a:rPr>
            <a:t>The incoming flow is laminar</a:t>
          </a:r>
        </a:p>
      </dsp:txBody>
      <dsp:txXfrm>
        <a:off x="1434019" y="3104469"/>
        <a:ext cx="8167180" cy="12415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532A2-C329-47C5-B35C-6ED474574EAF}">
      <dsp:nvSpPr>
        <dsp:cNvPr id="0" name=""/>
        <dsp:cNvSpPr/>
      </dsp:nvSpPr>
      <dsp:spPr>
        <a:xfrm>
          <a:off x="0" y="16409"/>
          <a:ext cx="96012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Hemodialysis</a:t>
          </a:r>
          <a:r>
            <a:rPr lang="en-US" sz="3000" kern="1200"/>
            <a:t> is ongoing dialysis (3 to 5 times a week) that cleans your blood, usually in a dialysis center. The hemodialysis access is in your arm.</a:t>
          </a:r>
        </a:p>
      </dsp:txBody>
      <dsp:txXfrm>
        <a:off x="103181" y="119590"/>
        <a:ext cx="9394838" cy="1907316"/>
      </dsp:txXfrm>
    </dsp:sp>
    <dsp:sp modelId="{96B42C15-122F-4AE5-863F-4CA2D794AEA2}">
      <dsp:nvSpPr>
        <dsp:cNvPr id="0" name=""/>
        <dsp:cNvSpPr/>
      </dsp:nvSpPr>
      <dsp:spPr>
        <a:xfrm>
          <a:off x="0" y="2216487"/>
          <a:ext cx="96012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Peritoneal dialysis</a:t>
          </a:r>
          <a:r>
            <a:rPr lang="en-US" sz="3000" kern="1200"/>
            <a:t> is ongoing dialysis (daily) that collects waste from the blood by washing the empty space in the abdomen (peritoneal cavity). It can be done from home. The access for this is in your abdomen.</a:t>
          </a:r>
        </a:p>
      </dsp:txBody>
      <dsp:txXfrm>
        <a:off x="103181" y="2319668"/>
        <a:ext cx="9394838" cy="19073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A4352-64F4-410B-A2E1-18057B53523C}">
      <dsp:nvSpPr>
        <dsp:cNvPr id="0" name=""/>
        <dsp:cNvSpPr/>
      </dsp:nvSpPr>
      <dsp:spPr>
        <a:xfrm>
          <a:off x="0" y="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spent dialysate is a highly saline liquid consisting of urea, creatinine, uric acid, phosphate, etc. </a:t>
          </a:r>
        </a:p>
      </dsp:txBody>
      <dsp:txXfrm>
        <a:off x="38244" y="38244"/>
        <a:ext cx="3902119" cy="1229275"/>
      </dsp:txXfrm>
    </dsp:sp>
    <dsp:sp modelId="{3371E542-BDCE-4338-9575-0056E10EB487}">
      <dsp:nvSpPr>
        <dsp:cNvPr id="0" name=""/>
        <dsp:cNvSpPr/>
      </dsp:nvSpPr>
      <dsp:spPr>
        <a:xfrm>
          <a:off x="468629" y="152339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major challenge for the reuse of spent dialysate is removal of urea, the main nitrogenous waste product. </a:t>
          </a:r>
        </a:p>
      </dsp:txBody>
      <dsp:txXfrm>
        <a:off x="506873" y="1561634"/>
        <a:ext cx="3917275" cy="1229275"/>
      </dsp:txXfrm>
    </dsp:sp>
    <dsp:sp modelId="{509E1AF9-E7C2-419E-A55D-73926E6619A4}">
      <dsp:nvSpPr>
        <dsp:cNvPr id="0" name=""/>
        <dsp:cNvSpPr/>
      </dsp:nvSpPr>
      <dsp:spPr>
        <a:xfrm>
          <a:off x="937259" y="304678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Due to its small molecular weight (60 Da) and electroneutral nature, it is difficult to be removed by sorbents.</a:t>
          </a:r>
        </a:p>
      </dsp:txBody>
      <dsp:txXfrm>
        <a:off x="975503" y="3085024"/>
        <a:ext cx="3917275" cy="1229275"/>
      </dsp:txXfrm>
    </dsp:sp>
    <dsp:sp modelId="{9D58F842-9610-4A13-9EF6-23CFC1593460}">
      <dsp:nvSpPr>
        <dsp:cNvPr id="0" name=""/>
        <dsp:cNvSpPr/>
      </dsp:nvSpPr>
      <dsp:spPr>
        <a:xfrm>
          <a:off x="4462393" y="990203"/>
          <a:ext cx="848746" cy="8487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53361" y="990203"/>
        <a:ext cx="466810" cy="638681"/>
      </dsp:txXfrm>
    </dsp:sp>
    <dsp:sp modelId="{AF7C5DAA-0908-4B51-9D7B-E594D58B82C0}">
      <dsp:nvSpPr>
        <dsp:cNvPr id="0" name=""/>
        <dsp:cNvSpPr/>
      </dsp:nvSpPr>
      <dsp:spPr>
        <a:xfrm>
          <a:off x="4931022" y="2504889"/>
          <a:ext cx="848746" cy="8487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21990" y="2504889"/>
        <a:ext cx="466810" cy="6386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EC895-E4B7-5640-B289-0A37FDD25F4B}">
      <dsp:nvSpPr>
        <dsp:cNvPr id="0" name=""/>
        <dsp:cNvSpPr/>
      </dsp:nvSpPr>
      <dsp:spPr>
        <a:xfrm>
          <a:off x="2811523" y="377"/>
          <a:ext cx="4486525" cy="20291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effectLst/>
              <a:latin typeface="Arial" panose="020B0604020202020204" pitchFamily="34" charset="0"/>
              <a:cs typeface="Arial" panose="020B0604020202020204" pitchFamily="34" charset="0"/>
            </a:rPr>
            <a:t>A patient treated three times a week consumes around 24 tons of pure water per year. </a:t>
          </a:r>
          <a:endParaRPr lang="en-US" sz="2900" kern="1200">
            <a:latin typeface="Arial" panose="020B0604020202020204" pitchFamily="34" charset="0"/>
            <a:cs typeface="Arial" panose="020B0604020202020204" pitchFamily="34" charset="0"/>
          </a:endParaRPr>
        </a:p>
      </dsp:txBody>
      <dsp:txXfrm>
        <a:off x="2910580" y="99434"/>
        <a:ext cx="4288411" cy="1831070"/>
      </dsp:txXfrm>
    </dsp:sp>
    <dsp:sp modelId="{9232F7A0-C7E9-5E4F-9EEA-64B2F35C325B}">
      <dsp:nvSpPr>
        <dsp:cNvPr id="0" name=""/>
        <dsp:cNvSpPr/>
      </dsp:nvSpPr>
      <dsp:spPr>
        <a:xfrm>
          <a:off x="601741" y="377"/>
          <a:ext cx="2008892" cy="20291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9C57370-82A5-4447-B19B-3C11FCAEA207}">
      <dsp:nvSpPr>
        <dsp:cNvPr id="0" name=""/>
        <dsp:cNvSpPr/>
      </dsp:nvSpPr>
      <dsp:spPr>
        <a:xfrm>
          <a:off x="601741" y="2364377"/>
          <a:ext cx="4486525" cy="20291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effectLst/>
              <a:latin typeface="Arial" panose="020B0604020202020204" pitchFamily="34" charset="0"/>
              <a:cs typeface="Arial" panose="020B0604020202020204" pitchFamily="34" charset="0"/>
            </a:rPr>
            <a:t>A typical facility-based patient uses about 80 tons of tap water for hemodialysis. </a:t>
          </a:r>
          <a:endParaRPr lang="en-US" sz="2900" kern="1200">
            <a:latin typeface="Arial" panose="020B0604020202020204" pitchFamily="34" charset="0"/>
            <a:cs typeface="Arial" panose="020B0604020202020204" pitchFamily="34" charset="0"/>
          </a:endParaRPr>
        </a:p>
      </dsp:txBody>
      <dsp:txXfrm>
        <a:off x="700798" y="2463434"/>
        <a:ext cx="4288411" cy="1831070"/>
      </dsp:txXfrm>
    </dsp:sp>
    <dsp:sp modelId="{57052A78-A4D2-174A-8D9B-8333C5192FDB}">
      <dsp:nvSpPr>
        <dsp:cNvPr id="0" name=""/>
        <dsp:cNvSpPr/>
      </dsp:nvSpPr>
      <dsp:spPr>
        <a:xfrm>
          <a:off x="5289156" y="2364377"/>
          <a:ext cx="2008892" cy="202918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9112C-ACF5-4D37-B0AE-6DA0743588CF}">
      <dsp:nvSpPr>
        <dsp:cNvPr id="0" name=""/>
        <dsp:cNvSpPr/>
      </dsp:nvSpPr>
      <dsp:spPr>
        <a:xfrm>
          <a:off x="0" y="530"/>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C4650D56-50EF-43F2-B52E-766167F56E32}">
      <dsp:nvSpPr>
        <dsp:cNvPr id="0" name=""/>
        <dsp:cNvSpPr/>
      </dsp:nvSpPr>
      <dsp:spPr>
        <a:xfrm>
          <a:off x="375576" y="279885"/>
          <a:ext cx="682866" cy="6828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5AEB5-5ADC-4F23-A47C-BA370A867498}">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Hemodialysis and peritoneal will be the main medical processes the system is used for</a:t>
          </a:r>
        </a:p>
      </dsp:txBody>
      <dsp:txXfrm>
        <a:off x="1434019" y="530"/>
        <a:ext cx="8167180" cy="1241575"/>
      </dsp:txXfrm>
    </dsp:sp>
    <dsp:sp modelId="{0CCC051D-C3ED-44C1-803F-6FF37A06495D}">
      <dsp:nvSpPr>
        <dsp:cNvPr id="0" name=""/>
        <dsp:cNvSpPr/>
      </dsp:nvSpPr>
      <dsp:spPr>
        <a:xfrm>
          <a:off x="0" y="1520963"/>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746BD3C2-B34A-44F0-AC34-41341DEA322D}">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5C68A-5F68-4F0F-BAAF-717D45D0BDE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system will only be used by one patient at a time</a:t>
          </a:r>
        </a:p>
      </dsp:txBody>
      <dsp:txXfrm>
        <a:off x="1434019" y="1552499"/>
        <a:ext cx="8167180" cy="1241575"/>
      </dsp:txXfrm>
    </dsp:sp>
    <dsp:sp modelId="{2276735A-C37F-4AF0-AA3B-AB63D41341B1}">
      <dsp:nvSpPr>
        <dsp:cNvPr id="0" name=""/>
        <dsp:cNvSpPr/>
      </dsp:nvSpPr>
      <dsp:spPr>
        <a:xfrm>
          <a:off x="0" y="3104469"/>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0704899E-780B-4CAE-BE13-2B07971007BD}">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1AB2F6-A844-439D-9D39-BA3D30B1CA3E}">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flow is laminar</a:t>
          </a:r>
        </a:p>
      </dsp:txBody>
      <dsp:txXfrm>
        <a:off x="1434019" y="3104469"/>
        <a:ext cx="8167180" cy="124157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direct.com/science/article/pii/S0043135419309315#bib44"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sciencedirect.com/science/article/pii/S0043135419309315#bib2" TargetMode="External"/><Relationship Id="rId4" Type="http://schemas.openxmlformats.org/officeDocument/2006/relationships/hyperlink" Target="https://www.sciencedirect.com/topics/earth-and-planetary-sciences/tap-water"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*everything has to be in font given *Arial Black (from </a:t>
            </a:r>
            <a:r>
              <a:rPr lang="en-US" err="1"/>
              <a:t>McConomy</a:t>
            </a:r>
            <a:r>
              <a:rPr lang="en-US"/>
              <a:t>)</a:t>
            </a:r>
            <a:r>
              <a:rPr lang="en-US" dirty="0"/>
              <a:t> </a:t>
            </a:r>
          </a:p>
          <a:p>
            <a:endParaRPr lang="en-US" dirty="0"/>
          </a:p>
          <a:p>
            <a:r>
              <a:rPr lang="en-US" dirty="0"/>
              <a:t>M</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115843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groups linked in info in QR code</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203734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1155205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 context on hemodialysis and how it operates could just be a diagram but speaker will need to be 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the first bullet point talk about how the </a:t>
            </a:r>
            <a:r>
              <a:rPr lang="en-US" err="1"/>
              <a:t>diayser</a:t>
            </a:r>
            <a:r>
              <a:rPr lang="en-US"/>
              <a:t> in the picture acts as a kidney for the patient passing their blood through and extracting the toxins from their blood</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260239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F1F1F"/>
                </a:solidFill>
                <a:effectLst/>
                <a:latin typeface="ElsevierGulliver"/>
              </a:rPr>
              <a:t>A patient treated three times a week consumes around 24 tons of pure water per year (</a:t>
            </a:r>
            <a:r>
              <a:rPr lang="en-US" b="0" i="0" u="none" strike="noStrike">
                <a:solidFill>
                  <a:srgbClr val="0272B1"/>
                </a:solidFill>
                <a:effectLst/>
                <a:latin typeface="ElsevierGulliver"/>
                <a:hlinkClick r:id="rId3"/>
              </a:rPr>
              <a:t>Nystrand, 2008</a:t>
            </a:r>
            <a:r>
              <a:rPr lang="en-US" b="0" i="0">
                <a:solidFill>
                  <a:srgbClr val="1F1F1F"/>
                </a:solidFill>
                <a:effectLst/>
                <a:latin typeface="ElsevierGulliver"/>
              </a:rPr>
              <a:t>). </a:t>
            </a:r>
          </a:p>
          <a:p>
            <a:endParaRPr lang="en-US">
              <a:solidFill>
                <a:srgbClr val="1F1F1F"/>
              </a:solidFill>
              <a:latin typeface="ElsevierGulliver"/>
            </a:endParaRPr>
          </a:p>
          <a:p>
            <a:r>
              <a:rPr lang="en-US" b="0" i="0">
                <a:solidFill>
                  <a:srgbClr val="1F1F1F"/>
                </a:solidFill>
                <a:effectLst/>
                <a:latin typeface="ElsevierGulliver"/>
              </a:rPr>
              <a:t>A typical facility-based patient uses about 80 tons of </a:t>
            </a:r>
            <a:r>
              <a:rPr lang="en-US" b="0" i="0">
                <a:solidFill>
                  <a:srgbClr val="1F1F1F"/>
                </a:solidFill>
                <a:effectLst/>
                <a:latin typeface="ElsevierGulliver"/>
                <a:hlinkClick r:id="rId4" tooltip="Learn more about tap water from ScienceDirect's AI-generated Topic Pages"/>
              </a:rPr>
              <a:t>tap water</a:t>
            </a:r>
            <a:r>
              <a:rPr lang="en-US" b="0" i="0">
                <a:solidFill>
                  <a:srgbClr val="1F1F1F"/>
                </a:solidFill>
                <a:effectLst/>
                <a:latin typeface="ElsevierGulliver"/>
              </a:rPr>
              <a:t> for hemodialysis (</a:t>
            </a:r>
            <a:r>
              <a:rPr lang="en-US" b="0" i="0" u="none" strike="noStrike">
                <a:solidFill>
                  <a:srgbClr val="0272B1"/>
                </a:solidFill>
                <a:effectLst/>
                <a:latin typeface="ElsevierGulliver"/>
                <a:hlinkClick r:id="rId5"/>
              </a:rPr>
              <a:t>Agar, 2010</a:t>
            </a:r>
            <a:r>
              <a:rPr lang="en-US" b="0" i="0">
                <a:solidFill>
                  <a:srgbClr val="1F1F1F"/>
                </a:solidFill>
                <a:effectLst/>
                <a:latin typeface="ElsevierGulliver"/>
              </a:rPr>
              <a:t>).</a:t>
            </a:r>
          </a:p>
          <a:p>
            <a:endParaRPr lang="en-US" b="0" i="0">
              <a:solidFill>
                <a:srgbClr val="1F1F1F"/>
              </a:solidFill>
              <a:effectLst/>
              <a:latin typeface="ElsevierGulliv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Id like to put facts on this slide about how much is wasted and yeah what hemodialysis is and what the filtration system does can be explained on the next slide with the diagram</a:t>
            </a:r>
          </a:p>
          <a:p>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1837537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Brown dot now on both sides</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3993975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Decide on colors (show waste in filter again ) </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41</a:t>
            </a:fld>
            <a:endParaRPr lang="en-US"/>
          </a:p>
        </p:txBody>
      </p:sp>
    </p:spTree>
    <p:extLst>
      <p:ext uri="{BB962C8B-B14F-4D97-AF65-F5344CB8AC3E}">
        <p14:creationId xmlns:p14="http://schemas.microsoft.com/office/powerpoint/2010/main" val="200058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42</a:t>
            </a:fld>
            <a:endParaRPr lang="en-US"/>
          </a:p>
        </p:txBody>
      </p:sp>
    </p:spTree>
    <p:extLst>
      <p:ext uri="{BB962C8B-B14F-4D97-AF65-F5344CB8AC3E}">
        <p14:creationId xmlns:p14="http://schemas.microsoft.com/office/powerpoint/2010/main" val="3476048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 fan of this color?</a:t>
            </a:r>
          </a:p>
        </p:txBody>
      </p:sp>
      <p:sp>
        <p:nvSpPr>
          <p:cNvPr id="4" name="Slide Number Placeholder 3"/>
          <p:cNvSpPr>
            <a:spLocks noGrp="1"/>
          </p:cNvSpPr>
          <p:nvPr>
            <p:ph type="sldNum" sz="quarter" idx="5"/>
          </p:nvPr>
        </p:nvSpPr>
        <p:spPr/>
        <p:txBody>
          <a:bodyPr/>
          <a:lstStyle/>
          <a:p>
            <a:fld id="{41CCC1AB-48B7-0748-A812-2B7A531C5611}" type="slidenum">
              <a:rPr lang="en-US" smtClean="0"/>
              <a:t>45</a:t>
            </a:fld>
            <a:endParaRPr lang="en-US"/>
          </a:p>
        </p:txBody>
      </p:sp>
    </p:spTree>
    <p:extLst>
      <p:ext uri="{BB962C8B-B14F-4D97-AF65-F5344CB8AC3E}">
        <p14:creationId xmlns:p14="http://schemas.microsoft.com/office/powerpoint/2010/main" val="188002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2578323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48</a:t>
            </a:fld>
            <a:endParaRPr lang="en-US"/>
          </a:p>
        </p:txBody>
      </p:sp>
    </p:spTree>
    <p:extLst>
      <p:ext uri="{BB962C8B-B14F-4D97-AF65-F5344CB8AC3E}">
        <p14:creationId xmlns:p14="http://schemas.microsoft.com/office/powerpoint/2010/main" val="72992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l</a:t>
            </a:r>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26052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49</a:t>
            </a:fld>
            <a:endParaRPr lang="en-US"/>
          </a:p>
        </p:txBody>
      </p:sp>
    </p:spTree>
    <p:extLst>
      <p:ext uri="{BB962C8B-B14F-4D97-AF65-F5344CB8AC3E}">
        <p14:creationId xmlns:p14="http://schemas.microsoft.com/office/powerpoint/2010/main" val="3232146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at more interesting cohesive design</a:t>
            </a:r>
          </a:p>
        </p:txBody>
      </p:sp>
      <p:sp>
        <p:nvSpPr>
          <p:cNvPr id="4" name="Slide Number Placeholder 3"/>
          <p:cNvSpPr>
            <a:spLocks noGrp="1"/>
          </p:cNvSpPr>
          <p:nvPr>
            <p:ph type="sldNum" sz="quarter" idx="5"/>
          </p:nvPr>
        </p:nvSpPr>
        <p:spPr/>
        <p:txBody>
          <a:bodyPr/>
          <a:lstStyle/>
          <a:p>
            <a:fld id="{41CCC1AB-48B7-0748-A812-2B7A531C5611}" type="slidenum">
              <a:rPr lang="en-US" smtClean="0"/>
              <a:t>50</a:t>
            </a:fld>
            <a:endParaRPr lang="en-US"/>
          </a:p>
        </p:txBody>
      </p:sp>
    </p:spTree>
    <p:extLst>
      <p:ext uri="{BB962C8B-B14F-4D97-AF65-F5344CB8AC3E}">
        <p14:creationId xmlns:p14="http://schemas.microsoft.com/office/powerpoint/2010/main" val="324425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optional animated slide for some tiered info</a:t>
            </a:r>
          </a:p>
        </p:txBody>
      </p:sp>
      <p:sp>
        <p:nvSpPr>
          <p:cNvPr id="4" name="Slide Number Placeholder 3"/>
          <p:cNvSpPr>
            <a:spLocks noGrp="1"/>
          </p:cNvSpPr>
          <p:nvPr>
            <p:ph type="sldNum" sz="quarter" idx="5"/>
          </p:nvPr>
        </p:nvSpPr>
        <p:spPr/>
        <p:txBody>
          <a:bodyPr/>
          <a:lstStyle/>
          <a:p>
            <a:fld id="{41CCC1AB-48B7-0748-A812-2B7A531C5611}" type="slidenum">
              <a:rPr lang="en-US" smtClean="0"/>
              <a:t>52</a:t>
            </a:fld>
            <a:endParaRPr lang="en-US"/>
          </a:p>
        </p:txBody>
      </p:sp>
    </p:spTree>
    <p:extLst>
      <p:ext uri="{BB962C8B-B14F-4D97-AF65-F5344CB8AC3E}">
        <p14:creationId xmlns:p14="http://schemas.microsoft.com/office/powerpoint/2010/main" val="1010744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54</a:t>
            </a:fld>
            <a:endParaRPr lang="en-US"/>
          </a:p>
        </p:txBody>
      </p:sp>
    </p:spTree>
    <p:extLst>
      <p:ext uri="{BB962C8B-B14F-4D97-AF65-F5344CB8AC3E}">
        <p14:creationId xmlns:p14="http://schemas.microsoft.com/office/powerpoint/2010/main" val="1197897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Filter process design</a:t>
            </a:r>
          </a:p>
        </p:txBody>
      </p:sp>
      <p:sp>
        <p:nvSpPr>
          <p:cNvPr id="4" name="Slide Number Placeholder 3"/>
          <p:cNvSpPr>
            <a:spLocks noGrp="1"/>
          </p:cNvSpPr>
          <p:nvPr>
            <p:ph type="sldNum" sz="quarter" idx="5"/>
          </p:nvPr>
        </p:nvSpPr>
        <p:spPr/>
        <p:txBody>
          <a:bodyPr/>
          <a:lstStyle/>
          <a:p>
            <a:fld id="{41CCC1AB-48B7-0748-A812-2B7A531C5611}" type="slidenum">
              <a:rPr lang="en-US" smtClean="0"/>
              <a:t>55</a:t>
            </a:fld>
            <a:endParaRPr lang="en-US"/>
          </a:p>
        </p:txBody>
      </p:sp>
    </p:spTree>
    <p:extLst>
      <p:ext uri="{BB962C8B-B14F-4D97-AF65-F5344CB8AC3E}">
        <p14:creationId xmlns:p14="http://schemas.microsoft.com/office/powerpoint/2010/main" val="3977167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Idk make prettier pls * icons go back to slide sections as shown</a:t>
            </a:r>
          </a:p>
          <a:p>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57</a:t>
            </a:fld>
            <a:endParaRPr lang="en-US"/>
          </a:p>
        </p:txBody>
      </p:sp>
    </p:spTree>
    <p:extLst>
      <p:ext uri="{BB962C8B-B14F-4D97-AF65-F5344CB8AC3E}">
        <p14:creationId xmlns:p14="http://schemas.microsoft.com/office/powerpoint/2010/main" val="1552627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61</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989833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5166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focus on priority functions as defined by the cross reference chart </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191447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337651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374416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173334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Micheal gave some advice on what to include outside of just assignment names, this is just a format idea</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39094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1/29/2024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1/29/2024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1/29/2024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1/29/2024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1/29/2024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1/29/2024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1/29/2024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1/29/2024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6">
            <a:extLst>
              <a:ext uri="{FF2B5EF4-FFF2-40B4-BE49-F238E27FC236}">
                <a16:creationId xmlns:a16="http://schemas.microsoft.com/office/drawing/2014/main" id="{31C80485-CEC9-83FA-25DE-D62574C186FB}"/>
              </a:ext>
            </a:extLst>
          </p:cNvPr>
          <p:cNvSpPr>
            <a:spLocks noGrp="1"/>
          </p:cNvSpPr>
          <p:nvPr>
            <p:ph type="body" sz="quarter" idx="13" hasCustomPrompt="1"/>
          </p:nvPr>
        </p:nvSpPr>
        <p:spPr>
          <a:xfrm>
            <a:off x="10983913" y="209550"/>
            <a:ext cx="914400" cy="914400"/>
          </a:xfrm>
        </p:spPr>
        <p:txBody>
          <a:bodyPr/>
          <a:lstStyle>
            <a:lvl1pPr>
              <a:defRPr>
                <a:ln>
                  <a:solidFill>
                    <a:schemeClr val="bg1"/>
                  </a:solidFill>
                </a:ln>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 </a:t>
            </a:r>
          </a:p>
        </p:txBody>
      </p:sp>
    </p:spTree>
    <p:extLst>
      <p:ext uri="{BB962C8B-B14F-4D97-AF65-F5344CB8AC3E}">
        <p14:creationId xmlns:p14="http://schemas.microsoft.com/office/powerpoint/2010/main" val="880258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1/29/2024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Tenter</a:t>
            </a:r>
            <a:r>
              <a:rPr lang="en-US"/>
              <a:t> First and Last Name</a:t>
            </a:r>
          </a:p>
        </p:txBody>
      </p:sp>
    </p:spTree>
    <p:extLst>
      <p:ext uri="{BB962C8B-B14F-4D97-AF65-F5344CB8AC3E}">
        <p14:creationId xmlns:p14="http://schemas.microsoft.com/office/powerpoint/2010/main" val="503071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1/29/2024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1/29/2024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1/29/2024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6A4705-6023-5C99-E28D-BB77B98007B5}"/>
              </a:ext>
            </a:extLst>
          </p:cNvPr>
          <p:cNvSpPr>
            <a:spLocks noGrp="1"/>
          </p:cNvSpPr>
          <p:nvPr>
            <p:ph type="body" sz="quarter" idx="15" hasCustomPrompt="1"/>
          </p:nvPr>
        </p:nvSpPr>
        <p:spPr>
          <a:xfrm>
            <a:off x="10815638" y="107950"/>
            <a:ext cx="1258887" cy="349250"/>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986248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1/29/2024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1/29/2024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1/29/2024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1/29/2024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1/29/2024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1/29/2024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1/29/2024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1/29/2024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3A6EF27-D8C2-8A9C-AF9B-FAE06CA3EB1F}"/>
              </a:ext>
            </a:extLst>
          </p:cNvPr>
          <p:cNvSpPr>
            <a:spLocks noGrp="1"/>
          </p:cNvSpPr>
          <p:nvPr>
            <p:ph type="body" sz="quarter" idx="13" hasCustomPrompt="1"/>
          </p:nvPr>
        </p:nvSpPr>
        <p:spPr>
          <a:xfrm>
            <a:off x="10739438" y="15619"/>
            <a:ext cx="1452562" cy="468312"/>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580264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1/29/2024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C422CF1-6F19-204C-0488-5075591EC23F}"/>
              </a:ext>
            </a:extLst>
          </p:cNvPr>
          <p:cNvSpPr>
            <a:spLocks noGrp="1"/>
          </p:cNvSpPr>
          <p:nvPr>
            <p:ph type="body" sz="quarter" idx="13" hasCustomPrompt="1"/>
          </p:nvPr>
        </p:nvSpPr>
        <p:spPr>
          <a:xfrm>
            <a:off x="10704059" y="0"/>
            <a:ext cx="1414463" cy="523194"/>
          </a:xfrm>
        </p:spPr>
        <p:txBody>
          <a:bodyPr/>
          <a:lstStyle>
            <a:lvl1pPr marL="0" indent="0">
              <a:buNone/>
              <a:defRPr sz="2000">
                <a:solidFill>
                  <a:schemeClr val="bg1"/>
                </a:solidFill>
              </a:defRPr>
            </a:lvl1pPr>
          </a:lstStyle>
          <a:p>
            <a:pPr lvl="0"/>
            <a:r>
              <a:rPr lang="en-US"/>
              <a:t>Your Name</a:t>
            </a:r>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1/29/2024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1/29/2024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456967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1/29/2024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1/29/2024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1/29/2024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1/29/2024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1/29/2024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slide" Target="slide18.xm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1.sv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7.xml"/><Relationship Id="rId18" Type="http://schemas.openxmlformats.org/officeDocument/2006/relationships/image" Target="../media/image63.png"/><Relationship Id="rId3" Type="http://schemas.openxmlformats.org/officeDocument/2006/relationships/image" Target="../media/image52.png"/><Relationship Id="rId21" Type="http://schemas.openxmlformats.org/officeDocument/2006/relationships/image" Target="../media/image66.png"/><Relationship Id="rId7" Type="http://schemas.openxmlformats.org/officeDocument/2006/relationships/slide" Target="slide14.xml"/><Relationship Id="rId12" Type="http://schemas.openxmlformats.org/officeDocument/2006/relationships/image" Target="../media/image59.svg"/><Relationship Id="rId17" Type="http://schemas.openxmlformats.org/officeDocument/2006/relationships/image" Target="../media/image62.png"/><Relationship Id="rId2" Type="http://schemas.openxmlformats.org/officeDocument/2006/relationships/notesSlide" Target="../notesSlides/notesSlide10.xml"/><Relationship Id="rId16" Type="http://schemas.openxmlformats.org/officeDocument/2006/relationships/slide" Target="slide27.xml"/><Relationship Id="rId20" Type="http://schemas.openxmlformats.org/officeDocument/2006/relationships/image" Target="../media/image65.png"/><Relationship Id="rId1" Type="http://schemas.openxmlformats.org/officeDocument/2006/relationships/slideLayout" Target="../slideLayouts/slideLayout16.xml"/><Relationship Id="rId6" Type="http://schemas.openxmlformats.org/officeDocument/2006/relationships/image" Target="../media/image55.svg"/><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image" Target="../media/image61.svg"/><Relationship Id="rId10" Type="http://schemas.openxmlformats.org/officeDocument/2006/relationships/slide" Target="slide10.xml"/><Relationship Id="rId19" Type="http://schemas.openxmlformats.org/officeDocument/2006/relationships/image" Target="../media/image64.png"/><Relationship Id="rId4" Type="http://schemas.openxmlformats.org/officeDocument/2006/relationships/image" Target="../media/image53.svg"/><Relationship Id="rId9" Type="http://schemas.openxmlformats.org/officeDocument/2006/relationships/image" Target="../media/image57.svg"/><Relationship Id="rId1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5.xml"/><Relationship Id="rId11" Type="http://schemas.openxmlformats.org/officeDocument/2006/relationships/image" Target="../media/image16.svg"/><Relationship Id="rId5" Type="http://schemas.openxmlformats.org/officeDocument/2006/relationships/diagramQuickStyle" Target="../diagrams/quickStyle5.xml"/><Relationship Id="rId10" Type="http://schemas.openxmlformats.org/officeDocument/2006/relationships/image" Target="../media/image15.png"/><Relationship Id="rId4" Type="http://schemas.openxmlformats.org/officeDocument/2006/relationships/diagramLayout" Target="../diagrams/layout5.xml"/><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sv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1.svg"/></Relationships>
</file>

<file path=ppt/slides/_rels/slide4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5.svg"/><Relationship Id="rId9" Type="http://schemas.openxmlformats.org/officeDocument/2006/relationships/image" Target="../media/image28.sv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53.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90.sv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91.png"/><Relationship Id="rId7" Type="http://schemas.openxmlformats.org/officeDocument/2006/relationships/image" Target="../media/image56.png"/><Relationship Id="rId12" Type="http://schemas.openxmlformats.org/officeDocument/2006/relationships/slide" Target="slide7.xm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slide" Target="slide14.xml"/><Relationship Id="rId11" Type="http://schemas.openxmlformats.org/officeDocument/2006/relationships/image" Target="../media/image59.svg"/><Relationship Id="rId5" Type="http://schemas.openxmlformats.org/officeDocument/2006/relationships/image" Target="../media/image55.sv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slide" Target="slide10.xml"/></Relationships>
</file>

<file path=ppt/slides/_rels/slide58.xml.rels><?xml version="1.0" encoding="UTF-8" standalone="yes"?>
<Relationships xmlns="http://schemas.openxmlformats.org/package/2006/relationships"><Relationship Id="rId13" Type="http://schemas.openxmlformats.org/officeDocument/2006/relationships/image" Target="../media/image99.svg"/><Relationship Id="rId18" Type="http://schemas.openxmlformats.org/officeDocument/2006/relationships/image" Target="../media/image104.png"/><Relationship Id="rId26" Type="http://schemas.openxmlformats.org/officeDocument/2006/relationships/image" Target="../media/image110.png"/><Relationship Id="rId3" Type="http://schemas.openxmlformats.org/officeDocument/2006/relationships/image" Target="../media/image16.svg"/><Relationship Id="rId21" Type="http://schemas.openxmlformats.org/officeDocument/2006/relationships/image" Target="../media/image105.png"/><Relationship Id="rId34" Type="http://schemas.openxmlformats.org/officeDocument/2006/relationships/image" Target="../media/image118.png"/><Relationship Id="rId7" Type="http://schemas.openxmlformats.org/officeDocument/2006/relationships/image" Target="../media/image95.sv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09.svg"/><Relationship Id="rId33" Type="http://schemas.openxmlformats.org/officeDocument/2006/relationships/image" Target="../media/image117.png"/><Relationship Id="rId2" Type="http://schemas.openxmlformats.org/officeDocument/2006/relationships/image" Target="../media/image15.png"/><Relationship Id="rId16" Type="http://schemas.openxmlformats.org/officeDocument/2006/relationships/image" Target="../media/image102.png"/><Relationship Id="rId20" Type="http://schemas.openxmlformats.org/officeDocument/2006/relationships/image" Target="../media/image51.svg"/><Relationship Id="rId29"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7.svg"/><Relationship Id="rId24" Type="http://schemas.openxmlformats.org/officeDocument/2006/relationships/image" Target="../media/image108.png"/><Relationship Id="rId32" Type="http://schemas.openxmlformats.org/officeDocument/2006/relationships/image" Target="../media/image116.png"/><Relationship Id="rId5" Type="http://schemas.openxmlformats.org/officeDocument/2006/relationships/image" Target="../media/image93.svg"/><Relationship Id="rId15" Type="http://schemas.openxmlformats.org/officeDocument/2006/relationships/image" Target="../media/image101.png"/><Relationship Id="rId23" Type="http://schemas.openxmlformats.org/officeDocument/2006/relationships/image" Target="../media/image107.png"/><Relationship Id="rId28" Type="http://schemas.openxmlformats.org/officeDocument/2006/relationships/image" Target="../media/image112.png"/><Relationship Id="rId10" Type="http://schemas.openxmlformats.org/officeDocument/2006/relationships/image" Target="../media/image96.png"/><Relationship Id="rId19" Type="http://schemas.openxmlformats.org/officeDocument/2006/relationships/image" Target="../media/image50.png"/><Relationship Id="rId31" Type="http://schemas.openxmlformats.org/officeDocument/2006/relationships/image" Target="../media/image115.png"/><Relationship Id="rId4" Type="http://schemas.openxmlformats.org/officeDocument/2006/relationships/image" Target="../media/image92.png"/><Relationship Id="rId9" Type="http://schemas.openxmlformats.org/officeDocument/2006/relationships/image" Target="../media/image78.svg"/><Relationship Id="rId14" Type="http://schemas.openxmlformats.org/officeDocument/2006/relationships/image" Target="../media/image100.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4.png"/><Relationship Id="rId35" Type="http://schemas.openxmlformats.org/officeDocument/2006/relationships/image" Target="../media/image119.png"/><Relationship Id="rId8"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6.svg"/><Relationship Id="rId4" Type="http://schemas.openxmlformats.org/officeDocument/2006/relationships/diagramQuickStyle" Target="../diagrams/quickStyle1.xml"/><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841248" y="2340070"/>
            <a:ext cx="9144000" cy="768096"/>
          </a:xfrm>
        </p:spPr>
        <p:txBody>
          <a:bodyPr/>
          <a:lstStyle/>
          <a:p>
            <a:r>
              <a:rPr lang="en-US">
                <a:latin typeface="Arial"/>
                <a:cs typeface="Arial"/>
              </a:rPr>
              <a:t>Apollo Renal Therapeutics Water Filtration Project </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108166"/>
            <a:ext cx="9144000" cy="768096"/>
          </a:xfrm>
        </p:spPr>
        <p:txBody>
          <a:bodyPr vert="horz" lIns="0" tIns="0" rIns="0" bIns="0" rtlCol="0" anchor="t">
            <a:normAutofit/>
          </a:bodyPr>
          <a:lstStyle/>
          <a:p>
            <a:r>
              <a:rPr lang="en-US">
                <a:latin typeface="Arial Black"/>
              </a:rPr>
              <a:t>Team 504</a:t>
            </a:r>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2292195" y="4644358"/>
            <a:ext cx="9144000" cy="484632"/>
          </a:xfrm>
        </p:spPr>
        <p:txBody>
          <a:bodyPr anchor="ctr">
            <a:normAutofit fontScale="55000" lnSpcReduction="20000"/>
          </a:bodyPr>
          <a:lstStyle/>
          <a:p>
            <a:r>
              <a:rPr lang="en-US" sz="2900">
                <a:latin typeface="Arial"/>
                <a:cs typeface="Arial"/>
              </a:rPr>
              <a:t>  Kencin Autry, Matthew Kennedy, Timothy Norman, </a:t>
            </a:r>
          </a:p>
          <a:p>
            <a:r>
              <a:rPr lang="en-US" sz="2900">
                <a:latin typeface="Arial"/>
                <a:cs typeface="Arial"/>
              </a:rPr>
              <a:t>  </a:t>
            </a:r>
            <a:r>
              <a:rPr lang="en-US" sz="2900" err="1">
                <a:latin typeface="Arial"/>
                <a:cs typeface="Arial"/>
              </a:rPr>
              <a:t>Lapadre</a:t>
            </a:r>
            <a:r>
              <a:rPr lang="en-US" sz="2900">
                <a:latin typeface="Arial"/>
                <a:cs typeface="Arial"/>
              </a:rPr>
              <a:t> Proctor, Lily Thompson</a:t>
            </a:r>
          </a:p>
          <a:p>
            <a:endParaRPr lang="en-US"/>
          </a:p>
        </p:txBody>
      </p:sp>
    </p:spTree>
    <p:extLst>
      <p:ext uri="{BB962C8B-B14F-4D97-AF65-F5344CB8AC3E}">
        <p14:creationId xmlns:p14="http://schemas.microsoft.com/office/powerpoint/2010/main" val="206686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91A1F-4298-FB32-256F-8D3E2F6BC56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E4234E7-CBBC-26BF-4FFC-5E2C4B8ED61A}"/>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4" name="Text Placeholder 3">
            <a:extLst>
              <a:ext uri="{FF2B5EF4-FFF2-40B4-BE49-F238E27FC236}">
                <a16:creationId xmlns:a16="http://schemas.microsoft.com/office/drawing/2014/main" id="{FDBACF6D-2061-30E9-EEE9-305091A00C69}"/>
              </a:ext>
            </a:extLst>
          </p:cNvPr>
          <p:cNvSpPr>
            <a:spLocks noGrp="1"/>
          </p:cNvSpPr>
          <p:nvPr>
            <p:ph type="body" sz="quarter" idx="13"/>
          </p:nvPr>
        </p:nvSpPr>
        <p:spPr>
          <a:xfrm>
            <a:off x="10668340" y="0"/>
            <a:ext cx="1521619" cy="523194"/>
          </a:xfrm>
        </p:spPr>
        <p:txBody>
          <a:bodyPr vert="horz" lIns="0" tIns="0" rIns="0" bIns="0" rtlCol="0" anchor="t">
            <a:noAutofit/>
          </a:bodyPr>
          <a:lstStyle/>
          <a:p>
            <a:r>
              <a:rPr lang="en-US" sz="1600">
                <a:latin typeface="Arial"/>
                <a:cs typeface="Calibri"/>
              </a:rPr>
              <a:t>Timothy Norman</a:t>
            </a:r>
            <a:endParaRPr lang="en-US" sz="1600">
              <a:latin typeface="Arial"/>
              <a:cs typeface="Arial"/>
            </a:endParaRPr>
          </a:p>
        </p:txBody>
      </p:sp>
      <p:sp>
        <p:nvSpPr>
          <p:cNvPr id="5" name="Content Placeholder 1">
            <a:extLst>
              <a:ext uri="{FF2B5EF4-FFF2-40B4-BE49-F238E27FC236}">
                <a16:creationId xmlns:a16="http://schemas.microsoft.com/office/drawing/2014/main" id="{46BDB471-47E1-2E10-BDA1-AB66474C9ED8}"/>
              </a:ext>
            </a:extLst>
          </p:cNvPr>
          <p:cNvSpPr txBox="1">
            <a:spLocks/>
          </p:cNvSpPr>
          <p:nvPr/>
        </p:nvSpPr>
        <p:spPr>
          <a:xfrm>
            <a:off x="533400" y="1825625"/>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Hospitals and Medical Care Facilities</a:t>
            </a:r>
          </a:p>
          <a:p>
            <a:r>
              <a:rPr lang="en-US">
                <a:latin typeface="Arial" panose="020B0604020202020204" pitchFamily="34" charset="0"/>
                <a:cs typeface="Arial" panose="020B0604020202020204" pitchFamily="34" charset="0"/>
              </a:rPr>
              <a:t>At-home patients</a:t>
            </a:r>
          </a:p>
          <a:p>
            <a:pPr marL="0" indent="0">
              <a:buFont typeface="Arial" panose="020B0604020202020204" pitchFamily="34" charset="0"/>
              <a:buNone/>
            </a:pPr>
            <a:endParaRPr lang="en-US">
              <a:cs typeface="Calibri"/>
            </a:endParaRPr>
          </a:p>
        </p:txBody>
      </p:sp>
      <p:sp>
        <p:nvSpPr>
          <p:cNvPr id="6" name="Slide Number Placeholder 3">
            <a:extLst>
              <a:ext uri="{FF2B5EF4-FFF2-40B4-BE49-F238E27FC236}">
                <a16:creationId xmlns:a16="http://schemas.microsoft.com/office/drawing/2014/main" id="{0D30707C-CFF0-2F03-031A-6A9897F3AEB4}"/>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10</a:t>
            </a:fld>
            <a:endParaRPr lang="en-US"/>
          </a:p>
        </p:txBody>
      </p:sp>
      <p:sp>
        <p:nvSpPr>
          <p:cNvPr id="7" name="Title 4">
            <a:extLst>
              <a:ext uri="{FF2B5EF4-FFF2-40B4-BE49-F238E27FC236}">
                <a16:creationId xmlns:a16="http://schemas.microsoft.com/office/drawing/2014/main" id="{DA5CF3A8-CDA4-8CE4-BC65-A9715808DB31}"/>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Primary Markets</a:t>
            </a:r>
          </a:p>
        </p:txBody>
      </p:sp>
      <p:pic>
        <p:nvPicPr>
          <p:cNvPr id="8" name="Picture 2" descr="Hospitals">
            <a:extLst>
              <a:ext uri="{FF2B5EF4-FFF2-40B4-BE49-F238E27FC236}">
                <a16:creationId xmlns:a16="http://schemas.microsoft.com/office/drawing/2014/main" id="{889E30E4-272D-B7F4-6D21-0CCD6B2539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813" y="3512578"/>
            <a:ext cx="4791131" cy="2657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ialysis: Types, How It Works, Procedure &amp; Side Effects">
            <a:extLst>
              <a:ext uri="{FF2B5EF4-FFF2-40B4-BE49-F238E27FC236}">
                <a16:creationId xmlns:a16="http://schemas.microsoft.com/office/drawing/2014/main" id="{6B2016B4-E95C-65B5-2967-55EDF9515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46" y="3511067"/>
            <a:ext cx="4670146" cy="265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869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D9178D-3306-BB69-AA81-7BCA4388AF3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9A5EA4B-D8EB-EFDC-4397-F6F63F7FD76A}"/>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Content Placeholder 1">
            <a:extLst>
              <a:ext uri="{FF2B5EF4-FFF2-40B4-BE49-F238E27FC236}">
                <a16:creationId xmlns:a16="http://schemas.microsoft.com/office/drawing/2014/main" id="{85107468-29A5-0BD0-B9CC-DA0FB548EC46}"/>
              </a:ext>
            </a:extLst>
          </p:cNvPr>
          <p:cNvSpPr txBox="1">
            <a:spLocks/>
          </p:cNvSpPr>
          <p:nvPr/>
        </p:nvSpPr>
        <p:spPr>
          <a:xfrm>
            <a:off x="533400" y="1825625"/>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Nursing and Retirement Care</a:t>
            </a:r>
          </a:p>
          <a:p>
            <a:r>
              <a:rPr lang="en-US">
                <a:latin typeface="Arial" panose="020B0604020202020204" pitchFamily="34" charset="0"/>
                <a:cs typeface="Arial" panose="020B0604020202020204" pitchFamily="34" charset="0"/>
              </a:rPr>
              <a:t>Pharmaceuticals</a:t>
            </a:r>
          </a:p>
          <a:p>
            <a:r>
              <a:rPr lang="en-US">
                <a:latin typeface="Arial" panose="020B0604020202020204" pitchFamily="34" charset="0"/>
                <a:cs typeface="Arial" panose="020B0604020202020204" pitchFamily="34" charset="0"/>
              </a:rPr>
              <a:t>City Water Treatment</a:t>
            </a:r>
          </a:p>
          <a:p>
            <a:r>
              <a:rPr lang="en-US">
                <a:latin typeface="Arial" panose="020B0604020202020204" pitchFamily="34" charset="0"/>
                <a:cs typeface="Arial" panose="020B0604020202020204" pitchFamily="34" charset="0"/>
              </a:rPr>
              <a:t>Food Manufacturing</a:t>
            </a:r>
          </a:p>
          <a:p>
            <a:pPr marL="0" indent="0">
              <a:buFont typeface="Arial" panose="020B0604020202020204" pitchFamily="34" charset="0"/>
              <a:buNone/>
            </a:pPr>
            <a:endParaRPr lang="en-US">
              <a:cs typeface="Calibri"/>
            </a:endParaRPr>
          </a:p>
        </p:txBody>
      </p:sp>
      <p:sp>
        <p:nvSpPr>
          <p:cNvPr id="6" name="Slide Number Placeholder 3">
            <a:extLst>
              <a:ext uri="{FF2B5EF4-FFF2-40B4-BE49-F238E27FC236}">
                <a16:creationId xmlns:a16="http://schemas.microsoft.com/office/drawing/2014/main" id="{31319F10-658B-CC78-E742-E2C3DD9DBED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11</a:t>
            </a:fld>
            <a:endParaRPr lang="en-US"/>
          </a:p>
        </p:txBody>
      </p:sp>
      <p:sp>
        <p:nvSpPr>
          <p:cNvPr id="7" name="Title 4">
            <a:extLst>
              <a:ext uri="{FF2B5EF4-FFF2-40B4-BE49-F238E27FC236}">
                <a16:creationId xmlns:a16="http://schemas.microsoft.com/office/drawing/2014/main" id="{88CDB616-0C15-6B5D-93F7-19DD3D12461E}"/>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Secondary Markets</a:t>
            </a:r>
          </a:p>
        </p:txBody>
      </p:sp>
      <p:pic>
        <p:nvPicPr>
          <p:cNvPr id="8" name="Picture 7" descr="An Urgent Call to Revive the U.S. Pharmaceuticals Supply Chain |  SupplyChainBrain">
            <a:extLst>
              <a:ext uri="{FF2B5EF4-FFF2-40B4-BE49-F238E27FC236}">
                <a16:creationId xmlns:a16="http://schemas.microsoft.com/office/drawing/2014/main" id="{38DA0F4E-5A33-359C-8E11-8D8ADF1D4534}"/>
              </a:ext>
            </a:extLst>
          </p:cNvPr>
          <p:cNvPicPr>
            <a:picLocks noChangeAspect="1"/>
          </p:cNvPicPr>
          <p:nvPr/>
        </p:nvPicPr>
        <p:blipFill>
          <a:blip r:embed="rId2"/>
          <a:stretch>
            <a:fillRect/>
          </a:stretch>
        </p:blipFill>
        <p:spPr>
          <a:xfrm>
            <a:off x="5994400" y="347473"/>
            <a:ext cx="4642153" cy="3090861"/>
          </a:xfrm>
          <a:prstGeom prst="rect">
            <a:avLst/>
          </a:prstGeom>
        </p:spPr>
      </p:pic>
      <p:pic>
        <p:nvPicPr>
          <p:cNvPr id="9" name="Picture 8" descr="A water tower with trees and a road in the background&#10;&#10;Description automatically generated">
            <a:extLst>
              <a:ext uri="{FF2B5EF4-FFF2-40B4-BE49-F238E27FC236}">
                <a16:creationId xmlns:a16="http://schemas.microsoft.com/office/drawing/2014/main" id="{F6A2BD8A-EB29-7504-9C15-BF5A1A10B8D7}"/>
              </a:ext>
            </a:extLst>
          </p:cNvPr>
          <p:cNvPicPr>
            <a:picLocks noChangeAspect="1"/>
          </p:cNvPicPr>
          <p:nvPr/>
        </p:nvPicPr>
        <p:blipFill>
          <a:blip r:embed="rId3"/>
          <a:stretch>
            <a:fillRect/>
          </a:stretch>
        </p:blipFill>
        <p:spPr>
          <a:xfrm>
            <a:off x="5989561" y="3795849"/>
            <a:ext cx="4642153" cy="2427346"/>
          </a:xfrm>
          <a:prstGeom prst="rect">
            <a:avLst/>
          </a:prstGeom>
        </p:spPr>
      </p:pic>
      <p:sp>
        <p:nvSpPr>
          <p:cNvPr id="11" name="Text Placeholder 3">
            <a:extLst>
              <a:ext uri="{FF2B5EF4-FFF2-40B4-BE49-F238E27FC236}">
                <a16:creationId xmlns:a16="http://schemas.microsoft.com/office/drawing/2014/main" id="{71E01DA2-BF1D-4050-E93C-17DB608B83F3}"/>
              </a:ext>
            </a:extLst>
          </p:cNvPr>
          <p:cNvSpPr txBox="1">
            <a:spLocks/>
          </p:cNvSpPr>
          <p:nvPr/>
        </p:nvSpPr>
        <p:spPr>
          <a:xfrm>
            <a:off x="10668340" y="0"/>
            <a:ext cx="1521619" cy="523194"/>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Arial"/>
                <a:cs typeface="Calibri"/>
              </a:rPr>
              <a:t>Timothy Norman</a:t>
            </a:r>
            <a:endParaRPr lang="en-US" sz="1600">
              <a:latin typeface="Arial"/>
              <a:cs typeface="Arial"/>
            </a:endParaRPr>
          </a:p>
        </p:txBody>
      </p:sp>
    </p:spTree>
    <p:extLst>
      <p:ext uri="{BB962C8B-B14F-4D97-AF65-F5344CB8AC3E}">
        <p14:creationId xmlns:p14="http://schemas.microsoft.com/office/powerpoint/2010/main" val="2393062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4D8213-AFFB-BC2A-EDB6-FBCF349CE00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BEBDF6B-ABB0-363A-4AB5-33B99E24BF16}"/>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4" name="Text Placeholder 3">
            <a:extLst>
              <a:ext uri="{FF2B5EF4-FFF2-40B4-BE49-F238E27FC236}">
                <a16:creationId xmlns:a16="http://schemas.microsoft.com/office/drawing/2014/main" id="{E7595F73-2D83-2E9D-CA53-9C542212E87D}"/>
              </a:ext>
            </a:extLst>
          </p:cNvPr>
          <p:cNvSpPr>
            <a:spLocks noGrp="1"/>
          </p:cNvSpPr>
          <p:nvPr>
            <p:ph type="body" sz="quarter" idx="13"/>
          </p:nvPr>
        </p:nvSpPr>
        <p:spPr>
          <a:xfrm>
            <a:off x="10692153" y="0"/>
            <a:ext cx="1497806" cy="523194"/>
          </a:xfrm>
        </p:spPr>
        <p:txBody>
          <a:bodyPr vert="horz" lIns="0" tIns="0" rIns="0" bIns="0" rtlCol="0" anchor="t">
            <a:noAutofit/>
          </a:bodyPr>
          <a:lstStyle/>
          <a:p>
            <a:r>
              <a:rPr lang="en-US" sz="1600">
                <a:latin typeface="Arial"/>
                <a:cs typeface="Calibri"/>
              </a:rPr>
              <a:t>Lily Thompson</a:t>
            </a:r>
            <a:endParaRPr lang="en-US" sz="1600">
              <a:latin typeface="Arial"/>
              <a:cs typeface="Arial"/>
            </a:endParaRPr>
          </a:p>
        </p:txBody>
      </p:sp>
      <p:sp>
        <p:nvSpPr>
          <p:cNvPr id="5" name="Slide Number Placeholder 3">
            <a:extLst>
              <a:ext uri="{FF2B5EF4-FFF2-40B4-BE49-F238E27FC236}">
                <a16:creationId xmlns:a16="http://schemas.microsoft.com/office/drawing/2014/main" id="{BDA2D801-615F-DAD7-72E3-25A790D9E54D}"/>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12</a:t>
            </a:fld>
            <a:endParaRPr lang="en-US"/>
          </a:p>
        </p:txBody>
      </p:sp>
      <p:sp>
        <p:nvSpPr>
          <p:cNvPr id="6" name="Title 4">
            <a:extLst>
              <a:ext uri="{FF2B5EF4-FFF2-40B4-BE49-F238E27FC236}">
                <a16:creationId xmlns:a16="http://schemas.microsoft.com/office/drawing/2014/main" id="{46F02B2B-9F29-F3BD-4D30-135448A09DA5}"/>
              </a:ext>
            </a:extLst>
          </p:cNvPr>
          <p:cNvSpPr txBox="1">
            <a:spLocks/>
          </p:cNvSpPr>
          <p:nvPr/>
        </p:nvSpPr>
        <p:spPr>
          <a:xfrm>
            <a:off x="533400" y="415158"/>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Assumptions</a:t>
            </a:r>
          </a:p>
        </p:txBody>
      </p:sp>
      <p:graphicFrame>
        <p:nvGraphicFramePr>
          <p:cNvPr id="7" name="Content Placeholder 1">
            <a:extLst>
              <a:ext uri="{FF2B5EF4-FFF2-40B4-BE49-F238E27FC236}">
                <a16:creationId xmlns:a16="http://schemas.microsoft.com/office/drawing/2014/main" id="{5176BCDF-1C07-8432-50F9-36581E03AAD6}"/>
              </a:ext>
            </a:extLst>
          </p:cNvPr>
          <p:cNvGraphicFramePr>
            <a:graphicFrameLocks/>
          </p:cNvGraphicFramePr>
          <p:nvPr>
            <p:extLst>
              <p:ext uri="{D42A27DB-BD31-4B8C-83A1-F6EECF244321}">
                <p14:modId xmlns:p14="http://schemas.microsoft.com/office/powerpoint/2010/main" val="208767894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4361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2CB2BA-7851-49D6-CDE2-6A1383D89D7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FFD5399-E4C2-CB74-DA6D-7FBC0A045629}"/>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4" name="Text Placeholder 3">
            <a:extLst>
              <a:ext uri="{FF2B5EF4-FFF2-40B4-BE49-F238E27FC236}">
                <a16:creationId xmlns:a16="http://schemas.microsoft.com/office/drawing/2014/main" id="{268DF764-205A-C8FF-9518-393E45474C44}"/>
              </a:ext>
            </a:extLst>
          </p:cNvPr>
          <p:cNvSpPr>
            <a:spLocks noGrp="1"/>
          </p:cNvSpPr>
          <p:nvPr>
            <p:ph type="body" sz="quarter" idx="13"/>
          </p:nvPr>
        </p:nvSpPr>
        <p:spPr>
          <a:xfrm>
            <a:off x="10701733" y="0"/>
            <a:ext cx="1670376" cy="701171"/>
          </a:xfrm>
        </p:spPr>
        <p:txBody>
          <a:bodyPr vert="horz" lIns="0" tIns="0" rIns="0" bIns="0" rtlCol="0" anchor="t">
            <a:noAutofit/>
          </a:bodyPr>
          <a:lstStyle/>
          <a:p>
            <a:r>
              <a:rPr lang="en-US" sz="1600">
                <a:latin typeface="Arial"/>
                <a:cs typeface="Calibri"/>
              </a:rPr>
              <a:t>Timothy Norman</a:t>
            </a:r>
            <a:endParaRPr lang="en-US" sz="1600">
              <a:latin typeface="Arial"/>
              <a:cs typeface="Arial"/>
            </a:endParaRPr>
          </a:p>
        </p:txBody>
      </p:sp>
      <p:sp>
        <p:nvSpPr>
          <p:cNvPr id="5" name="Slide Number Placeholder 3">
            <a:extLst>
              <a:ext uri="{FF2B5EF4-FFF2-40B4-BE49-F238E27FC236}">
                <a16:creationId xmlns:a16="http://schemas.microsoft.com/office/drawing/2014/main" id="{DAECA00C-9806-5EAE-9F7F-A8F954AC6C72}"/>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13</a:t>
            </a:fld>
            <a:endParaRPr lang="en-US"/>
          </a:p>
        </p:txBody>
      </p:sp>
      <p:sp>
        <p:nvSpPr>
          <p:cNvPr id="6" name="Title 4">
            <a:extLst>
              <a:ext uri="{FF2B5EF4-FFF2-40B4-BE49-F238E27FC236}">
                <a16:creationId xmlns:a16="http://schemas.microsoft.com/office/drawing/2014/main" id="{3BBBCE66-44FA-0D90-5A71-73FA0261C130}"/>
              </a:ext>
            </a:extLst>
          </p:cNvPr>
          <p:cNvSpPr txBox="1">
            <a:spLocks/>
          </p:cNvSpPr>
          <p:nvPr/>
        </p:nvSpPr>
        <p:spPr>
          <a:xfrm>
            <a:off x="533400" y="457200"/>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Customer Needs</a:t>
            </a:r>
          </a:p>
        </p:txBody>
      </p:sp>
      <p:sp>
        <p:nvSpPr>
          <p:cNvPr id="7" name="Flowchart: Alternate Process 6">
            <a:extLst>
              <a:ext uri="{FF2B5EF4-FFF2-40B4-BE49-F238E27FC236}">
                <a16:creationId xmlns:a16="http://schemas.microsoft.com/office/drawing/2014/main" id="{3C782608-25A6-587C-4D11-0F861EE918BE}"/>
              </a:ext>
            </a:extLst>
          </p:cNvPr>
          <p:cNvSpPr/>
          <p:nvPr/>
        </p:nvSpPr>
        <p:spPr>
          <a:xfrm>
            <a:off x="8258683" y="5166738"/>
            <a:ext cx="380685" cy="1683105"/>
          </a:xfrm>
          <a:prstGeom prst="flowChartAlternateProcess">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a:extLst>
              <a:ext uri="{FF2B5EF4-FFF2-40B4-BE49-F238E27FC236}">
                <a16:creationId xmlns:a16="http://schemas.microsoft.com/office/drawing/2014/main" id="{CA49C535-3737-85EB-256B-B47CF39496F4}"/>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13</a:t>
            </a:fld>
            <a:endParaRPr lang="en-US"/>
          </a:p>
        </p:txBody>
      </p:sp>
      <p:grpSp>
        <p:nvGrpSpPr>
          <p:cNvPr id="9" name="Group 8">
            <a:extLst>
              <a:ext uri="{FF2B5EF4-FFF2-40B4-BE49-F238E27FC236}">
                <a16:creationId xmlns:a16="http://schemas.microsoft.com/office/drawing/2014/main" id="{42BE95EE-9AE0-1D83-4D0C-6CE1DFAE9DAE}"/>
              </a:ext>
            </a:extLst>
          </p:cNvPr>
          <p:cNvGrpSpPr/>
          <p:nvPr/>
        </p:nvGrpSpPr>
        <p:grpSpPr>
          <a:xfrm>
            <a:off x="7017556" y="719883"/>
            <a:ext cx="2862943" cy="4627495"/>
            <a:chOff x="2086708" y="1669758"/>
            <a:chExt cx="1500553" cy="2739838"/>
          </a:xfrm>
          <a:effectLst/>
        </p:grpSpPr>
        <p:sp>
          <p:nvSpPr>
            <p:cNvPr id="10" name="Freeform: Shape 9">
              <a:extLst>
                <a:ext uri="{FF2B5EF4-FFF2-40B4-BE49-F238E27FC236}">
                  <a16:creationId xmlns:a16="http://schemas.microsoft.com/office/drawing/2014/main" id="{FC8DE49F-AEDB-0AF1-376B-3CAE0EAAD615}"/>
                </a:ext>
              </a:extLst>
            </p:cNvPr>
            <p:cNvSpPr/>
            <p:nvPr/>
          </p:nvSpPr>
          <p:spPr>
            <a:xfrm>
              <a:off x="2086708" y="1872957"/>
              <a:ext cx="1500553" cy="2239967"/>
            </a:xfrm>
            <a:custGeom>
              <a:avLst/>
              <a:gdLst>
                <a:gd name="connsiteX0" fmla="*/ 250097 w 1500553"/>
                <a:gd name="connsiteY0" fmla="*/ 0 h 2239967"/>
                <a:gd name="connsiteX1" fmla="*/ 1250456 w 1500553"/>
                <a:gd name="connsiteY1" fmla="*/ 0 h 2239967"/>
                <a:gd name="connsiteX2" fmla="*/ 1500553 w 1500553"/>
                <a:gd name="connsiteY2" fmla="*/ 250097 h 2239967"/>
                <a:gd name="connsiteX3" fmla="*/ 1500553 w 1500553"/>
                <a:gd name="connsiteY3" fmla="*/ 1680303 h 2239967"/>
                <a:gd name="connsiteX4" fmla="*/ 1250456 w 1500553"/>
                <a:gd name="connsiteY4" fmla="*/ 1930400 h 2239967"/>
                <a:gd name="connsiteX5" fmla="*/ 841181 w 1500553"/>
                <a:gd name="connsiteY5" fmla="*/ 1930400 h 2239967"/>
                <a:gd name="connsiteX6" fmla="*/ 841181 w 1500553"/>
                <a:gd name="connsiteY6" fmla="*/ 2208362 h 2239967"/>
                <a:gd name="connsiteX7" fmla="*/ 809576 w 1500553"/>
                <a:gd name="connsiteY7" fmla="*/ 2239967 h 2239967"/>
                <a:gd name="connsiteX8" fmla="*/ 683161 w 1500553"/>
                <a:gd name="connsiteY8" fmla="*/ 2239967 h 2239967"/>
                <a:gd name="connsiteX9" fmla="*/ 651556 w 1500553"/>
                <a:gd name="connsiteY9" fmla="*/ 2208362 h 2239967"/>
                <a:gd name="connsiteX10" fmla="*/ 651556 w 1500553"/>
                <a:gd name="connsiteY10" fmla="*/ 1930400 h 2239967"/>
                <a:gd name="connsiteX11" fmla="*/ 250097 w 1500553"/>
                <a:gd name="connsiteY11" fmla="*/ 1930400 h 2239967"/>
                <a:gd name="connsiteX12" fmla="*/ 0 w 1500553"/>
                <a:gd name="connsiteY12" fmla="*/ 1680303 h 2239967"/>
                <a:gd name="connsiteX13" fmla="*/ 0 w 1500553"/>
                <a:gd name="connsiteY13" fmla="*/ 250097 h 2239967"/>
                <a:gd name="connsiteX14" fmla="*/ 250097 w 1500553"/>
                <a:gd name="connsiteY14" fmla="*/ 0 h 22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53" h="2239967">
                  <a:moveTo>
                    <a:pt x="250097" y="0"/>
                  </a:moveTo>
                  <a:lnTo>
                    <a:pt x="1250456" y="0"/>
                  </a:lnTo>
                  <a:cubicBezTo>
                    <a:pt x="1388581" y="0"/>
                    <a:pt x="1500553" y="111972"/>
                    <a:pt x="1500553" y="250097"/>
                  </a:cubicBezTo>
                  <a:lnTo>
                    <a:pt x="1500553" y="1680303"/>
                  </a:lnTo>
                  <a:cubicBezTo>
                    <a:pt x="1500553" y="1818428"/>
                    <a:pt x="1388581" y="1930400"/>
                    <a:pt x="1250456" y="1930400"/>
                  </a:cubicBezTo>
                  <a:lnTo>
                    <a:pt x="841181" y="1930400"/>
                  </a:lnTo>
                  <a:lnTo>
                    <a:pt x="841181" y="2208362"/>
                  </a:lnTo>
                  <a:cubicBezTo>
                    <a:pt x="841181" y="2225817"/>
                    <a:pt x="827031" y="2239967"/>
                    <a:pt x="809576" y="2239967"/>
                  </a:cubicBezTo>
                  <a:lnTo>
                    <a:pt x="683161" y="2239967"/>
                  </a:lnTo>
                  <a:cubicBezTo>
                    <a:pt x="665706" y="2239967"/>
                    <a:pt x="651556" y="2225817"/>
                    <a:pt x="651556" y="2208362"/>
                  </a:cubicBezTo>
                  <a:lnTo>
                    <a:pt x="651556" y="1930400"/>
                  </a:lnTo>
                  <a:lnTo>
                    <a:pt x="250097" y="1930400"/>
                  </a:lnTo>
                  <a:cubicBezTo>
                    <a:pt x="111972" y="1930400"/>
                    <a:pt x="0" y="1818428"/>
                    <a:pt x="0" y="1680303"/>
                  </a:cubicBezTo>
                  <a:lnTo>
                    <a:pt x="0" y="250097"/>
                  </a:lnTo>
                  <a:cubicBezTo>
                    <a:pt x="0" y="111972"/>
                    <a:pt x="111972" y="0"/>
                    <a:pt x="250097" y="0"/>
                  </a:cubicBezTo>
                  <a:close/>
                </a:path>
              </a:pathLst>
            </a:custGeom>
            <a:solidFill>
              <a:schemeClr val="accent1">
                <a:lumMod val="20000"/>
                <a:lumOff val="80000"/>
              </a:schemeClr>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54D8E31-902D-2F18-0B1C-3C36F559C7DC}"/>
                </a:ext>
              </a:extLst>
            </p:cNvPr>
            <p:cNvSpPr/>
            <p:nvPr/>
          </p:nvSpPr>
          <p:spPr>
            <a:xfrm>
              <a:off x="2582984" y="1669758"/>
              <a:ext cx="508000" cy="169202"/>
            </a:xfrm>
            <a:custGeom>
              <a:avLst/>
              <a:gdLst>
                <a:gd name="connsiteX0" fmla="*/ 45721 w 625231"/>
                <a:gd name="connsiteY0" fmla="*/ 0 h 274320"/>
                <a:gd name="connsiteX1" fmla="*/ 579510 w 625231"/>
                <a:gd name="connsiteY1" fmla="*/ 0 h 274320"/>
                <a:gd name="connsiteX2" fmla="*/ 625231 w 625231"/>
                <a:gd name="connsiteY2" fmla="*/ 45721 h 274320"/>
                <a:gd name="connsiteX3" fmla="*/ 625231 w 625231"/>
                <a:gd name="connsiteY3" fmla="*/ 274320 h 274320"/>
                <a:gd name="connsiteX4" fmla="*/ 498431 w 625231"/>
                <a:gd name="connsiteY4" fmla="*/ 274320 h 274320"/>
                <a:gd name="connsiteX5" fmla="*/ 498431 w 625231"/>
                <a:gd name="connsiteY5" fmla="*/ 136901 h 274320"/>
                <a:gd name="connsiteX6" fmla="*/ 470946 w 625231"/>
                <a:gd name="connsiteY6" fmla="*/ 109416 h 274320"/>
                <a:gd name="connsiteX7" fmla="*/ 154283 w 625231"/>
                <a:gd name="connsiteY7" fmla="*/ 109416 h 274320"/>
                <a:gd name="connsiteX8" fmla="*/ 126798 w 625231"/>
                <a:gd name="connsiteY8" fmla="*/ 136901 h 274320"/>
                <a:gd name="connsiteX9" fmla="*/ 126798 w 625231"/>
                <a:gd name="connsiteY9" fmla="*/ 274320 h 274320"/>
                <a:gd name="connsiteX10" fmla="*/ 0 w 625231"/>
                <a:gd name="connsiteY10" fmla="*/ 274320 h 274320"/>
                <a:gd name="connsiteX11" fmla="*/ 0 w 625231"/>
                <a:gd name="connsiteY11" fmla="*/ 45721 h 274320"/>
                <a:gd name="connsiteX12" fmla="*/ 45721 w 625231"/>
                <a:gd name="connsiteY12"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231" h="274320">
                  <a:moveTo>
                    <a:pt x="45721" y="0"/>
                  </a:moveTo>
                  <a:lnTo>
                    <a:pt x="579510" y="0"/>
                  </a:lnTo>
                  <a:cubicBezTo>
                    <a:pt x="604761" y="0"/>
                    <a:pt x="625231" y="20470"/>
                    <a:pt x="625231" y="45721"/>
                  </a:cubicBezTo>
                  <a:lnTo>
                    <a:pt x="625231" y="274320"/>
                  </a:lnTo>
                  <a:lnTo>
                    <a:pt x="498431" y="274320"/>
                  </a:lnTo>
                  <a:lnTo>
                    <a:pt x="498431" y="136901"/>
                  </a:lnTo>
                  <a:cubicBezTo>
                    <a:pt x="498431" y="121721"/>
                    <a:pt x="486126" y="109416"/>
                    <a:pt x="470946" y="109416"/>
                  </a:cubicBezTo>
                  <a:lnTo>
                    <a:pt x="154283" y="109416"/>
                  </a:lnTo>
                  <a:cubicBezTo>
                    <a:pt x="139103" y="109416"/>
                    <a:pt x="126798" y="121721"/>
                    <a:pt x="126798" y="136901"/>
                  </a:cubicBezTo>
                  <a:lnTo>
                    <a:pt x="126798" y="274320"/>
                  </a:lnTo>
                  <a:lnTo>
                    <a:pt x="0" y="274320"/>
                  </a:lnTo>
                  <a:lnTo>
                    <a:pt x="0" y="45721"/>
                  </a:lnTo>
                  <a:cubicBezTo>
                    <a:pt x="0" y="20470"/>
                    <a:pt x="20470" y="0"/>
                    <a:pt x="45721" y="0"/>
                  </a:cubicBezTo>
                  <a:close/>
                </a:path>
              </a:pathLst>
            </a:custGeom>
            <a:solidFill>
              <a:schemeClr val="bg1">
                <a:lumMod val="8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Rounded Corners 11">
              <a:extLst>
                <a:ext uri="{FF2B5EF4-FFF2-40B4-BE49-F238E27FC236}">
                  <a16:creationId xmlns:a16="http://schemas.microsoft.com/office/drawing/2014/main" id="{BA7FEF26-A743-6E7B-0B8B-F7DB66B6610F}"/>
                </a:ext>
              </a:extLst>
            </p:cNvPr>
            <p:cNvSpPr/>
            <p:nvPr/>
          </p:nvSpPr>
          <p:spPr>
            <a:xfrm>
              <a:off x="2714380" y="4135276"/>
              <a:ext cx="245208" cy="2743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492BFAC-B298-A050-B8AE-3A0DF3EDC375}"/>
                </a:ext>
              </a:extLst>
            </p:cNvPr>
            <p:cNvSpPr/>
            <p:nvPr/>
          </p:nvSpPr>
          <p:spPr>
            <a:xfrm>
              <a:off x="2690444" y="4058060"/>
              <a:ext cx="302847" cy="1544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E528999-EABF-D418-60F6-00BEB2D575E0}"/>
                </a:ext>
              </a:extLst>
            </p:cNvPr>
            <p:cNvSpPr/>
            <p:nvPr/>
          </p:nvSpPr>
          <p:spPr>
            <a:xfrm>
              <a:off x="2282092" y="2244890"/>
              <a:ext cx="1117600" cy="114093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3">
            <a:extLst>
              <a:ext uri="{FF2B5EF4-FFF2-40B4-BE49-F238E27FC236}">
                <a16:creationId xmlns:a16="http://schemas.microsoft.com/office/drawing/2014/main" id="{F08D86A1-C8B3-6188-FAA8-B9DA137FF1F3}"/>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13</a:t>
            </a:fld>
            <a:endParaRPr lang="en-US"/>
          </a:p>
        </p:txBody>
      </p:sp>
      <p:sp>
        <p:nvSpPr>
          <p:cNvPr id="16" name="Rectangle: Rounded Corners 15">
            <a:extLst>
              <a:ext uri="{FF2B5EF4-FFF2-40B4-BE49-F238E27FC236}">
                <a16:creationId xmlns:a16="http://schemas.microsoft.com/office/drawing/2014/main" id="{13CC5A69-549F-6675-E80D-7ECAE5B8E38B}"/>
              </a:ext>
            </a:extLst>
          </p:cNvPr>
          <p:cNvSpPr/>
          <p:nvPr/>
        </p:nvSpPr>
        <p:spPr>
          <a:xfrm>
            <a:off x="8190670" y="834706"/>
            <a:ext cx="102940"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4DB9A64-CFF8-96B8-0488-7963F15BB928}"/>
              </a:ext>
            </a:extLst>
          </p:cNvPr>
          <p:cNvSpPr/>
          <p:nvPr/>
        </p:nvSpPr>
        <p:spPr>
          <a:xfrm>
            <a:off x="7632761" y="1888055"/>
            <a:ext cx="490557" cy="377785"/>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49F10B6-0F7E-13F6-799E-650F664F6A04}"/>
              </a:ext>
            </a:extLst>
          </p:cNvPr>
          <p:cNvCxnSpPr>
            <a:cxnSpLocks/>
          </p:cNvCxnSpPr>
          <p:nvPr/>
        </p:nvCxnSpPr>
        <p:spPr>
          <a:xfrm>
            <a:off x="8273470" y="1990378"/>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842F25-D9D2-EDAE-6DBF-E8DD1DA7442D}"/>
              </a:ext>
            </a:extLst>
          </p:cNvPr>
          <p:cNvCxnSpPr>
            <a:cxnSpLocks/>
          </p:cNvCxnSpPr>
          <p:nvPr/>
        </p:nvCxnSpPr>
        <p:spPr>
          <a:xfrm>
            <a:off x="8273470" y="2166863"/>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6DEB60-DE68-EF89-ED2E-B45A30A0CEA1}"/>
              </a:ext>
            </a:extLst>
          </p:cNvPr>
          <p:cNvCxnSpPr>
            <a:cxnSpLocks/>
          </p:cNvCxnSpPr>
          <p:nvPr/>
        </p:nvCxnSpPr>
        <p:spPr>
          <a:xfrm>
            <a:off x="7664092" y="234334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4D8C00-6D5C-D5C5-F853-BD8FD4B15DED}"/>
              </a:ext>
            </a:extLst>
          </p:cNvPr>
          <p:cNvCxnSpPr>
            <a:cxnSpLocks/>
          </p:cNvCxnSpPr>
          <p:nvPr/>
        </p:nvCxnSpPr>
        <p:spPr>
          <a:xfrm>
            <a:off x="7664092" y="251983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EA48BD-584A-F519-0CC6-482BB5AAC9EF}"/>
              </a:ext>
            </a:extLst>
          </p:cNvPr>
          <p:cNvCxnSpPr>
            <a:cxnSpLocks/>
          </p:cNvCxnSpPr>
          <p:nvPr/>
        </p:nvCxnSpPr>
        <p:spPr>
          <a:xfrm>
            <a:off x="7664092" y="269631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6DF56BF-561E-A58E-A3C3-72A4E578A8B3}"/>
              </a:ext>
            </a:extLst>
          </p:cNvPr>
          <p:cNvSpPr txBox="1"/>
          <p:nvPr/>
        </p:nvSpPr>
        <p:spPr>
          <a:xfrm>
            <a:off x="525774" y="1842925"/>
            <a:ext cx="6244846"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Design requires relatively low maintenance and will last approximately 1 year</a:t>
            </a:r>
          </a:p>
        </p:txBody>
      </p:sp>
      <p:sp>
        <p:nvSpPr>
          <p:cNvPr id="24" name="TextBox 23">
            <a:extLst>
              <a:ext uri="{FF2B5EF4-FFF2-40B4-BE49-F238E27FC236}">
                <a16:creationId xmlns:a16="http://schemas.microsoft.com/office/drawing/2014/main" id="{CF2F1575-B6E7-0F4B-47D4-4652AF54ECB6}"/>
              </a:ext>
            </a:extLst>
          </p:cNvPr>
          <p:cNvSpPr txBox="1"/>
          <p:nvPr/>
        </p:nvSpPr>
        <p:spPr>
          <a:xfrm>
            <a:off x="546988" y="2874991"/>
            <a:ext cx="6223632"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Design should fit into a space no larger than 10 in x 12 in x 5 in </a:t>
            </a:r>
          </a:p>
        </p:txBody>
      </p:sp>
      <p:sp>
        <p:nvSpPr>
          <p:cNvPr id="25" name="TextBox 24">
            <a:extLst>
              <a:ext uri="{FF2B5EF4-FFF2-40B4-BE49-F238E27FC236}">
                <a16:creationId xmlns:a16="http://schemas.microsoft.com/office/drawing/2014/main" id="{BB78513F-3266-D545-D957-B3E90DAD7684}"/>
              </a:ext>
            </a:extLst>
          </p:cNvPr>
          <p:cNvSpPr txBox="1"/>
          <p:nvPr/>
        </p:nvSpPr>
        <p:spPr>
          <a:xfrm>
            <a:off x="546988" y="3907055"/>
            <a:ext cx="6223632" cy="510778"/>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Must be universally compatible </a:t>
            </a:r>
          </a:p>
        </p:txBody>
      </p:sp>
      <p:sp>
        <p:nvSpPr>
          <p:cNvPr id="26" name="TextBox 25">
            <a:extLst>
              <a:ext uri="{FF2B5EF4-FFF2-40B4-BE49-F238E27FC236}">
                <a16:creationId xmlns:a16="http://schemas.microsoft.com/office/drawing/2014/main" id="{D0424BF6-0369-EE3A-30AD-03E7E3AB3E06}"/>
              </a:ext>
            </a:extLst>
          </p:cNvPr>
          <p:cNvSpPr txBox="1"/>
          <p:nvPr/>
        </p:nvSpPr>
        <p:spPr>
          <a:xfrm>
            <a:off x="546988" y="4530496"/>
            <a:ext cx="6223632"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Handle a maximum flow rate of 1000 mL per minute</a:t>
            </a:r>
          </a:p>
        </p:txBody>
      </p:sp>
      <p:sp>
        <p:nvSpPr>
          <p:cNvPr id="27" name="TextBox 26">
            <a:extLst>
              <a:ext uri="{FF2B5EF4-FFF2-40B4-BE49-F238E27FC236}">
                <a16:creationId xmlns:a16="http://schemas.microsoft.com/office/drawing/2014/main" id="{60945378-1F07-A7BD-AC5C-B444E8E9447B}"/>
              </a:ext>
            </a:extLst>
          </p:cNvPr>
          <p:cNvSpPr txBox="1"/>
          <p:nvPr/>
        </p:nvSpPr>
        <p:spPr>
          <a:xfrm>
            <a:off x="546988" y="5562560"/>
            <a:ext cx="6223632" cy="510778"/>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Produce Ultra-Pure water</a:t>
            </a:r>
          </a:p>
        </p:txBody>
      </p:sp>
      <p:sp>
        <p:nvSpPr>
          <p:cNvPr id="28" name="Freeform: Shape 27">
            <a:extLst>
              <a:ext uri="{FF2B5EF4-FFF2-40B4-BE49-F238E27FC236}">
                <a16:creationId xmlns:a16="http://schemas.microsoft.com/office/drawing/2014/main" id="{34C63B6B-7142-1345-EF9B-9F0142F5364C}"/>
              </a:ext>
            </a:extLst>
          </p:cNvPr>
          <p:cNvSpPr/>
          <p:nvPr/>
        </p:nvSpPr>
        <p:spPr>
          <a:xfrm rot="11369738">
            <a:off x="8167150" y="350760"/>
            <a:ext cx="2490751" cy="738249"/>
          </a:xfrm>
          <a:custGeom>
            <a:avLst/>
            <a:gdLst>
              <a:gd name="connsiteX0" fmla="*/ 2449781 w 2490751"/>
              <a:gd name="connsiteY0" fmla="*/ 365249 h 738249"/>
              <a:gd name="connsiteX1" fmla="*/ 2384072 w 2490751"/>
              <a:gd name="connsiteY1" fmla="*/ 344377 h 738249"/>
              <a:gd name="connsiteX2" fmla="*/ 2371544 w 2490751"/>
              <a:gd name="connsiteY2" fmla="*/ 307575 h 738249"/>
              <a:gd name="connsiteX3" fmla="*/ 2329814 w 2490751"/>
              <a:gd name="connsiteY3" fmla="*/ 216577 h 738249"/>
              <a:gd name="connsiteX4" fmla="*/ 2076868 w 2490751"/>
              <a:gd name="connsiteY4" fmla="*/ 120358 h 738249"/>
              <a:gd name="connsiteX5" fmla="*/ 1908191 w 2490751"/>
              <a:gd name="connsiteY5" fmla="*/ 324245 h 738249"/>
              <a:gd name="connsiteX6" fmla="*/ 1895569 w 2490751"/>
              <a:gd name="connsiteY6" fmla="*/ 421807 h 738249"/>
              <a:gd name="connsiteX7" fmla="*/ 1897506 w 2490751"/>
              <a:gd name="connsiteY7" fmla="*/ 421599 h 738249"/>
              <a:gd name="connsiteX8" fmla="*/ 1895565 w 2490751"/>
              <a:gd name="connsiteY8" fmla="*/ 421846 h 738249"/>
              <a:gd name="connsiteX9" fmla="*/ 1894880 w 2490751"/>
              <a:gd name="connsiteY9" fmla="*/ 427137 h 738249"/>
              <a:gd name="connsiteX10" fmla="*/ 1876429 w 2490751"/>
              <a:gd name="connsiteY10" fmla="*/ 427137 h 738249"/>
              <a:gd name="connsiteX11" fmla="*/ 1872848 w 2490751"/>
              <a:gd name="connsiteY11" fmla="*/ 431173 h 738249"/>
              <a:gd name="connsiteX12" fmla="*/ 37397 w 2490751"/>
              <a:gd name="connsiteY12" fmla="*/ 738178 h 738249"/>
              <a:gd name="connsiteX13" fmla="*/ 4061 w 2490751"/>
              <a:gd name="connsiteY13" fmla="*/ 661626 h 738249"/>
              <a:gd name="connsiteX14" fmla="*/ 428 w 2490751"/>
              <a:gd name="connsiteY14" fmla="*/ 630264 h 738249"/>
              <a:gd name="connsiteX15" fmla="*/ 10671 w 2490751"/>
              <a:gd name="connsiteY15" fmla="*/ 578391 h 738249"/>
              <a:gd name="connsiteX16" fmla="*/ 1809468 w 2490751"/>
              <a:gd name="connsiteY16" fmla="*/ 277518 h 738249"/>
              <a:gd name="connsiteX17" fmla="*/ 1829321 w 2490751"/>
              <a:gd name="connsiteY17" fmla="*/ 223690 h 738249"/>
              <a:gd name="connsiteX18" fmla="*/ 2053756 w 2490751"/>
              <a:gd name="connsiteY18" fmla="*/ 13729 h 738249"/>
              <a:gd name="connsiteX19" fmla="*/ 2447631 w 2490751"/>
              <a:gd name="connsiteY19" fmla="*/ 203384 h 738249"/>
              <a:gd name="connsiteX20" fmla="*/ 2475074 w 2490751"/>
              <a:gd name="connsiteY20" fmla="*/ 270157 h 738249"/>
              <a:gd name="connsiteX21" fmla="*/ 2475915 w 2490751"/>
              <a:gd name="connsiteY21" fmla="*/ 269870 h 738249"/>
              <a:gd name="connsiteX22" fmla="*/ 2489107 w 2490751"/>
              <a:gd name="connsiteY22" fmla="*/ 308621 h 738249"/>
              <a:gd name="connsiteX23" fmla="*/ 2449781 w 2490751"/>
              <a:gd name="connsiteY23" fmla="*/ 365249 h 7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0751" h="738249">
                <a:moveTo>
                  <a:pt x="2449781" y="365249"/>
                </a:moveTo>
                <a:cubicBezTo>
                  <a:pt x="2420777" y="375123"/>
                  <a:pt x="2391358" y="365778"/>
                  <a:pt x="2384072" y="344377"/>
                </a:cubicBezTo>
                <a:lnTo>
                  <a:pt x="2371544" y="307575"/>
                </a:lnTo>
                <a:lnTo>
                  <a:pt x="2329814" y="216577"/>
                </a:lnTo>
                <a:cubicBezTo>
                  <a:pt x="2268579" y="127613"/>
                  <a:pt x="2171150" y="86806"/>
                  <a:pt x="2076868" y="120358"/>
                </a:cubicBezTo>
                <a:cubicBezTo>
                  <a:pt x="1996203" y="149064"/>
                  <a:pt x="1934167" y="226821"/>
                  <a:pt x="1908191" y="324245"/>
                </a:cubicBezTo>
                <a:lnTo>
                  <a:pt x="1895569" y="421807"/>
                </a:lnTo>
                <a:lnTo>
                  <a:pt x="1897506" y="421599"/>
                </a:lnTo>
                <a:lnTo>
                  <a:pt x="1895565" y="421846"/>
                </a:lnTo>
                <a:lnTo>
                  <a:pt x="1894880" y="427137"/>
                </a:lnTo>
                <a:lnTo>
                  <a:pt x="1876429" y="427137"/>
                </a:lnTo>
                <a:lnTo>
                  <a:pt x="1872848" y="431173"/>
                </a:lnTo>
                <a:cubicBezTo>
                  <a:pt x="1261032" y="533508"/>
                  <a:pt x="649214" y="635843"/>
                  <a:pt x="37397" y="738178"/>
                </a:cubicBezTo>
                <a:cubicBezTo>
                  <a:pt x="26367" y="740023"/>
                  <a:pt x="11441" y="705749"/>
                  <a:pt x="4061" y="661626"/>
                </a:cubicBezTo>
                <a:cubicBezTo>
                  <a:pt x="2216" y="650594"/>
                  <a:pt x="1016" y="639992"/>
                  <a:pt x="428" y="630264"/>
                </a:cubicBezTo>
                <a:cubicBezTo>
                  <a:pt x="-1335" y="601083"/>
                  <a:pt x="2397" y="579775"/>
                  <a:pt x="10671" y="578391"/>
                </a:cubicBezTo>
                <a:lnTo>
                  <a:pt x="1809468" y="277518"/>
                </a:lnTo>
                <a:lnTo>
                  <a:pt x="1829321" y="223690"/>
                </a:lnTo>
                <a:cubicBezTo>
                  <a:pt x="1875398" y="122088"/>
                  <a:pt x="1955295" y="44243"/>
                  <a:pt x="2053756" y="13729"/>
                </a:cubicBezTo>
                <a:cubicBezTo>
                  <a:pt x="2207990" y="-34070"/>
                  <a:pt x="2366932" y="46228"/>
                  <a:pt x="2447631" y="203384"/>
                </a:cubicBezTo>
                <a:lnTo>
                  <a:pt x="2475074" y="270157"/>
                </a:lnTo>
                <a:lnTo>
                  <a:pt x="2475915" y="269870"/>
                </a:lnTo>
                <a:lnTo>
                  <a:pt x="2489107" y="308621"/>
                </a:lnTo>
                <a:cubicBezTo>
                  <a:pt x="2496392" y="330021"/>
                  <a:pt x="2478786" y="355375"/>
                  <a:pt x="2449781" y="365249"/>
                </a:cubicBez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Rectangle: Rounded Corners 28">
            <a:extLst>
              <a:ext uri="{FF2B5EF4-FFF2-40B4-BE49-F238E27FC236}">
                <a16:creationId xmlns:a16="http://schemas.microsoft.com/office/drawing/2014/main" id="{D23BB624-62A4-5BD5-7773-B1634546BCE0}"/>
              </a:ext>
            </a:extLst>
          </p:cNvPr>
          <p:cNvSpPr/>
          <p:nvPr/>
        </p:nvSpPr>
        <p:spPr>
          <a:xfrm>
            <a:off x="8138340" y="701171"/>
            <a:ext cx="377905" cy="13010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54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2.22222E-6 L -0.63177 0.00278 " pathEditMode="fixed" rAng="0" ptsTypes="AA">
                                      <p:cBhvr>
                                        <p:cTn id="6" dur="1500" fill="hold"/>
                                        <p:tgtEl>
                                          <p:spTgt spid="18"/>
                                        </p:tgtEl>
                                        <p:attrNameLst>
                                          <p:attrName>ppt_x</p:attrName>
                                          <p:attrName>ppt_y</p:attrName>
                                        </p:attrNameLst>
                                      </p:cBhvr>
                                      <p:rCtr x="-31589" y="139"/>
                                    </p:animMotion>
                                  </p:childTnLst>
                                </p:cTn>
                              </p:par>
                            </p:childTnLst>
                          </p:cTn>
                        </p:par>
                        <p:par>
                          <p:cTn id="7" fill="hold">
                            <p:stCondLst>
                              <p:cond delay="150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 presetClass="exit" presetSubtype="0" fill="hold" nodeType="after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par>
                          <p:cTn id="13" fill="hold">
                            <p:stCondLst>
                              <p:cond delay="1500"/>
                            </p:stCondLst>
                            <p:childTnLst>
                              <p:par>
                                <p:cTn id="14" presetID="0" presetClass="path" presetSubtype="0" fill="hold" nodeType="afterEffect">
                                  <p:stCondLst>
                                    <p:cond delay="0"/>
                                  </p:stCondLst>
                                  <p:childTnLst>
                                    <p:animMotion origin="layout" path="M -0.04127 0.00209 L -0.61719 0.12315 " pathEditMode="fixed" rAng="0" ptsTypes="AA">
                                      <p:cBhvr>
                                        <p:cTn id="15" dur="1500" fill="hold"/>
                                        <p:tgtEl>
                                          <p:spTgt spid="19"/>
                                        </p:tgtEl>
                                        <p:attrNameLst>
                                          <p:attrName>ppt_x</p:attrName>
                                          <p:attrName>ppt_y</p:attrName>
                                        </p:attrNameLst>
                                      </p:cBhvr>
                                      <p:rCtr x="-28802" y="6042"/>
                                    </p:animMotion>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3000"/>
                            </p:stCondLst>
                            <p:childTnLst>
                              <p:par>
                                <p:cTn id="20" presetID="0" presetClass="path" presetSubtype="0" fill="hold" nodeType="afterEffect">
                                  <p:stCondLst>
                                    <p:cond delay="0"/>
                                  </p:stCondLst>
                                  <p:childTnLst>
                                    <p:animMotion origin="layout" path="M -0.06432 0.00092 L -0.5763 0.23935 " pathEditMode="relative" rAng="0" ptsTypes="AA">
                                      <p:cBhvr>
                                        <p:cTn id="21" dur="1500" fill="hold"/>
                                        <p:tgtEl>
                                          <p:spTgt spid="20"/>
                                        </p:tgtEl>
                                        <p:attrNameLst>
                                          <p:attrName>ppt_x</p:attrName>
                                          <p:attrName>ppt_y</p:attrName>
                                        </p:attrNameLst>
                                      </p:cBhvr>
                                      <p:rCtr x="-25599" y="11921"/>
                                    </p:animMotion>
                                  </p:childTnLst>
                                </p:cTn>
                              </p:par>
                            </p:childTnLst>
                          </p:cTn>
                        </p:par>
                        <p:par>
                          <p:cTn id="22" fill="hold">
                            <p:stCondLst>
                              <p:cond delay="4500"/>
                            </p:stCondLst>
                            <p:childTnLst>
                              <p:par>
                                <p:cTn id="23" presetID="1"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500"/>
                            </p:stCondLst>
                            <p:childTnLst>
                              <p:par>
                                <p:cTn id="26" presetID="0" presetClass="path" presetSubtype="0" accel="50000" decel="50000" fill="hold" nodeType="afterEffect">
                                  <p:stCondLst>
                                    <p:cond delay="0"/>
                                  </p:stCondLst>
                                  <p:childTnLst>
                                    <p:animMotion origin="layout" path="M -0.06627 0.00278 L -0.57448 0.30972 " pathEditMode="relative" ptsTypes="AA">
                                      <p:cBhvr>
                                        <p:cTn id="27" dur="1500" fill="hold"/>
                                        <p:tgtEl>
                                          <p:spTgt spid="21"/>
                                        </p:tgtEl>
                                        <p:attrNameLst>
                                          <p:attrName>ppt_x</p:attrName>
                                          <p:attrName>ppt_y</p:attrName>
                                        </p:attrNameLst>
                                      </p:cBhvr>
                                    </p:animMotion>
                                  </p:childTnLst>
                                </p:cTn>
                              </p:par>
                            </p:childTnLst>
                          </p:cTn>
                        </p:par>
                        <p:par>
                          <p:cTn id="28" fill="hold">
                            <p:stCondLst>
                              <p:cond delay="6000"/>
                            </p:stCondLst>
                            <p:childTnLst>
                              <p:par>
                                <p:cTn id="29" presetID="1"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6000"/>
                            </p:stCondLst>
                            <p:childTnLst>
                              <p:par>
                                <p:cTn id="32" presetID="0" presetClass="path" presetSubtype="0" fill="hold" nodeType="afterEffect">
                                  <p:stCondLst>
                                    <p:cond delay="0"/>
                                  </p:stCondLst>
                                  <p:childTnLst>
                                    <p:animMotion origin="layout" path="M -0.06432 0.003 L -0.58281 0.43078 " pathEditMode="relative" rAng="0" ptsTypes="AA">
                                      <p:cBhvr>
                                        <p:cTn id="33" dur="1500" fill="hold"/>
                                        <p:tgtEl>
                                          <p:spTgt spid="22"/>
                                        </p:tgtEl>
                                        <p:attrNameLst>
                                          <p:attrName>ppt_x</p:attrName>
                                          <p:attrName>ppt_y</p:attrName>
                                        </p:attrNameLst>
                                      </p:cBhvr>
                                      <p:rCtr x="-25924" y="21389"/>
                                    </p:animMotion>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FE0B35-E04B-FDBF-92D8-8A813FB14FE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A2BE01D-C317-D797-E819-940B51298259}"/>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4" name="Text Placeholder 3">
            <a:extLst>
              <a:ext uri="{FF2B5EF4-FFF2-40B4-BE49-F238E27FC236}">
                <a16:creationId xmlns:a16="http://schemas.microsoft.com/office/drawing/2014/main" id="{802F3091-20E2-EBDA-97BB-1EA316C7C845}"/>
              </a:ext>
            </a:extLst>
          </p:cNvPr>
          <p:cNvSpPr>
            <a:spLocks noGrp="1"/>
          </p:cNvSpPr>
          <p:nvPr>
            <p:ph type="body" sz="quarter" idx="13"/>
          </p:nvPr>
        </p:nvSpPr>
        <p:spPr>
          <a:xfrm>
            <a:off x="10680247" y="0"/>
            <a:ext cx="1509713" cy="523194"/>
          </a:xfrm>
        </p:spPr>
        <p:txBody>
          <a:bodyPr vert="horz" lIns="0" tIns="0" rIns="0" bIns="0" rtlCol="0" anchor="t">
            <a:noAutofit/>
          </a:bodyPr>
          <a:lstStyle/>
          <a:p>
            <a:r>
              <a:rPr lang="en-US" sz="1400">
                <a:latin typeface="Arial"/>
                <a:cs typeface="Calibri"/>
              </a:rPr>
              <a:t>Timothy Norman</a:t>
            </a:r>
          </a:p>
        </p:txBody>
      </p:sp>
      <p:sp>
        <p:nvSpPr>
          <p:cNvPr id="5" name="Slide Number Placeholder 3">
            <a:extLst>
              <a:ext uri="{FF2B5EF4-FFF2-40B4-BE49-F238E27FC236}">
                <a16:creationId xmlns:a16="http://schemas.microsoft.com/office/drawing/2014/main" id="{C475E18B-1CEB-297C-01C9-4E4E00A3EFB5}"/>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A5AEF524-62EC-C340-82A1-9F47B6C43E55}" type="slidenum">
              <a:rPr lang="en-US" smtClean="0">
                <a:solidFill>
                  <a:prstClr val="black">
                    <a:tint val="75000"/>
                  </a:prstClr>
                </a:solidFill>
                <a:latin typeface="Calibri"/>
              </a:rPr>
              <a:pPr>
                <a:spcAft>
                  <a:spcPts val="600"/>
                </a:spcAft>
                <a:defRPr/>
              </a:pPr>
              <a:t>14</a:t>
            </a:fld>
            <a:endParaRPr lang="en-US">
              <a:solidFill>
                <a:prstClr val="black">
                  <a:tint val="75000"/>
                </a:prstClr>
              </a:solidFill>
              <a:latin typeface="Calibri"/>
            </a:endParaRPr>
          </a:p>
        </p:txBody>
      </p:sp>
      <p:sp>
        <p:nvSpPr>
          <p:cNvPr id="6" name="Title 4">
            <a:extLst>
              <a:ext uri="{FF2B5EF4-FFF2-40B4-BE49-F238E27FC236}">
                <a16:creationId xmlns:a16="http://schemas.microsoft.com/office/drawing/2014/main" id="{C0B87CB9-69F2-CD94-6C42-6C65F5724747}"/>
              </a:ext>
            </a:extLst>
          </p:cNvPr>
          <p:cNvSpPr txBox="1">
            <a:spLocks/>
          </p:cNvSpPr>
          <p:nvPr/>
        </p:nvSpPr>
        <p:spPr>
          <a:xfrm>
            <a:off x="533400" y="0"/>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
        <p:nvSpPr>
          <p:cNvPr id="7" name="Rectangle 6">
            <a:extLst>
              <a:ext uri="{FF2B5EF4-FFF2-40B4-BE49-F238E27FC236}">
                <a16:creationId xmlns:a16="http://schemas.microsoft.com/office/drawing/2014/main" id="{9CE8813D-FEED-852A-58F0-04212EAE6B75}"/>
              </a:ext>
            </a:extLst>
          </p:cNvPr>
          <p:cNvSpPr>
            <a:spLocks/>
          </p:cNvSpPr>
          <p:nvPr/>
        </p:nvSpPr>
        <p:spPr>
          <a:xfrm>
            <a:off x="3590616" y="5233321"/>
            <a:ext cx="1196232" cy="309104"/>
          </a:xfrm>
          <a:prstGeom prst="rect">
            <a:avLst/>
          </a:prstGeom>
          <a:solidFill>
            <a:srgbClr val="7030A0">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Limiting Dimensions </a:t>
            </a:r>
          </a:p>
        </p:txBody>
      </p:sp>
      <p:sp>
        <p:nvSpPr>
          <p:cNvPr id="8" name="Rectangle 7">
            <a:extLst>
              <a:ext uri="{FF2B5EF4-FFF2-40B4-BE49-F238E27FC236}">
                <a16:creationId xmlns:a16="http://schemas.microsoft.com/office/drawing/2014/main" id="{0E7C9755-1F91-FE49-B064-7F8D07CF7ED9}"/>
              </a:ext>
            </a:extLst>
          </p:cNvPr>
          <p:cNvSpPr>
            <a:spLocks/>
          </p:cNvSpPr>
          <p:nvPr/>
        </p:nvSpPr>
        <p:spPr>
          <a:xfrm>
            <a:off x="54502" y="2822986"/>
            <a:ext cx="1200080" cy="303776"/>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Filter System</a:t>
            </a:r>
          </a:p>
        </p:txBody>
      </p:sp>
      <p:sp>
        <p:nvSpPr>
          <p:cNvPr id="9" name="Rectangle 8">
            <a:extLst>
              <a:ext uri="{FF2B5EF4-FFF2-40B4-BE49-F238E27FC236}">
                <a16:creationId xmlns:a16="http://schemas.microsoft.com/office/drawing/2014/main" id="{AB3B8856-F9E6-5FF8-6DA2-3E2FE0D25475}"/>
              </a:ext>
            </a:extLst>
          </p:cNvPr>
          <p:cNvSpPr>
            <a:spLocks/>
          </p:cNvSpPr>
          <p:nvPr/>
        </p:nvSpPr>
        <p:spPr>
          <a:xfrm>
            <a:off x="1955668" y="2640481"/>
            <a:ext cx="1196228" cy="29837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      Power and Flow</a:t>
            </a:r>
          </a:p>
        </p:txBody>
      </p:sp>
      <p:sp>
        <p:nvSpPr>
          <p:cNvPr id="10" name="Rectangle 9">
            <a:extLst>
              <a:ext uri="{FF2B5EF4-FFF2-40B4-BE49-F238E27FC236}">
                <a16:creationId xmlns:a16="http://schemas.microsoft.com/office/drawing/2014/main" id="{C61E4939-938E-E1E0-5A14-0387E25B715E}"/>
              </a:ext>
            </a:extLst>
          </p:cNvPr>
          <p:cNvSpPr>
            <a:spLocks/>
          </p:cNvSpPr>
          <p:nvPr/>
        </p:nvSpPr>
        <p:spPr>
          <a:xfrm>
            <a:off x="1955668" y="3266501"/>
            <a:ext cx="1200080" cy="30377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Purify</a:t>
            </a:r>
          </a:p>
        </p:txBody>
      </p:sp>
      <p:sp>
        <p:nvSpPr>
          <p:cNvPr id="11" name="Rectangle 10">
            <a:extLst>
              <a:ext uri="{FF2B5EF4-FFF2-40B4-BE49-F238E27FC236}">
                <a16:creationId xmlns:a16="http://schemas.microsoft.com/office/drawing/2014/main" id="{F48EC010-ADF3-5550-8570-FAA9019B261E}"/>
              </a:ext>
            </a:extLst>
          </p:cNvPr>
          <p:cNvSpPr>
            <a:spLocks/>
          </p:cNvSpPr>
          <p:nvPr/>
        </p:nvSpPr>
        <p:spPr>
          <a:xfrm>
            <a:off x="1955668" y="3886956"/>
            <a:ext cx="1200080" cy="303776"/>
          </a:xfrm>
          <a:prstGeom prst="rect">
            <a:avLst/>
          </a:prstGeom>
          <a:solidFill>
            <a:schemeClr val="accent2">
              <a:alpha val="7098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solidFill>
                  <a:schemeClr val="tx1"/>
                </a:solidFill>
                <a:latin typeface="Arial"/>
                <a:cs typeface="Arial"/>
              </a:rPr>
              <a:t>     Liquid Storage</a:t>
            </a:r>
          </a:p>
        </p:txBody>
      </p:sp>
      <p:sp>
        <p:nvSpPr>
          <p:cNvPr id="12" name="Rectangle 11">
            <a:extLst>
              <a:ext uri="{FF2B5EF4-FFF2-40B4-BE49-F238E27FC236}">
                <a16:creationId xmlns:a16="http://schemas.microsoft.com/office/drawing/2014/main" id="{728AB13B-218C-2071-2628-F41C2A1B2691}"/>
              </a:ext>
            </a:extLst>
          </p:cNvPr>
          <p:cNvSpPr>
            <a:spLocks/>
          </p:cNvSpPr>
          <p:nvPr/>
        </p:nvSpPr>
        <p:spPr>
          <a:xfrm>
            <a:off x="1955668" y="4986947"/>
            <a:ext cx="1200080" cy="303776"/>
          </a:xfrm>
          <a:prstGeom prst="rect">
            <a:avLst/>
          </a:prstGeom>
          <a:solidFill>
            <a:schemeClr val="accent5">
              <a:alpha val="7098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Packaging</a:t>
            </a:r>
          </a:p>
        </p:txBody>
      </p:sp>
      <p:sp>
        <p:nvSpPr>
          <p:cNvPr id="13" name="Rectangle 12">
            <a:extLst>
              <a:ext uri="{FF2B5EF4-FFF2-40B4-BE49-F238E27FC236}">
                <a16:creationId xmlns:a16="http://schemas.microsoft.com/office/drawing/2014/main" id="{B4B95C66-5A62-72F6-B7CF-80F885B9629C}"/>
              </a:ext>
            </a:extLst>
          </p:cNvPr>
          <p:cNvSpPr>
            <a:spLocks/>
          </p:cNvSpPr>
          <p:nvPr/>
        </p:nvSpPr>
        <p:spPr>
          <a:xfrm>
            <a:off x="1955668" y="5842458"/>
            <a:ext cx="1200080" cy="303776"/>
          </a:xfrm>
          <a:prstGeom prst="rect">
            <a:avLst/>
          </a:prstGeom>
          <a:solidFill>
            <a:srgbClr val="09BA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    Feasibility</a:t>
            </a:r>
          </a:p>
        </p:txBody>
      </p:sp>
      <p:sp>
        <p:nvSpPr>
          <p:cNvPr id="14" name="Rectangle 13">
            <a:extLst>
              <a:ext uri="{FF2B5EF4-FFF2-40B4-BE49-F238E27FC236}">
                <a16:creationId xmlns:a16="http://schemas.microsoft.com/office/drawing/2014/main" id="{5D09FBF7-1FB1-3B0C-AE22-894A30D71F15}"/>
              </a:ext>
            </a:extLst>
          </p:cNvPr>
          <p:cNvSpPr>
            <a:spLocks/>
          </p:cNvSpPr>
          <p:nvPr/>
        </p:nvSpPr>
        <p:spPr>
          <a:xfrm>
            <a:off x="3588692" y="2488592"/>
            <a:ext cx="1200080" cy="303776"/>
          </a:xfrm>
          <a:prstGeom prst="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Connecting Voltage Source</a:t>
            </a:r>
          </a:p>
        </p:txBody>
      </p:sp>
      <p:sp>
        <p:nvSpPr>
          <p:cNvPr id="15" name="Rectangle 14">
            <a:extLst>
              <a:ext uri="{FF2B5EF4-FFF2-40B4-BE49-F238E27FC236}">
                <a16:creationId xmlns:a16="http://schemas.microsoft.com/office/drawing/2014/main" id="{D78343F8-BCFB-EFB2-E41C-7871F253A827}"/>
              </a:ext>
            </a:extLst>
          </p:cNvPr>
          <p:cNvSpPr>
            <a:spLocks/>
          </p:cNvSpPr>
          <p:nvPr/>
        </p:nvSpPr>
        <p:spPr>
          <a:xfrm>
            <a:off x="3588692" y="2885288"/>
            <a:ext cx="1200080" cy="303776"/>
          </a:xfrm>
          <a:prstGeom prst="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Flow</a:t>
            </a:r>
          </a:p>
        </p:txBody>
      </p:sp>
      <p:sp>
        <p:nvSpPr>
          <p:cNvPr id="16" name="Rectangle 15">
            <a:extLst>
              <a:ext uri="{FF2B5EF4-FFF2-40B4-BE49-F238E27FC236}">
                <a16:creationId xmlns:a16="http://schemas.microsoft.com/office/drawing/2014/main" id="{1EEA8DB7-63C9-3DC7-7B5A-7EC7E0E9AC58}"/>
              </a:ext>
            </a:extLst>
          </p:cNvPr>
          <p:cNvSpPr>
            <a:spLocks/>
          </p:cNvSpPr>
          <p:nvPr/>
        </p:nvSpPr>
        <p:spPr>
          <a:xfrm>
            <a:off x="3588692" y="4735245"/>
            <a:ext cx="1196232" cy="309104"/>
          </a:xfrm>
          <a:prstGeom prst="rect">
            <a:avLst/>
          </a:prstGeom>
          <a:solidFill>
            <a:srgbClr val="7030A0">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Reducing Weight</a:t>
            </a:r>
          </a:p>
        </p:txBody>
      </p:sp>
      <p:sp>
        <p:nvSpPr>
          <p:cNvPr id="17" name="Rectangle 16">
            <a:extLst>
              <a:ext uri="{FF2B5EF4-FFF2-40B4-BE49-F238E27FC236}">
                <a16:creationId xmlns:a16="http://schemas.microsoft.com/office/drawing/2014/main" id="{C35D8895-1B00-8B8D-C731-FF0EE92B0340}"/>
              </a:ext>
            </a:extLst>
          </p:cNvPr>
          <p:cNvSpPr>
            <a:spLocks/>
          </p:cNvSpPr>
          <p:nvPr/>
        </p:nvSpPr>
        <p:spPr>
          <a:xfrm>
            <a:off x="3590616" y="3647003"/>
            <a:ext cx="1196232" cy="309104"/>
          </a:xfrm>
          <a:prstGeom prst="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Storing Ultra-Purified</a:t>
            </a:r>
          </a:p>
        </p:txBody>
      </p:sp>
      <p:sp>
        <p:nvSpPr>
          <p:cNvPr id="18" name="Rectangle 17">
            <a:extLst>
              <a:ext uri="{FF2B5EF4-FFF2-40B4-BE49-F238E27FC236}">
                <a16:creationId xmlns:a16="http://schemas.microsoft.com/office/drawing/2014/main" id="{63662BDF-B03C-5B0F-2B41-90269F18B21F}"/>
              </a:ext>
            </a:extLst>
          </p:cNvPr>
          <p:cNvSpPr>
            <a:spLocks/>
          </p:cNvSpPr>
          <p:nvPr/>
        </p:nvSpPr>
        <p:spPr>
          <a:xfrm>
            <a:off x="3590616" y="4382368"/>
            <a:ext cx="1196232" cy="309104"/>
          </a:xfrm>
          <a:prstGeom prst="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Storing Spent Dialysate</a:t>
            </a:r>
          </a:p>
        </p:txBody>
      </p:sp>
      <p:sp>
        <p:nvSpPr>
          <p:cNvPr id="19" name="Rectangle 18">
            <a:extLst>
              <a:ext uri="{FF2B5EF4-FFF2-40B4-BE49-F238E27FC236}">
                <a16:creationId xmlns:a16="http://schemas.microsoft.com/office/drawing/2014/main" id="{F09DE7CA-538A-1D5D-C1B3-C75DEB6D199B}"/>
              </a:ext>
            </a:extLst>
          </p:cNvPr>
          <p:cNvSpPr>
            <a:spLocks/>
          </p:cNvSpPr>
          <p:nvPr/>
        </p:nvSpPr>
        <p:spPr>
          <a:xfrm>
            <a:off x="3590616" y="3264281"/>
            <a:ext cx="1196232" cy="30910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Turning Water to Ultra-Purified</a:t>
            </a:r>
          </a:p>
        </p:txBody>
      </p:sp>
      <p:sp>
        <p:nvSpPr>
          <p:cNvPr id="20" name="Rectangle 19">
            <a:extLst>
              <a:ext uri="{FF2B5EF4-FFF2-40B4-BE49-F238E27FC236}">
                <a16:creationId xmlns:a16="http://schemas.microsoft.com/office/drawing/2014/main" id="{7B5626C5-C6D1-CBD7-560C-FB3453CD3CB9}"/>
              </a:ext>
            </a:extLst>
          </p:cNvPr>
          <p:cNvSpPr/>
          <p:nvPr/>
        </p:nvSpPr>
        <p:spPr>
          <a:xfrm>
            <a:off x="3590616" y="5589829"/>
            <a:ext cx="1196232" cy="309104"/>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Maintenance</a:t>
            </a:r>
          </a:p>
        </p:txBody>
      </p:sp>
      <p:sp>
        <p:nvSpPr>
          <p:cNvPr id="21" name="Rectangle 20">
            <a:extLst>
              <a:ext uri="{FF2B5EF4-FFF2-40B4-BE49-F238E27FC236}">
                <a16:creationId xmlns:a16="http://schemas.microsoft.com/office/drawing/2014/main" id="{1546A126-3AF7-16FD-41CC-AA4CDF69A7F4}"/>
              </a:ext>
            </a:extLst>
          </p:cNvPr>
          <p:cNvSpPr>
            <a:spLocks/>
          </p:cNvSpPr>
          <p:nvPr/>
        </p:nvSpPr>
        <p:spPr>
          <a:xfrm>
            <a:off x="3590616" y="4026178"/>
            <a:ext cx="1196232" cy="309104"/>
          </a:xfrm>
          <a:prstGeom prst="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Storing Toxins</a:t>
            </a:r>
          </a:p>
        </p:txBody>
      </p:sp>
      <p:sp>
        <p:nvSpPr>
          <p:cNvPr id="22" name="Rectangle 21">
            <a:extLst>
              <a:ext uri="{FF2B5EF4-FFF2-40B4-BE49-F238E27FC236}">
                <a16:creationId xmlns:a16="http://schemas.microsoft.com/office/drawing/2014/main" id="{140092F3-E9FE-7AE4-69EA-77C7903825B9}"/>
              </a:ext>
            </a:extLst>
          </p:cNvPr>
          <p:cNvSpPr/>
          <p:nvPr/>
        </p:nvSpPr>
        <p:spPr>
          <a:xfrm>
            <a:off x="3590616" y="6089760"/>
            <a:ext cx="1196232" cy="309104"/>
          </a:xfrm>
          <a:prstGeom prst="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Compatibility</a:t>
            </a:r>
          </a:p>
        </p:txBody>
      </p:sp>
      <p:sp>
        <p:nvSpPr>
          <p:cNvPr id="23" name="Rectangle 22">
            <a:extLst>
              <a:ext uri="{FF2B5EF4-FFF2-40B4-BE49-F238E27FC236}">
                <a16:creationId xmlns:a16="http://schemas.microsoft.com/office/drawing/2014/main" id="{8626AE25-DF46-1FAC-1176-6EE6ED898B72}"/>
              </a:ext>
            </a:extLst>
          </p:cNvPr>
          <p:cNvSpPr>
            <a:spLocks/>
          </p:cNvSpPr>
          <p:nvPr/>
        </p:nvSpPr>
        <p:spPr>
          <a:xfrm>
            <a:off x="6524300" y="3270311"/>
            <a:ext cx="1196229" cy="297044"/>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Recycling Spent Dialysate</a:t>
            </a:r>
          </a:p>
        </p:txBody>
      </p:sp>
      <p:sp>
        <p:nvSpPr>
          <p:cNvPr id="24" name="Rectangle 23">
            <a:extLst>
              <a:ext uri="{FF2B5EF4-FFF2-40B4-BE49-F238E27FC236}">
                <a16:creationId xmlns:a16="http://schemas.microsoft.com/office/drawing/2014/main" id="{CAD4640D-496C-CD50-187F-92C57481DCDD}"/>
              </a:ext>
            </a:extLst>
          </p:cNvPr>
          <p:cNvSpPr>
            <a:spLocks/>
          </p:cNvSpPr>
          <p:nvPr/>
        </p:nvSpPr>
        <p:spPr>
          <a:xfrm>
            <a:off x="5111152" y="2888654"/>
            <a:ext cx="1196229" cy="297044"/>
          </a:xfrm>
          <a:prstGeom prst="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Incoming and Outgoing</a:t>
            </a:r>
          </a:p>
        </p:txBody>
      </p:sp>
      <p:sp>
        <p:nvSpPr>
          <p:cNvPr id="25" name="Rectangle 24">
            <a:extLst>
              <a:ext uri="{FF2B5EF4-FFF2-40B4-BE49-F238E27FC236}">
                <a16:creationId xmlns:a16="http://schemas.microsoft.com/office/drawing/2014/main" id="{7F79518F-0F41-34B9-D6FE-BB6D86961F33}"/>
              </a:ext>
            </a:extLst>
          </p:cNvPr>
          <p:cNvSpPr/>
          <p:nvPr/>
        </p:nvSpPr>
        <p:spPr>
          <a:xfrm>
            <a:off x="5111152" y="6095790"/>
            <a:ext cx="1196229" cy="297044"/>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Using Universal Connector</a:t>
            </a:r>
          </a:p>
        </p:txBody>
      </p:sp>
      <p:cxnSp>
        <p:nvCxnSpPr>
          <p:cNvPr id="26" name="Straight Connector 25">
            <a:extLst>
              <a:ext uri="{FF2B5EF4-FFF2-40B4-BE49-F238E27FC236}">
                <a16:creationId xmlns:a16="http://schemas.microsoft.com/office/drawing/2014/main" id="{2B26766E-55BF-79C6-6814-EF77EF538E0E}"/>
              </a:ext>
            </a:extLst>
          </p:cNvPr>
          <p:cNvCxnSpPr>
            <a:cxnSpLocks/>
          </p:cNvCxnSpPr>
          <p:nvPr/>
        </p:nvCxnSpPr>
        <p:spPr>
          <a:xfrm>
            <a:off x="1254582" y="2974874"/>
            <a:ext cx="2361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F040CC3-D705-AC4E-71BE-D96331750C9F}"/>
              </a:ext>
            </a:extLst>
          </p:cNvPr>
          <p:cNvCxnSpPr>
            <a:cxnSpLocks/>
          </p:cNvCxnSpPr>
          <p:nvPr/>
        </p:nvCxnSpPr>
        <p:spPr>
          <a:xfrm>
            <a:off x="1490771" y="1574255"/>
            <a:ext cx="1" cy="1929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7967F2-6D0C-4CEC-43FA-C31A5837BA53}"/>
              </a:ext>
            </a:extLst>
          </p:cNvPr>
          <p:cNvCxnSpPr>
            <a:cxnSpLocks/>
          </p:cNvCxnSpPr>
          <p:nvPr/>
        </p:nvCxnSpPr>
        <p:spPr>
          <a:xfrm>
            <a:off x="1490771" y="2793107"/>
            <a:ext cx="4648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F301855-2D03-5FF2-622C-AD5FFCD51774}"/>
              </a:ext>
            </a:extLst>
          </p:cNvPr>
          <p:cNvCxnSpPr>
            <a:cxnSpLocks/>
          </p:cNvCxnSpPr>
          <p:nvPr/>
        </p:nvCxnSpPr>
        <p:spPr>
          <a:xfrm>
            <a:off x="1490772" y="4038844"/>
            <a:ext cx="4648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3F53AE0-09C4-700B-A030-EB0FE87B7CDD}"/>
              </a:ext>
            </a:extLst>
          </p:cNvPr>
          <p:cNvCxnSpPr>
            <a:cxnSpLocks/>
          </p:cNvCxnSpPr>
          <p:nvPr/>
        </p:nvCxnSpPr>
        <p:spPr>
          <a:xfrm>
            <a:off x="1490771" y="5992504"/>
            <a:ext cx="464897" cy="1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3E366DA-772F-ADF4-D118-40211C771C33}"/>
              </a:ext>
            </a:extLst>
          </p:cNvPr>
          <p:cNvCxnSpPr>
            <a:cxnSpLocks/>
          </p:cNvCxnSpPr>
          <p:nvPr/>
        </p:nvCxnSpPr>
        <p:spPr>
          <a:xfrm>
            <a:off x="1490772" y="3418389"/>
            <a:ext cx="4648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687549D-EE65-E6FF-609A-3754695EA03C}"/>
              </a:ext>
            </a:extLst>
          </p:cNvPr>
          <p:cNvCxnSpPr>
            <a:cxnSpLocks/>
          </p:cNvCxnSpPr>
          <p:nvPr/>
        </p:nvCxnSpPr>
        <p:spPr>
          <a:xfrm>
            <a:off x="1490771" y="2497390"/>
            <a:ext cx="0" cy="3495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70D4008-33B6-5807-43B3-A95056394840}"/>
              </a:ext>
            </a:extLst>
          </p:cNvPr>
          <p:cNvCxnSpPr>
            <a:cxnSpLocks/>
          </p:cNvCxnSpPr>
          <p:nvPr/>
        </p:nvCxnSpPr>
        <p:spPr>
          <a:xfrm>
            <a:off x="1490771" y="5138835"/>
            <a:ext cx="4648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874778-1BDF-4ED0-23E9-292E91B5ABA9}"/>
              </a:ext>
            </a:extLst>
          </p:cNvPr>
          <p:cNvCxnSpPr>
            <a:cxnSpLocks/>
          </p:cNvCxnSpPr>
          <p:nvPr/>
        </p:nvCxnSpPr>
        <p:spPr>
          <a:xfrm flipV="1">
            <a:off x="3155748" y="2792368"/>
            <a:ext cx="142561" cy="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AD2BAC-9AF2-145E-B070-FBF905887BA0}"/>
              </a:ext>
            </a:extLst>
          </p:cNvPr>
          <p:cNvCxnSpPr>
            <a:cxnSpLocks/>
          </p:cNvCxnSpPr>
          <p:nvPr/>
        </p:nvCxnSpPr>
        <p:spPr>
          <a:xfrm>
            <a:off x="3298528" y="2640480"/>
            <a:ext cx="0" cy="396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75D2DE1-017B-FBBA-E8E8-06F3140E46DB}"/>
              </a:ext>
            </a:extLst>
          </p:cNvPr>
          <p:cNvCxnSpPr>
            <a:cxnSpLocks/>
          </p:cNvCxnSpPr>
          <p:nvPr/>
        </p:nvCxnSpPr>
        <p:spPr>
          <a:xfrm>
            <a:off x="3298309" y="2640480"/>
            <a:ext cx="290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FB5C4C5-4111-1DF0-625A-8D86D9EBE7F3}"/>
              </a:ext>
            </a:extLst>
          </p:cNvPr>
          <p:cNvCxnSpPr>
            <a:cxnSpLocks/>
          </p:cNvCxnSpPr>
          <p:nvPr/>
        </p:nvCxnSpPr>
        <p:spPr>
          <a:xfrm>
            <a:off x="3298309" y="3037176"/>
            <a:ext cx="290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120260C-9F23-F983-C9D7-86EB3D58BFA4}"/>
              </a:ext>
            </a:extLst>
          </p:cNvPr>
          <p:cNvCxnSpPr>
            <a:cxnSpLocks/>
          </p:cNvCxnSpPr>
          <p:nvPr/>
        </p:nvCxnSpPr>
        <p:spPr>
          <a:xfrm>
            <a:off x="3155748" y="3418389"/>
            <a:ext cx="434868" cy="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601222B-D424-6BBB-2791-FFD991CFBA1B}"/>
              </a:ext>
            </a:extLst>
          </p:cNvPr>
          <p:cNvCxnSpPr>
            <a:cxnSpLocks/>
          </p:cNvCxnSpPr>
          <p:nvPr/>
        </p:nvCxnSpPr>
        <p:spPr>
          <a:xfrm>
            <a:off x="3300608" y="3801555"/>
            <a:ext cx="0" cy="738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7BF258-4246-5F45-51C0-A282D6DFBCB7}"/>
              </a:ext>
            </a:extLst>
          </p:cNvPr>
          <p:cNvCxnSpPr>
            <a:cxnSpLocks/>
          </p:cNvCxnSpPr>
          <p:nvPr/>
        </p:nvCxnSpPr>
        <p:spPr>
          <a:xfrm>
            <a:off x="3155748" y="4038844"/>
            <a:ext cx="1425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C390B6F-2CF2-DCC1-C951-BEA2FF9930F6}"/>
              </a:ext>
            </a:extLst>
          </p:cNvPr>
          <p:cNvCxnSpPr>
            <a:cxnSpLocks/>
          </p:cNvCxnSpPr>
          <p:nvPr/>
        </p:nvCxnSpPr>
        <p:spPr>
          <a:xfrm>
            <a:off x="3298309" y="3801555"/>
            <a:ext cx="292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3420B71-B6E1-9805-5033-338FF37A3860}"/>
              </a:ext>
            </a:extLst>
          </p:cNvPr>
          <p:cNvCxnSpPr>
            <a:cxnSpLocks/>
          </p:cNvCxnSpPr>
          <p:nvPr/>
        </p:nvCxnSpPr>
        <p:spPr>
          <a:xfrm>
            <a:off x="3298309" y="4180730"/>
            <a:ext cx="292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960C287-6933-5CCA-D391-E0F6B8AF8EC4}"/>
              </a:ext>
            </a:extLst>
          </p:cNvPr>
          <p:cNvCxnSpPr>
            <a:cxnSpLocks/>
          </p:cNvCxnSpPr>
          <p:nvPr/>
        </p:nvCxnSpPr>
        <p:spPr>
          <a:xfrm>
            <a:off x="3298309" y="4536920"/>
            <a:ext cx="292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C23C33F-A027-6222-C18A-8CA13D972F6E}"/>
              </a:ext>
            </a:extLst>
          </p:cNvPr>
          <p:cNvCxnSpPr>
            <a:cxnSpLocks/>
          </p:cNvCxnSpPr>
          <p:nvPr/>
        </p:nvCxnSpPr>
        <p:spPr>
          <a:xfrm flipV="1">
            <a:off x="3155748" y="5138834"/>
            <a:ext cx="8738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C1463B5-C175-082E-84F1-621FBB058A74}"/>
              </a:ext>
            </a:extLst>
          </p:cNvPr>
          <p:cNvCxnSpPr>
            <a:cxnSpLocks/>
          </p:cNvCxnSpPr>
          <p:nvPr/>
        </p:nvCxnSpPr>
        <p:spPr>
          <a:xfrm>
            <a:off x="3243130" y="4887813"/>
            <a:ext cx="0" cy="502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FC19B2A-04B7-7BB6-C38A-840842A08452}"/>
              </a:ext>
            </a:extLst>
          </p:cNvPr>
          <p:cNvCxnSpPr>
            <a:cxnSpLocks/>
          </p:cNvCxnSpPr>
          <p:nvPr/>
        </p:nvCxnSpPr>
        <p:spPr>
          <a:xfrm>
            <a:off x="3243130" y="4887391"/>
            <a:ext cx="345562" cy="2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94E2A18-0A47-0460-F12A-5F42AF7A78A1}"/>
              </a:ext>
            </a:extLst>
          </p:cNvPr>
          <p:cNvCxnSpPr>
            <a:cxnSpLocks/>
          </p:cNvCxnSpPr>
          <p:nvPr/>
        </p:nvCxnSpPr>
        <p:spPr>
          <a:xfrm>
            <a:off x="3243130" y="5387873"/>
            <a:ext cx="3474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9CE73E1-EB14-19DB-83FE-121033378D95}"/>
              </a:ext>
            </a:extLst>
          </p:cNvPr>
          <p:cNvCxnSpPr/>
          <p:nvPr/>
        </p:nvCxnSpPr>
        <p:spPr>
          <a:xfrm>
            <a:off x="4786848" y="5744381"/>
            <a:ext cx="324752" cy="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3DA692-A753-5888-E2E2-121989AB02A9}"/>
              </a:ext>
            </a:extLst>
          </p:cNvPr>
          <p:cNvCxnSpPr/>
          <p:nvPr/>
        </p:nvCxnSpPr>
        <p:spPr>
          <a:xfrm>
            <a:off x="4786848" y="6244312"/>
            <a:ext cx="324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90911F8-AB1E-224E-3BD8-0B509B00C74E}"/>
              </a:ext>
            </a:extLst>
          </p:cNvPr>
          <p:cNvCxnSpPr/>
          <p:nvPr/>
        </p:nvCxnSpPr>
        <p:spPr>
          <a:xfrm>
            <a:off x="3155748" y="5994346"/>
            <a:ext cx="102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E0C62F-631F-E67F-A2AF-5EA310991827}"/>
              </a:ext>
            </a:extLst>
          </p:cNvPr>
          <p:cNvCxnSpPr/>
          <p:nvPr/>
        </p:nvCxnSpPr>
        <p:spPr>
          <a:xfrm flipH="1">
            <a:off x="3258694" y="5740696"/>
            <a:ext cx="975" cy="503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DB7AB39-53B4-60FF-F743-0544AA6A9615}"/>
              </a:ext>
            </a:extLst>
          </p:cNvPr>
          <p:cNvCxnSpPr/>
          <p:nvPr/>
        </p:nvCxnSpPr>
        <p:spPr>
          <a:xfrm>
            <a:off x="3258694" y="5744381"/>
            <a:ext cx="331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B9C8576-A302-1E66-F020-586ED4D3BD68}"/>
              </a:ext>
            </a:extLst>
          </p:cNvPr>
          <p:cNvCxnSpPr/>
          <p:nvPr/>
        </p:nvCxnSpPr>
        <p:spPr>
          <a:xfrm>
            <a:off x="3258694" y="6244312"/>
            <a:ext cx="331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C8B065D-4042-95C9-0A7A-93489F938A25}"/>
              </a:ext>
            </a:extLst>
          </p:cNvPr>
          <p:cNvCxnSpPr>
            <a:cxnSpLocks/>
          </p:cNvCxnSpPr>
          <p:nvPr/>
        </p:nvCxnSpPr>
        <p:spPr>
          <a:xfrm>
            <a:off x="4788772" y="3037176"/>
            <a:ext cx="3223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9869D38-AECE-E9C4-16B7-7230C2ABD648}"/>
              </a:ext>
            </a:extLst>
          </p:cNvPr>
          <p:cNvCxnSpPr>
            <a:cxnSpLocks/>
          </p:cNvCxnSpPr>
          <p:nvPr/>
        </p:nvCxnSpPr>
        <p:spPr>
          <a:xfrm>
            <a:off x="6307381" y="3418833"/>
            <a:ext cx="2169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F5ACB9A-AC80-C354-B07B-D4550AB49150}"/>
              </a:ext>
            </a:extLst>
          </p:cNvPr>
          <p:cNvSpPr>
            <a:spLocks/>
          </p:cNvSpPr>
          <p:nvPr/>
        </p:nvSpPr>
        <p:spPr>
          <a:xfrm>
            <a:off x="1967409" y="1423379"/>
            <a:ext cx="1196229" cy="3030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DAQ</a:t>
            </a:r>
          </a:p>
        </p:txBody>
      </p:sp>
      <p:cxnSp>
        <p:nvCxnSpPr>
          <p:cNvPr id="57" name="Straight Arrow Connector 56">
            <a:extLst>
              <a:ext uri="{FF2B5EF4-FFF2-40B4-BE49-F238E27FC236}">
                <a16:creationId xmlns:a16="http://schemas.microsoft.com/office/drawing/2014/main" id="{19392F65-D75A-374F-0300-4CE04B934721}"/>
              </a:ext>
            </a:extLst>
          </p:cNvPr>
          <p:cNvCxnSpPr>
            <a:cxnSpLocks/>
          </p:cNvCxnSpPr>
          <p:nvPr/>
        </p:nvCxnSpPr>
        <p:spPr>
          <a:xfrm>
            <a:off x="1490771" y="1574886"/>
            <a:ext cx="4766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5EAAA61-E9A6-2FE2-B46D-43981C169766}"/>
              </a:ext>
            </a:extLst>
          </p:cNvPr>
          <p:cNvSpPr>
            <a:spLocks/>
          </p:cNvSpPr>
          <p:nvPr/>
        </p:nvSpPr>
        <p:spPr>
          <a:xfrm>
            <a:off x="5111152" y="3267326"/>
            <a:ext cx="1196229" cy="30301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Arial" panose="020B0604020202020204" pitchFamily="34" charset="0"/>
                <a:cs typeface="Arial" panose="020B0604020202020204" pitchFamily="34" charset="0"/>
              </a:rPr>
              <a:t>Transmitting Ultra-Purified to Dialyzer</a:t>
            </a:r>
          </a:p>
        </p:txBody>
      </p:sp>
      <p:cxnSp>
        <p:nvCxnSpPr>
          <p:cNvPr id="59" name="Straight Arrow Connector 58">
            <a:extLst>
              <a:ext uri="{FF2B5EF4-FFF2-40B4-BE49-F238E27FC236}">
                <a16:creationId xmlns:a16="http://schemas.microsoft.com/office/drawing/2014/main" id="{5D08CD3C-60E3-050F-BAF7-68F0266699F7}"/>
              </a:ext>
            </a:extLst>
          </p:cNvPr>
          <p:cNvCxnSpPr>
            <a:cxnSpLocks/>
          </p:cNvCxnSpPr>
          <p:nvPr/>
        </p:nvCxnSpPr>
        <p:spPr>
          <a:xfrm>
            <a:off x="4786848" y="3418833"/>
            <a:ext cx="324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026D3DC6-3AD0-BF47-31DD-0A0FE1A222E4}"/>
              </a:ext>
            </a:extLst>
          </p:cNvPr>
          <p:cNvSpPr/>
          <p:nvPr/>
        </p:nvSpPr>
        <p:spPr>
          <a:xfrm>
            <a:off x="5111600" y="5595919"/>
            <a:ext cx="1196232" cy="297044"/>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Preventing Fouling</a:t>
            </a:r>
          </a:p>
        </p:txBody>
      </p:sp>
      <p:sp>
        <p:nvSpPr>
          <p:cNvPr id="61" name="Rectangle 60">
            <a:extLst>
              <a:ext uri="{FF2B5EF4-FFF2-40B4-BE49-F238E27FC236}">
                <a16:creationId xmlns:a16="http://schemas.microsoft.com/office/drawing/2014/main" id="{38620F4D-7E81-AF3C-A0BF-803CB1B2226C}"/>
              </a:ext>
            </a:extLst>
          </p:cNvPr>
          <p:cNvSpPr>
            <a:spLocks/>
          </p:cNvSpPr>
          <p:nvPr/>
        </p:nvSpPr>
        <p:spPr>
          <a:xfrm>
            <a:off x="3589800" y="2113305"/>
            <a:ext cx="1197864" cy="30175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pH Level</a:t>
            </a:r>
          </a:p>
        </p:txBody>
      </p:sp>
      <p:sp>
        <p:nvSpPr>
          <p:cNvPr id="62" name="Rectangle 61">
            <a:extLst>
              <a:ext uri="{FF2B5EF4-FFF2-40B4-BE49-F238E27FC236}">
                <a16:creationId xmlns:a16="http://schemas.microsoft.com/office/drawing/2014/main" id="{C61D9B27-E37E-09F7-7E8D-9F6DB3D5C3BE}"/>
              </a:ext>
            </a:extLst>
          </p:cNvPr>
          <p:cNvSpPr>
            <a:spLocks/>
          </p:cNvSpPr>
          <p:nvPr/>
        </p:nvSpPr>
        <p:spPr>
          <a:xfrm>
            <a:off x="3589800" y="1501059"/>
            <a:ext cx="1197864" cy="30175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Water Pressure and Water Speed</a:t>
            </a:r>
          </a:p>
        </p:txBody>
      </p:sp>
      <p:sp>
        <p:nvSpPr>
          <p:cNvPr id="63" name="Rectangle 62">
            <a:extLst>
              <a:ext uri="{FF2B5EF4-FFF2-40B4-BE49-F238E27FC236}">
                <a16:creationId xmlns:a16="http://schemas.microsoft.com/office/drawing/2014/main" id="{10A13289-65F7-97D5-3B50-32248C70B8D9}"/>
              </a:ext>
            </a:extLst>
          </p:cNvPr>
          <p:cNvSpPr>
            <a:spLocks/>
          </p:cNvSpPr>
          <p:nvPr/>
        </p:nvSpPr>
        <p:spPr>
          <a:xfrm>
            <a:off x="5110334" y="1272503"/>
            <a:ext cx="1197864" cy="30175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Software</a:t>
            </a:r>
          </a:p>
        </p:txBody>
      </p:sp>
      <p:sp>
        <p:nvSpPr>
          <p:cNvPr id="64" name="Rectangle 63">
            <a:extLst>
              <a:ext uri="{FF2B5EF4-FFF2-40B4-BE49-F238E27FC236}">
                <a16:creationId xmlns:a16="http://schemas.microsoft.com/office/drawing/2014/main" id="{316C5039-60CF-939D-10B6-3B1FD88582CF}"/>
              </a:ext>
            </a:extLst>
          </p:cNvPr>
          <p:cNvSpPr>
            <a:spLocks/>
          </p:cNvSpPr>
          <p:nvPr/>
        </p:nvSpPr>
        <p:spPr>
          <a:xfrm>
            <a:off x="3589800" y="1063602"/>
            <a:ext cx="1197864" cy="30175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Contaminant Detection </a:t>
            </a:r>
          </a:p>
        </p:txBody>
      </p:sp>
      <p:sp>
        <p:nvSpPr>
          <p:cNvPr id="65" name="Rectangle 64">
            <a:extLst>
              <a:ext uri="{FF2B5EF4-FFF2-40B4-BE49-F238E27FC236}">
                <a16:creationId xmlns:a16="http://schemas.microsoft.com/office/drawing/2014/main" id="{9DFA4FD9-6F23-0A70-E3B0-769879CD135D}"/>
              </a:ext>
            </a:extLst>
          </p:cNvPr>
          <p:cNvSpPr>
            <a:spLocks/>
          </p:cNvSpPr>
          <p:nvPr/>
        </p:nvSpPr>
        <p:spPr>
          <a:xfrm>
            <a:off x="6495470" y="1282400"/>
            <a:ext cx="1197864" cy="30175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Arial" panose="020B0604020202020204" pitchFamily="34" charset="0"/>
                <a:cs typeface="Arial" panose="020B0604020202020204" pitchFamily="34" charset="0"/>
              </a:rPr>
              <a:t>Inputs Given Speed and Pressure</a:t>
            </a:r>
          </a:p>
        </p:txBody>
      </p:sp>
      <p:sp>
        <p:nvSpPr>
          <p:cNvPr id="66" name="Rectangle 65">
            <a:extLst>
              <a:ext uri="{FF2B5EF4-FFF2-40B4-BE49-F238E27FC236}">
                <a16:creationId xmlns:a16="http://schemas.microsoft.com/office/drawing/2014/main" id="{50EC5C94-0AF7-FE46-9E55-05CE0CFCACBB}"/>
              </a:ext>
            </a:extLst>
          </p:cNvPr>
          <p:cNvSpPr>
            <a:spLocks/>
          </p:cNvSpPr>
          <p:nvPr/>
        </p:nvSpPr>
        <p:spPr>
          <a:xfrm>
            <a:off x="7924280" y="1282410"/>
            <a:ext cx="1197864" cy="30175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Reading Data</a:t>
            </a:r>
          </a:p>
        </p:txBody>
      </p:sp>
      <p:sp>
        <p:nvSpPr>
          <p:cNvPr id="67" name="Rectangle 66">
            <a:extLst>
              <a:ext uri="{FF2B5EF4-FFF2-40B4-BE49-F238E27FC236}">
                <a16:creationId xmlns:a16="http://schemas.microsoft.com/office/drawing/2014/main" id="{449D9FEF-2550-AD68-38E2-1223C9A2A094}"/>
              </a:ext>
            </a:extLst>
          </p:cNvPr>
          <p:cNvSpPr>
            <a:spLocks/>
          </p:cNvSpPr>
          <p:nvPr/>
        </p:nvSpPr>
        <p:spPr>
          <a:xfrm>
            <a:off x="6495907" y="1708575"/>
            <a:ext cx="1197864" cy="30175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Gathering Data</a:t>
            </a:r>
          </a:p>
        </p:txBody>
      </p:sp>
      <p:sp>
        <p:nvSpPr>
          <p:cNvPr id="68" name="Rectangle 67">
            <a:extLst>
              <a:ext uri="{FF2B5EF4-FFF2-40B4-BE49-F238E27FC236}">
                <a16:creationId xmlns:a16="http://schemas.microsoft.com/office/drawing/2014/main" id="{BD691B3A-65D2-C227-DD61-E5D496DF8FE5}"/>
              </a:ext>
            </a:extLst>
          </p:cNvPr>
          <p:cNvSpPr>
            <a:spLocks/>
          </p:cNvSpPr>
          <p:nvPr/>
        </p:nvSpPr>
        <p:spPr>
          <a:xfrm>
            <a:off x="5112037" y="1708373"/>
            <a:ext cx="1197864" cy="30175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Hardware</a:t>
            </a:r>
          </a:p>
        </p:txBody>
      </p:sp>
      <p:sp>
        <p:nvSpPr>
          <p:cNvPr id="69" name="Rectangle 68">
            <a:extLst>
              <a:ext uri="{FF2B5EF4-FFF2-40B4-BE49-F238E27FC236}">
                <a16:creationId xmlns:a16="http://schemas.microsoft.com/office/drawing/2014/main" id="{0BEE5F04-A3F8-74E7-2F92-3ED267113BB3}"/>
              </a:ext>
            </a:extLst>
          </p:cNvPr>
          <p:cNvSpPr>
            <a:spLocks/>
          </p:cNvSpPr>
          <p:nvPr/>
        </p:nvSpPr>
        <p:spPr>
          <a:xfrm>
            <a:off x="5110334" y="2113315"/>
            <a:ext cx="1197864" cy="30175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Reads pH </a:t>
            </a:r>
          </a:p>
        </p:txBody>
      </p:sp>
      <p:sp>
        <p:nvSpPr>
          <p:cNvPr id="70" name="Rectangle 69">
            <a:extLst>
              <a:ext uri="{FF2B5EF4-FFF2-40B4-BE49-F238E27FC236}">
                <a16:creationId xmlns:a16="http://schemas.microsoft.com/office/drawing/2014/main" id="{7B395694-D863-6423-265D-FA21FCDEE911}"/>
              </a:ext>
            </a:extLst>
          </p:cNvPr>
          <p:cNvSpPr>
            <a:spLocks/>
          </p:cNvSpPr>
          <p:nvPr/>
        </p:nvSpPr>
        <p:spPr>
          <a:xfrm>
            <a:off x="9425423" y="1645274"/>
            <a:ext cx="1197864" cy="30175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Raising/Lowering Speed</a:t>
            </a:r>
          </a:p>
        </p:txBody>
      </p:sp>
      <p:cxnSp>
        <p:nvCxnSpPr>
          <p:cNvPr id="71" name="Straight Connector 70">
            <a:extLst>
              <a:ext uri="{FF2B5EF4-FFF2-40B4-BE49-F238E27FC236}">
                <a16:creationId xmlns:a16="http://schemas.microsoft.com/office/drawing/2014/main" id="{137C84A3-BEBB-3923-783C-DC776B8E90F1}"/>
              </a:ext>
            </a:extLst>
          </p:cNvPr>
          <p:cNvCxnSpPr>
            <a:cxnSpLocks/>
          </p:cNvCxnSpPr>
          <p:nvPr/>
        </p:nvCxnSpPr>
        <p:spPr>
          <a:xfrm flipV="1">
            <a:off x="3163638" y="1574478"/>
            <a:ext cx="164990" cy="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F8EEDB8-7C77-E40D-0E90-7EE7B526661D}"/>
              </a:ext>
            </a:extLst>
          </p:cNvPr>
          <p:cNvCxnSpPr>
            <a:cxnSpLocks/>
          </p:cNvCxnSpPr>
          <p:nvPr/>
        </p:nvCxnSpPr>
        <p:spPr>
          <a:xfrm>
            <a:off x="3328628" y="1211647"/>
            <a:ext cx="0" cy="1052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A006DB4-AF4D-473E-3156-B053B4C98197}"/>
              </a:ext>
            </a:extLst>
          </p:cNvPr>
          <p:cNvCxnSpPr>
            <a:cxnSpLocks/>
          </p:cNvCxnSpPr>
          <p:nvPr/>
        </p:nvCxnSpPr>
        <p:spPr>
          <a:xfrm>
            <a:off x="3328628" y="1211647"/>
            <a:ext cx="261172" cy="2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4430009-CA57-F3CA-99B4-67356B1D1581}"/>
              </a:ext>
            </a:extLst>
          </p:cNvPr>
          <p:cNvCxnSpPr>
            <a:cxnSpLocks/>
          </p:cNvCxnSpPr>
          <p:nvPr/>
        </p:nvCxnSpPr>
        <p:spPr>
          <a:xfrm>
            <a:off x="3328628" y="1645274"/>
            <a:ext cx="261172" cy="6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CEE69AA-DBC1-DF6D-F371-871968C5C010}"/>
              </a:ext>
            </a:extLst>
          </p:cNvPr>
          <p:cNvCxnSpPr>
            <a:cxnSpLocks/>
          </p:cNvCxnSpPr>
          <p:nvPr/>
        </p:nvCxnSpPr>
        <p:spPr>
          <a:xfrm>
            <a:off x="3328628" y="2264181"/>
            <a:ext cx="2611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88506EB-9D12-5942-0949-E55CB81ADFF3}"/>
              </a:ext>
            </a:extLst>
          </p:cNvPr>
          <p:cNvCxnSpPr>
            <a:cxnSpLocks/>
          </p:cNvCxnSpPr>
          <p:nvPr/>
        </p:nvCxnSpPr>
        <p:spPr>
          <a:xfrm>
            <a:off x="4909349" y="1423379"/>
            <a:ext cx="371" cy="435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2A762AA-61FE-752F-EF4E-07E41EE473C0}"/>
              </a:ext>
            </a:extLst>
          </p:cNvPr>
          <p:cNvCxnSpPr>
            <a:cxnSpLocks/>
          </p:cNvCxnSpPr>
          <p:nvPr/>
        </p:nvCxnSpPr>
        <p:spPr>
          <a:xfrm>
            <a:off x="4787664" y="1651935"/>
            <a:ext cx="122722" cy="2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FF5E9C6-809A-6C3D-7A4E-741A12626C71}"/>
              </a:ext>
            </a:extLst>
          </p:cNvPr>
          <p:cNvCxnSpPr>
            <a:cxnSpLocks/>
          </p:cNvCxnSpPr>
          <p:nvPr/>
        </p:nvCxnSpPr>
        <p:spPr>
          <a:xfrm>
            <a:off x="4908683" y="1423379"/>
            <a:ext cx="2016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4B09631-29AB-8868-F06C-24A5100794C3}"/>
              </a:ext>
            </a:extLst>
          </p:cNvPr>
          <p:cNvCxnSpPr>
            <a:cxnSpLocks/>
          </p:cNvCxnSpPr>
          <p:nvPr/>
        </p:nvCxnSpPr>
        <p:spPr>
          <a:xfrm>
            <a:off x="4910386" y="1859249"/>
            <a:ext cx="2016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3D69B55-80F2-F988-E754-2FCD34CFCCF0}"/>
              </a:ext>
            </a:extLst>
          </p:cNvPr>
          <p:cNvCxnSpPr>
            <a:cxnSpLocks/>
          </p:cNvCxnSpPr>
          <p:nvPr/>
        </p:nvCxnSpPr>
        <p:spPr>
          <a:xfrm>
            <a:off x="4787664" y="2264181"/>
            <a:ext cx="322670" cy="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39ADAD8-3B61-390C-AC84-811947C91CE3}"/>
              </a:ext>
            </a:extLst>
          </p:cNvPr>
          <p:cNvCxnSpPr>
            <a:cxnSpLocks/>
          </p:cNvCxnSpPr>
          <p:nvPr/>
        </p:nvCxnSpPr>
        <p:spPr>
          <a:xfrm>
            <a:off x="6309901" y="1859249"/>
            <a:ext cx="186006" cy="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21B072E-6030-CA63-C988-BD098A30F55D}"/>
              </a:ext>
            </a:extLst>
          </p:cNvPr>
          <p:cNvCxnSpPr>
            <a:cxnSpLocks/>
          </p:cNvCxnSpPr>
          <p:nvPr/>
        </p:nvCxnSpPr>
        <p:spPr>
          <a:xfrm>
            <a:off x="6308198" y="1423379"/>
            <a:ext cx="187272" cy="9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7709FE4-B343-1609-D487-9CA08EAAE572}"/>
              </a:ext>
            </a:extLst>
          </p:cNvPr>
          <p:cNvCxnSpPr>
            <a:cxnSpLocks/>
          </p:cNvCxnSpPr>
          <p:nvPr/>
        </p:nvCxnSpPr>
        <p:spPr>
          <a:xfrm>
            <a:off x="7693334" y="1433276"/>
            <a:ext cx="230946" cy="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5E3CAD3-82EA-91C8-7F42-EEB16813B1CE}"/>
              </a:ext>
            </a:extLst>
          </p:cNvPr>
          <p:cNvCxnSpPr>
            <a:cxnSpLocks/>
          </p:cNvCxnSpPr>
          <p:nvPr/>
        </p:nvCxnSpPr>
        <p:spPr>
          <a:xfrm>
            <a:off x="7813376" y="1433206"/>
            <a:ext cx="68" cy="426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62C3A2F-F4DD-255E-F70F-B266CE865469}"/>
              </a:ext>
            </a:extLst>
          </p:cNvPr>
          <p:cNvCxnSpPr>
            <a:cxnSpLocks/>
          </p:cNvCxnSpPr>
          <p:nvPr/>
        </p:nvCxnSpPr>
        <p:spPr>
          <a:xfrm>
            <a:off x="7693771" y="1859451"/>
            <a:ext cx="1731652" cy="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6805395-AD69-AB73-0837-161934A3473A}"/>
              </a:ext>
            </a:extLst>
          </p:cNvPr>
          <p:cNvCxnSpPr>
            <a:cxnSpLocks/>
          </p:cNvCxnSpPr>
          <p:nvPr/>
        </p:nvCxnSpPr>
        <p:spPr>
          <a:xfrm>
            <a:off x="9269952" y="1433206"/>
            <a:ext cx="117" cy="426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B293F37-A6B4-D61B-D09D-50147FE53AF8}"/>
              </a:ext>
            </a:extLst>
          </p:cNvPr>
          <p:cNvCxnSpPr>
            <a:cxnSpLocks/>
          </p:cNvCxnSpPr>
          <p:nvPr/>
        </p:nvCxnSpPr>
        <p:spPr>
          <a:xfrm flipV="1">
            <a:off x="9122144" y="1433206"/>
            <a:ext cx="147808" cy="8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Requires="pslz">
          <p:graphicFrame>
            <p:nvGraphicFramePr>
              <p:cNvPr id="90" name="Slide Zoom 89">
                <a:extLst>
                  <a:ext uri="{FF2B5EF4-FFF2-40B4-BE49-F238E27FC236}">
                    <a16:creationId xmlns:a16="http://schemas.microsoft.com/office/drawing/2014/main" id="{18994749-8DE4-9796-B0B5-557D036306AD}"/>
                  </a:ext>
                </a:extLst>
              </p:cNvPr>
              <p:cNvGraphicFramePr>
                <a:graphicFrameLocks noChangeAspect="1"/>
              </p:cNvGraphicFramePr>
              <p:nvPr>
                <p:extLst>
                  <p:ext uri="{D42A27DB-BD31-4B8C-83A1-F6EECF244321}">
                    <p14:modId xmlns:p14="http://schemas.microsoft.com/office/powerpoint/2010/main" val="1877059800"/>
                  </p:ext>
                </p:extLst>
              </p:nvPr>
            </p:nvGraphicFramePr>
            <p:xfrm>
              <a:off x="2007991" y="2640480"/>
              <a:ext cx="332160" cy="332160"/>
            </p:xfrm>
            <a:graphic>
              <a:graphicData uri="http://schemas.microsoft.com/office/powerpoint/2016/slidezoom">
                <pslz:sldZm>
                  <pslz:sldZmObj sldId="362" cId="3453373959">
                    <pslz:zmPr id="{0F61FFB0-9C1E-4009-9599-37F9EB3D0C0A}" imageType="cover" transitionDur="750">
                      <p166:blipFill xmlns:p166="http://schemas.microsoft.com/office/powerpoint/2016/6/main">
                        <a:blip r:embed="rId3">
                          <a:extLst>
                            <a:ext uri="{96DAC541-7B7A-43D3-8B79-37D633B846F1}">
                              <asvg:svgBlip xmlns:asvg="http://schemas.microsoft.com/office/drawing/2016/SVG/main" r:embed="rId4"/>
                            </a:ext>
                          </a:extLst>
                        </a:blip>
                        <a:stretch>
                          <a:fillRect/>
                        </a:stretch>
                      </p166:blipFill>
                      <p166:spPr xmlns:p166="http://schemas.microsoft.com/office/powerpoint/2016/6/main">
                        <a:xfrm>
                          <a:off x="0" y="0"/>
                          <a:ext cx="332160" cy="332160"/>
                        </a:xfrm>
                        <a:prstGeom prst="rect">
                          <a:avLst/>
                        </a:prstGeom>
                        <a:ln w="3175">
                          <a:noFill/>
                        </a:ln>
                      </p166:spPr>
                    </pslz:zmPr>
                  </pslz:sldZmObj>
                </pslz:sldZm>
              </a:graphicData>
            </a:graphic>
          </p:graphicFrame>
        </mc:Choice>
        <mc:Fallback>
          <p:pic>
            <p:nvPicPr>
              <p:cNvPr id="90" name="Slide Zoom 89">
                <a:extLst>
                  <a:ext uri="{FF2B5EF4-FFF2-40B4-BE49-F238E27FC236}">
                    <a16:creationId xmlns:a16="http://schemas.microsoft.com/office/drawing/2014/main" id="{18994749-8DE4-9796-B0B5-557D036306AD}"/>
                  </a:ext>
                </a:extLst>
              </p:cNvPr>
              <p:cNvPicPr>
                <a:picLocks noGrp="1" noRot="1" noChangeAspect="1" noMove="1" noResize="1" noEditPoints="1" noAdjustHandles="1" noChangeArrowheads="1" noChangeShapeType="1"/>
              </p:cNvPicPr>
              <p:nvPr/>
            </p:nvPicPr>
            <p:blipFill>
              <a:blip r:embed="rId3">
                <a:extLst>
                  <a:ext uri="{96DAC541-7B7A-43D3-8B79-37D633B846F1}">
                    <asvg:svgBlip xmlns:asvg="http://schemas.microsoft.com/office/drawing/2016/SVG/main" r:embed="rId4"/>
                  </a:ext>
                </a:extLst>
              </a:blip>
              <a:stretch>
                <a:fillRect/>
              </a:stretch>
            </p:blipFill>
            <p:spPr>
              <a:xfrm>
                <a:off x="2007991" y="2640480"/>
                <a:ext cx="332160" cy="332160"/>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95" name="Slide Zoom 94">
                <a:extLst>
                  <a:ext uri="{FF2B5EF4-FFF2-40B4-BE49-F238E27FC236}">
                    <a16:creationId xmlns:a16="http://schemas.microsoft.com/office/drawing/2014/main" id="{777A2000-1D8F-CA34-7B07-822AE6703346}"/>
                  </a:ext>
                </a:extLst>
              </p:cNvPr>
              <p:cNvGraphicFramePr>
                <a:graphicFrameLocks noChangeAspect="1"/>
              </p:cNvGraphicFramePr>
              <p:nvPr>
                <p:extLst>
                  <p:ext uri="{D42A27DB-BD31-4B8C-83A1-F6EECF244321}">
                    <p14:modId xmlns:p14="http://schemas.microsoft.com/office/powerpoint/2010/main" val="3465315207"/>
                  </p:ext>
                </p:extLst>
              </p:nvPr>
            </p:nvGraphicFramePr>
            <p:xfrm>
              <a:off x="1937017" y="4976579"/>
              <a:ext cx="318065" cy="318065"/>
            </p:xfrm>
            <a:graphic>
              <a:graphicData uri="http://schemas.microsoft.com/office/powerpoint/2016/slidezoom">
                <pslz:sldZm>
                  <pslz:sldZmObj sldId="364" cId="2792769154">
                    <pslz:zmPr id="{B2E18729-B302-47D3-837A-13579BE909A8}" imageType="cover" transitionDur="750">
                      <p166:blipFill xmlns:p166="http://schemas.microsoft.com/office/powerpoint/2016/6/main">
                        <a:blip r:embed="rId5">
                          <a:extLst>
                            <a:ext uri="{96DAC541-7B7A-43D3-8B79-37D633B846F1}">
                              <asvg:svgBlip xmlns:asvg="http://schemas.microsoft.com/office/drawing/2016/SVG/main" r:embed="rId6"/>
                            </a:ext>
                          </a:extLst>
                        </a:blip>
                        <a:stretch>
                          <a:fillRect/>
                        </a:stretch>
                      </p166:blipFill>
                      <p166:spPr xmlns:p166="http://schemas.microsoft.com/office/powerpoint/2016/6/main">
                        <a:xfrm>
                          <a:off x="0" y="0"/>
                          <a:ext cx="318065" cy="318065"/>
                        </a:xfrm>
                        <a:prstGeom prst="rect">
                          <a:avLst/>
                        </a:prstGeom>
                        <a:ln w="3175">
                          <a:noFill/>
                        </a:ln>
                      </p166:spPr>
                    </pslz:zmPr>
                  </pslz:sldZmObj>
                </pslz:sldZm>
              </a:graphicData>
            </a:graphic>
          </p:graphicFrame>
        </mc:Choice>
        <mc:Fallback>
          <p:pic>
            <p:nvPicPr>
              <p:cNvPr id="95" name="Slide Zoom 94">
                <a:extLst>
                  <a:ext uri="{FF2B5EF4-FFF2-40B4-BE49-F238E27FC236}">
                    <a16:creationId xmlns:a16="http://schemas.microsoft.com/office/drawing/2014/main" id="{777A2000-1D8F-CA34-7B07-822AE6703346}"/>
                  </a:ext>
                </a:extLst>
              </p:cNvPr>
              <p:cNvPicPr>
                <a:picLocks noGrp="1" noRot="1" noChangeAspect="1" noMove="1" noResize="1" noEditPoints="1" noAdjustHandles="1" noChangeArrowheads="1" noChangeShapeType="1"/>
              </p:cNvPicPr>
              <p:nvPr/>
            </p:nvPicPr>
            <p:blipFill>
              <a:blip r:embed="rId5">
                <a:extLst>
                  <a:ext uri="{96DAC541-7B7A-43D3-8B79-37D633B846F1}">
                    <asvg:svgBlip xmlns:asvg="http://schemas.microsoft.com/office/drawing/2016/SVG/main" r:embed="rId6"/>
                  </a:ext>
                </a:extLst>
              </a:blip>
              <a:stretch>
                <a:fillRect/>
              </a:stretch>
            </p:blipFill>
            <p:spPr>
              <a:xfrm>
                <a:off x="1937017" y="4976579"/>
                <a:ext cx="318065" cy="318065"/>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01" name="Slide Zoom 100">
                <a:extLst>
                  <a:ext uri="{FF2B5EF4-FFF2-40B4-BE49-F238E27FC236}">
                    <a16:creationId xmlns:a16="http://schemas.microsoft.com/office/drawing/2014/main" id="{61D7F52C-2FC8-97ED-27D9-47C0FAFFF289}"/>
                  </a:ext>
                </a:extLst>
              </p:cNvPr>
              <p:cNvGraphicFramePr>
                <a:graphicFrameLocks noChangeAspect="1"/>
              </p:cNvGraphicFramePr>
              <p:nvPr>
                <p:extLst>
                  <p:ext uri="{D42A27DB-BD31-4B8C-83A1-F6EECF244321}">
                    <p14:modId xmlns:p14="http://schemas.microsoft.com/office/powerpoint/2010/main" val="3455990950"/>
                  </p:ext>
                </p:extLst>
              </p:nvPr>
            </p:nvGraphicFramePr>
            <p:xfrm>
              <a:off x="1976515" y="3912654"/>
              <a:ext cx="270797" cy="270797"/>
            </p:xfrm>
            <a:graphic>
              <a:graphicData uri="http://schemas.microsoft.com/office/powerpoint/2016/slidezoom">
                <pslz:sldZm>
                  <pslz:sldZmObj sldId="363" cId="2014520622">
                    <pslz:zmPr id="{BA4F3023-0B2C-4C71-AEF3-85E3F23F06CD}" imageType="cover" transitionDur="750">
                      <p166:blipFill xmlns:p166="http://schemas.microsoft.com/office/powerpoint/2016/6/main">
                        <a:blip r:embed="rId7">
                          <a:extLst>
                            <a:ext uri="{96DAC541-7B7A-43D3-8B79-37D633B846F1}">
                              <asvg:svgBlip xmlns:asvg="http://schemas.microsoft.com/office/drawing/2016/SVG/main" r:embed="rId8"/>
                            </a:ext>
                          </a:extLst>
                        </a:blip>
                        <a:stretch>
                          <a:fillRect/>
                        </a:stretch>
                      </p166:blipFill>
                      <p166:spPr xmlns:p166="http://schemas.microsoft.com/office/powerpoint/2016/6/main">
                        <a:xfrm>
                          <a:off x="0" y="0"/>
                          <a:ext cx="270797" cy="270797"/>
                        </a:xfrm>
                        <a:prstGeom prst="rect">
                          <a:avLst/>
                        </a:prstGeom>
                        <a:ln w="3175">
                          <a:noFill/>
                        </a:ln>
                      </p166:spPr>
                    </pslz:zmPr>
                  </pslz:sldZmObj>
                </pslz:sldZm>
              </a:graphicData>
            </a:graphic>
          </p:graphicFrame>
        </mc:Choice>
        <mc:Fallback>
          <p:pic>
            <p:nvPicPr>
              <p:cNvPr id="101" name="Slide Zoom 100">
                <a:extLst>
                  <a:ext uri="{FF2B5EF4-FFF2-40B4-BE49-F238E27FC236}">
                    <a16:creationId xmlns:a16="http://schemas.microsoft.com/office/drawing/2014/main" id="{61D7F52C-2FC8-97ED-27D9-47C0FAFFF289}"/>
                  </a:ext>
                </a:extLst>
              </p:cNvPr>
              <p:cNvPicPr>
                <a:picLocks noGrp="1" noRot="1" noChangeAspect="1" noMove="1" noResize="1" noEditPoints="1" noAdjustHandles="1" noChangeArrowheads="1" noChangeShapeType="1"/>
              </p:cNvPicPr>
              <p:nvPr/>
            </p:nvPicPr>
            <p:blipFill>
              <a:blip r:embed="rId7">
                <a:extLst>
                  <a:ext uri="{96DAC541-7B7A-43D3-8B79-37D633B846F1}">
                    <asvg:svgBlip xmlns:asvg="http://schemas.microsoft.com/office/drawing/2016/SVG/main" r:embed="rId8"/>
                  </a:ext>
                </a:extLst>
              </a:blip>
              <a:stretch>
                <a:fillRect/>
              </a:stretch>
            </p:blipFill>
            <p:spPr>
              <a:xfrm>
                <a:off x="1976515" y="3912654"/>
                <a:ext cx="270797" cy="270797"/>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03" name="Slide Zoom 102">
                <a:extLst>
                  <a:ext uri="{FF2B5EF4-FFF2-40B4-BE49-F238E27FC236}">
                    <a16:creationId xmlns:a16="http://schemas.microsoft.com/office/drawing/2014/main" id="{E64E898F-6D09-C17D-D4E9-BD0CD07BC014}"/>
                  </a:ext>
                </a:extLst>
              </p:cNvPr>
              <p:cNvGraphicFramePr>
                <a:graphicFrameLocks noChangeAspect="1"/>
              </p:cNvGraphicFramePr>
              <p:nvPr>
                <p:extLst>
                  <p:ext uri="{D42A27DB-BD31-4B8C-83A1-F6EECF244321}">
                    <p14:modId xmlns:p14="http://schemas.microsoft.com/office/powerpoint/2010/main" val="3378781475"/>
                  </p:ext>
                </p:extLst>
              </p:nvPr>
            </p:nvGraphicFramePr>
            <p:xfrm>
              <a:off x="1998114" y="5842458"/>
              <a:ext cx="318065" cy="318065"/>
            </p:xfrm>
            <a:graphic>
              <a:graphicData uri="http://schemas.microsoft.com/office/powerpoint/2016/slidezoom">
                <pslz:sldZm>
                  <pslz:sldZmObj sldId="335" cId="360431687">
                    <pslz:zmPr id="{9E3066AD-B99C-4092-8EF2-02C019D3CEB4}" imageType="cover" transitionDur="750">
                      <p166:blipFill xmlns:p166="http://schemas.microsoft.com/office/powerpoint/2016/6/main">
                        <a:blip r:embed="rId9">
                          <a:extLst>
                            <a:ext uri="{96DAC541-7B7A-43D3-8B79-37D633B846F1}">
                              <asvg:svgBlip xmlns:asvg="http://schemas.microsoft.com/office/drawing/2016/SVG/main" r:embed="rId10"/>
                            </a:ext>
                          </a:extLst>
                        </a:blip>
                        <a:stretch>
                          <a:fillRect/>
                        </a:stretch>
                      </p166:blipFill>
                      <p166:spPr xmlns:p166="http://schemas.microsoft.com/office/powerpoint/2016/6/main">
                        <a:xfrm>
                          <a:off x="0" y="0"/>
                          <a:ext cx="318065" cy="318065"/>
                        </a:xfrm>
                        <a:prstGeom prst="rect">
                          <a:avLst/>
                        </a:prstGeom>
                        <a:ln w="3175">
                          <a:noFill/>
                        </a:ln>
                      </p166:spPr>
                    </pslz:zmPr>
                  </pslz:sldZmObj>
                </pslz:sldZm>
              </a:graphicData>
            </a:graphic>
          </p:graphicFrame>
        </mc:Choice>
        <mc:Fallback>
          <p:pic>
            <p:nvPicPr>
              <p:cNvPr id="103" name="Slide Zoom 102">
                <a:extLst>
                  <a:ext uri="{FF2B5EF4-FFF2-40B4-BE49-F238E27FC236}">
                    <a16:creationId xmlns:a16="http://schemas.microsoft.com/office/drawing/2014/main" id="{E64E898F-6D09-C17D-D4E9-BD0CD07BC014}"/>
                  </a:ext>
                </a:extLst>
              </p:cNvPr>
              <p:cNvPicPr>
                <a:picLocks noGrp="1" noRot="1" noChangeAspect="1" noMove="1" noResize="1" noEditPoints="1" noAdjustHandles="1" noChangeArrowheads="1" noChangeShapeType="1"/>
              </p:cNvPicPr>
              <p:nvPr/>
            </p:nvPicPr>
            <p:blipFill>
              <a:blip r:embed="rId9">
                <a:extLst>
                  <a:ext uri="{96DAC541-7B7A-43D3-8B79-37D633B846F1}">
                    <asvg:svgBlip xmlns:asvg="http://schemas.microsoft.com/office/drawing/2016/SVG/main" r:embed="rId10"/>
                  </a:ext>
                </a:extLst>
              </a:blip>
              <a:stretch>
                <a:fillRect/>
              </a:stretch>
            </p:blipFill>
            <p:spPr>
              <a:xfrm>
                <a:off x="1998114" y="5842458"/>
                <a:ext cx="318065" cy="318065"/>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105" name="Section Zoom 104">
                <a:extLst>
                  <a:ext uri="{FF2B5EF4-FFF2-40B4-BE49-F238E27FC236}">
                    <a16:creationId xmlns:a16="http://schemas.microsoft.com/office/drawing/2014/main" id="{4CDDE42E-858E-2577-7F75-6CF6551AC74E}"/>
                  </a:ext>
                </a:extLst>
              </p:cNvPr>
              <p:cNvGraphicFramePr>
                <a:graphicFrameLocks noChangeAspect="1"/>
              </p:cNvGraphicFramePr>
              <p:nvPr>
                <p:extLst>
                  <p:ext uri="{D42A27DB-BD31-4B8C-83A1-F6EECF244321}">
                    <p14:modId xmlns:p14="http://schemas.microsoft.com/office/powerpoint/2010/main" val="2528223613"/>
                  </p:ext>
                </p:extLst>
              </p:nvPr>
            </p:nvGraphicFramePr>
            <p:xfrm>
              <a:off x="1986793" y="1393025"/>
              <a:ext cx="362460" cy="362460"/>
            </p:xfrm>
            <a:graphic>
              <a:graphicData uri="http://schemas.microsoft.com/office/powerpoint/2016/sectionzoom">
                <psez:sectionZm>
                  <psez:sectionZmObj sectionId="{252CFF35-56D1-41D4-9613-DC6F9BF0BD00}">
                    <psez:zmPr id="{B4F83B7E-41EC-4D4E-A13D-BD0073FF0801}" imageType="cover" transitionDur="750">
                      <p166:blipFill xmlns:p166="http://schemas.microsoft.com/office/powerpoint/2016/6/main">
                        <a:blip r:embed="rId11">
                          <a:extLst>
                            <a:ext uri="{96DAC541-7B7A-43D3-8B79-37D633B846F1}">
                              <asvg:svgBlip xmlns:asvg="http://schemas.microsoft.com/office/drawing/2016/SVG/main" r:embed="rId12"/>
                            </a:ext>
                          </a:extLst>
                        </a:blip>
                        <a:stretch>
                          <a:fillRect/>
                        </a:stretch>
                      </p166:blipFill>
                      <p166:spPr xmlns:p166="http://schemas.microsoft.com/office/powerpoint/2016/6/main">
                        <a:xfrm>
                          <a:off x="0" y="0"/>
                          <a:ext cx="362460" cy="362460"/>
                        </a:xfrm>
                        <a:prstGeom prst="rect">
                          <a:avLst/>
                        </a:prstGeom>
                        <a:ln w="3175">
                          <a:noFill/>
                        </a:ln>
                      </p166:spPr>
                    </psez:zmPr>
                  </psez:sectionZmObj>
                </psez:sectionZm>
              </a:graphicData>
            </a:graphic>
          </p:graphicFrame>
        </mc:Choice>
        <mc:Fallback>
          <p:pic>
            <p:nvPicPr>
              <p:cNvPr id="105" name="Section Zoom 104">
                <a:hlinkClick r:id="rId13" action="ppaction://hlinksldjump"/>
                <a:extLst>
                  <a:ext uri="{FF2B5EF4-FFF2-40B4-BE49-F238E27FC236}">
                    <a16:creationId xmlns:a16="http://schemas.microsoft.com/office/drawing/2014/main" id="{4CDDE42E-858E-2577-7F75-6CF6551AC74E}"/>
                  </a:ext>
                </a:extLst>
              </p:cNvPr>
              <p:cNvPicPr>
                <a:picLocks noGrp="1" noRot="1" noChangeAspect="1" noMove="1" noResize="1" noEditPoints="1" noAdjustHandles="1" noChangeArrowheads="1" noChangeShapeType="1"/>
              </p:cNvPicPr>
              <p:nvPr/>
            </p:nvPicPr>
            <p:blipFill>
              <a:blip r:embed="rId11">
                <a:extLst>
                  <a:ext uri="{96DAC541-7B7A-43D3-8B79-37D633B846F1}">
                    <asvg:svgBlip xmlns:asvg="http://schemas.microsoft.com/office/drawing/2016/SVG/main" r:embed="rId12"/>
                  </a:ext>
                </a:extLst>
              </a:blip>
              <a:stretch>
                <a:fillRect/>
              </a:stretch>
            </p:blipFill>
            <p:spPr>
              <a:xfrm>
                <a:off x="1986793" y="1393025"/>
                <a:ext cx="362460" cy="362460"/>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89" name="Slide Zoom 88">
                <a:extLst>
                  <a:ext uri="{FF2B5EF4-FFF2-40B4-BE49-F238E27FC236}">
                    <a16:creationId xmlns:a16="http://schemas.microsoft.com/office/drawing/2014/main" id="{BE86E6F1-9193-D890-96DD-CADBAD818182}"/>
                  </a:ext>
                </a:extLst>
              </p:cNvPr>
              <p:cNvGraphicFramePr>
                <a:graphicFrameLocks noChangeAspect="1"/>
              </p:cNvGraphicFramePr>
              <p:nvPr>
                <p:extLst>
                  <p:ext uri="{D42A27DB-BD31-4B8C-83A1-F6EECF244321}">
                    <p14:modId xmlns:p14="http://schemas.microsoft.com/office/powerpoint/2010/main" val="3982951512"/>
                  </p:ext>
                </p:extLst>
              </p:nvPr>
            </p:nvGraphicFramePr>
            <p:xfrm>
              <a:off x="1984830" y="3263237"/>
              <a:ext cx="344632" cy="344632"/>
            </p:xfrm>
            <a:graphic>
              <a:graphicData uri="http://schemas.microsoft.com/office/powerpoint/2016/slidezoom">
                <pslz:sldZm>
                  <pslz:sldZmObj sldId="374" cId="2524302309">
                    <pslz:zmPr id="{BDBF28A5-733C-4A9A-B0B2-69F42321EFB8}" imageType="cover" transitionDur="750">
                      <p166:blipFill xmlns:p166="http://schemas.microsoft.com/office/powerpoint/2016/6/main">
                        <a:blip r:embed="rId14">
                          <a:extLst>
                            <a:ext uri="{96DAC541-7B7A-43D3-8B79-37D633B846F1}">
                              <asvg:svgBlip xmlns:asvg="http://schemas.microsoft.com/office/drawing/2016/SVG/main" r:embed="rId15"/>
                            </a:ext>
                          </a:extLst>
                        </a:blip>
                        <a:stretch>
                          <a:fillRect/>
                        </a:stretch>
                      </p166:blipFill>
                      <p166:spPr xmlns:p166="http://schemas.microsoft.com/office/powerpoint/2016/6/main">
                        <a:xfrm>
                          <a:off x="0" y="0"/>
                          <a:ext cx="344632" cy="344632"/>
                        </a:xfrm>
                        <a:prstGeom prst="rect">
                          <a:avLst/>
                        </a:prstGeom>
                        <a:ln w="3175">
                          <a:noFill/>
                        </a:ln>
                      </p166:spPr>
                    </pslz:zmPr>
                  </pslz:sldZmObj>
                </pslz:sldZm>
              </a:graphicData>
            </a:graphic>
          </p:graphicFrame>
        </mc:Choice>
        <mc:Fallback>
          <p:pic>
            <p:nvPicPr>
              <p:cNvPr id="89" name="Slide Zoom 88">
                <a:extLst>
                  <a:ext uri="{FF2B5EF4-FFF2-40B4-BE49-F238E27FC236}">
                    <a16:creationId xmlns:a16="http://schemas.microsoft.com/office/drawing/2014/main" id="{BE86E6F1-9193-D890-96DD-CADBAD818182}"/>
                  </a:ext>
                </a:extLst>
              </p:cNvPr>
              <p:cNvPicPr>
                <a:picLocks noGrp="1" noRot="1" noChangeAspect="1" noMove="1" noResize="1" noEditPoints="1" noAdjustHandles="1" noChangeArrowheads="1" noChangeShapeType="1"/>
              </p:cNvPicPr>
              <p:nvPr/>
            </p:nvPicPr>
            <p:blipFill>
              <a:blip r:embed="rId14">
                <a:extLst>
                  <a:ext uri="{96DAC541-7B7A-43D3-8B79-37D633B846F1}">
                    <asvg:svgBlip xmlns:asvg="http://schemas.microsoft.com/office/drawing/2016/SVG/main" r:embed="rId15"/>
                  </a:ext>
                </a:extLst>
              </a:blip>
              <a:stretch>
                <a:fillRect/>
              </a:stretch>
            </p:blipFill>
            <p:spPr>
              <a:xfrm>
                <a:off x="1984830" y="3263237"/>
                <a:ext cx="344632" cy="344632"/>
              </a:xfrm>
              <a:prstGeom prst="rect">
                <a:avLst/>
              </a:prstGeom>
              <a:ln w="3175">
                <a:noFill/>
              </a:ln>
            </p:spPr>
          </p:pic>
        </mc:Fallback>
      </mc:AlternateContent>
    </p:spTree>
    <p:extLst>
      <p:ext uri="{BB962C8B-B14F-4D97-AF65-F5344CB8AC3E}">
        <p14:creationId xmlns:p14="http://schemas.microsoft.com/office/powerpoint/2010/main" val="21450582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77E3BD-8E6A-D8A8-BD3C-62A3F4E1E60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CF00374-A46A-3FC3-A598-A2E13D705CD4}"/>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Slide Number Placeholder 3">
            <a:extLst>
              <a:ext uri="{FF2B5EF4-FFF2-40B4-BE49-F238E27FC236}">
                <a16:creationId xmlns:a16="http://schemas.microsoft.com/office/drawing/2014/main" id="{212BEFC0-C076-200E-B784-89285FEFB0F3}"/>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A5AEF524-62EC-C340-82A1-9F47B6C43E55}" type="slidenum">
              <a:rPr lang="en-US" smtClean="0">
                <a:solidFill>
                  <a:prstClr val="black">
                    <a:tint val="75000"/>
                  </a:prstClr>
                </a:solidFill>
                <a:latin typeface="Calibri"/>
              </a:rPr>
              <a:pPr>
                <a:spcAft>
                  <a:spcPts val="600"/>
                </a:spcAft>
                <a:defRPr/>
              </a:pPr>
              <a:t>15</a:t>
            </a:fld>
            <a:endParaRPr lang="en-US">
              <a:solidFill>
                <a:prstClr val="black">
                  <a:tint val="75000"/>
                </a:prstClr>
              </a:solidFill>
              <a:latin typeface="Calibri"/>
            </a:endParaRPr>
          </a:p>
        </p:txBody>
      </p:sp>
      <p:sp>
        <p:nvSpPr>
          <p:cNvPr id="6" name="Title 4">
            <a:extLst>
              <a:ext uri="{FF2B5EF4-FFF2-40B4-BE49-F238E27FC236}">
                <a16:creationId xmlns:a16="http://schemas.microsoft.com/office/drawing/2014/main" id="{E4B21D4B-5FC4-2709-D288-1613AE1B7445}"/>
              </a:ext>
            </a:extLst>
          </p:cNvPr>
          <p:cNvSpPr txBox="1">
            <a:spLocks/>
          </p:cNvSpPr>
          <p:nvPr/>
        </p:nvSpPr>
        <p:spPr>
          <a:xfrm>
            <a:off x="533400" y="457200"/>
            <a:ext cx="9601200" cy="960276"/>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
        <p:nvSpPr>
          <p:cNvPr id="7" name="Rectangle: Rounded Corners 6">
            <a:extLst>
              <a:ext uri="{FF2B5EF4-FFF2-40B4-BE49-F238E27FC236}">
                <a16:creationId xmlns:a16="http://schemas.microsoft.com/office/drawing/2014/main" id="{5731FF52-E125-0152-19AE-A7D0C1E3B9C6}"/>
              </a:ext>
            </a:extLst>
          </p:cNvPr>
          <p:cNvSpPr/>
          <p:nvPr/>
        </p:nvSpPr>
        <p:spPr>
          <a:xfrm>
            <a:off x="194591" y="2758451"/>
            <a:ext cx="2194560" cy="1124712"/>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a:solidFill>
                  <a:schemeClr val="bg1"/>
                </a:solidFill>
                <a:latin typeface="Arial"/>
                <a:cs typeface="Arial"/>
              </a:rPr>
              <a:t>Purify</a:t>
            </a:r>
          </a:p>
        </p:txBody>
      </p:sp>
      <p:sp>
        <p:nvSpPr>
          <p:cNvPr id="8" name="Rectangle: Rounded Corners 7">
            <a:extLst>
              <a:ext uri="{FF2B5EF4-FFF2-40B4-BE49-F238E27FC236}">
                <a16:creationId xmlns:a16="http://schemas.microsoft.com/office/drawing/2014/main" id="{A227515C-4C8F-320D-EE64-49A183904A47}"/>
              </a:ext>
            </a:extLst>
          </p:cNvPr>
          <p:cNvSpPr/>
          <p:nvPr/>
        </p:nvSpPr>
        <p:spPr>
          <a:xfrm>
            <a:off x="2944814" y="2758451"/>
            <a:ext cx="2194560" cy="1124712"/>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Turning Water to Ultra-Purified</a:t>
            </a:r>
          </a:p>
        </p:txBody>
      </p:sp>
      <p:sp>
        <p:nvSpPr>
          <p:cNvPr id="9" name="Rectangle: Rounded Corners 8">
            <a:extLst>
              <a:ext uri="{FF2B5EF4-FFF2-40B4-BE49-F238E27FC236}">
                <a16:creationId xmlns:a16="http://schemas.microsoft.com/office/drawing/2014/main" id="{2D362E75-E3B3-9B79-942C-57D7F8DD31EC}"/>
              </a:ext>
            </a:extLst>
          </p:cNvPr>
          <p:cNvSpPr/>
          <p:nvPr/>
        </p:nvSpPr>
        <p:spPr>
          <a:xfrm>
            <a:off x="8445616" y="2758451"/>
            <a:ext cx="2194560" cy="1124712"/>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Recycling Spent Dialysate</a:t>
            </a:r>
          </a:p>
        </p:txBody>
      </p:sp>
      <p:cxnSp>
        <p:nvCxnSpPr>
          <p:cNvPr id="10" name="Straight Arrow Connector 9">
            <a:extLst>
              <a:ext uri="{FF2B5EF4-FFF2-40B4-BE49-F238E27FC236}">
                <a16:creationId xmlns:a16="http://schemas.microsoft.com/office/drawing/2014/main" id="{7A7EE27F-5958-F459-975A-CEDA81F6446A}"/>
              </a:ext>
            </a:extLst>
          </p:cNvPr>
          <p:cNvCxnSpPr/>
          <p:nvPr/>
        </p:nvCxnSpPr>
        <p:spPr>
          <a:xfrm>
            <a:off x="2389151" y="3320807"/>
            <a:ext cx="5556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E3DFF74-D975-C6F0-9263-848CFDA7A8AB}"/>
              </a:ext>
            </a:extLst>
          </p:cNvPr>
          <p:cNvCxnSpPr/>
          <p:nvPr/>
        </p:nvCxnSpPr>
        <p:spPr>
          <a:xfrm>
            <a:off x="7889954" y="3320807"/>
            <a:ext cx="5556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A3C566B-DD47-12D6-5830-0F24B160A60A}"/>
              </a:ext>
            </a:extLst>
          </p:cNvPr>
          <p:cNvSpPr/>
          <p:nvPr/>
        </p:nvSpPr>
        <p:spPr>
          <a:xfrm>
            <a:off x="5695037" y="2757354"/>
            <a:ext cx="2194917" cy="112690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Transmitting Ultra-Purified to Dialyzer</a:t>
            </a:r>
          </a:p>
        </p:txBody>
      </p:sp>
      <p:cxnSp>
        <p:nvCxnSpPr>
          <p:cNvPr id="13" name="Straight Arrow Connector 12">
            <a:extLst>
              <a:ext uri="{FF2B5EF4-FFF2-40B4-BE49-F238E27FC236}">
                <a16:creationId xmlns:a16="http://schemas.microsoft.com/office/drawing/2014/main" id="{CD5E63C4-1CA0-C716-4475-134106463CBE}"/>
              </a:ext>
            </a:extLst>
          </p:cNvPr>
          <p:cNvCxnSpPr/>
          <p:nvPr/>
        </p:nvCxnSpPr>
        <p:spPr>
          <a:xfrm>
            <a:off x="5139374" y="3320807"/>
            <a:ext cx="5556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5C66882-A1A7-742F-4FBB-00BE9AF81057}"/>
              </a:ext>
            </a:extLst>
          </p:cNvPr>
          <p:cNvSpPr txBox="1"/>
          <p:nvPr/>
        </p:nvSpPr>
        <p:spPr>
          <a:xfrm>
            <a:off x="10640176" y="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252430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FA9C32-DE55-500D-302E-8024F0CB8CCD}"/>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17E69A6-971D-63F9-4081-EE7C5F2D70D6}"/>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4" name="Text Placeholder 3">
            <a:extLst>
              <a:ext uri="{FF2B5EF4-FFF2-40B4-BE49-F238E27FC236}">
                <a16:creationId xmlns:a16="http://schemas.microsoft.com/office/drawing/2014/main" id="{60A62127-AF17-5AE9-7BBA-A12FE1C5E049}"/>
              </a:ext>
            </a:extLst>
          </p:cNvPr>
          <p:cNvSpPr>
            <a:spLocks noGrp="1"/>
          </p:cNvSpPr>
          <p:nvPr>
            <p:ph type="body" sz="quarter" idx="13"/>
          </p:nvPr>
        </p:nvSpPr>
        <p:spPr>
          <a:xfrm>
            <a:off x="10692153" y="0"/>
            <a:ext cx="1497807" cy="523194"/>
          </a:xfrm>
        </p:spPr>
        <p:txBody>
          <a:bodyPr vert="horz" lIns="0" tIns="0" rIns="0" bIns="0" rtlCol="0" anchor="t">
            <a:noAutofit/>
          </a:bodyPr>
          <a:lstStyle/>
          <a:p>
            <a:r>
              <a:rPr lang="en-US" sz="1400">
                <a:latin typeface="Arial"/>
                <a:cs typeface="Calibri"/>
              </a:rPr>
              <a:t>Timothy Norman</a:t>
            </a:r>
            <a:endParaRPr lang="en-US" sz="1400">
              <a:latin typeface="Arial"/>
              <a:cs typeface="Arial"/>
            </a:endParaRPr>
          </a:p>
        </p:txBody>
      </p:sp>
      <p:sp>
        <p:nvSpPr>
          <p:cNvPr id="5" name="Slide Number Placeholder 3">
            <a:extLst>
              <a:ext uri="{FF2B5EF4-FFF2-40B4-BE49-F238E27FC236}">
                <a16:creationId xmlns:a16="http://schemas.microsoft.com/office/drawing/2014/main" id="{619B789E-1391-5B4C-858C-55972DA421B0}"/>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A5AEF524-62EC-C340-82A1-9F47B6C43E55}" type="slidenum">
              <a:rPr lang="en-US" smtClean="0">
                <a:solidFill>
                  <a:prstClr val="black">
                    <a:tint val="75000"/>
                  </a:prstClr>
                </a:solidFill>
                <a:latin typeface="Calibri"/>
              </a:rPr>
              <a:pPr>
                <a:spcAft>
                  <a:spcPts val="600"/>
                </a:spcAft>
                <a:defRPr/>
              </a:pPr>
              <a:t>16</a:t>
            </a:fld>
            <a:endParaRPr lang="en-US">
              <a:solidFill>
                <a:prstClr val="black">
                  <a:tint val="75000"/>
                </a:prstClr>
              </a:solidFill>
              <a:latin typeface="Calibri"/>
            </a:endParaRPr>
          </a:p>
        </p:txBody>
      </p:sp>
      <p:sp>
        <p:nvSpPr>
          <p:cNvPr id="6" name="Title 4">
            <a:extLst>
              <a:ext uri="{FF2B5EF4-FFF2-40B4-BE49-F238E27FC236}">
                <a16:creationId xmlns:a16="http://schemas.microsoft.com/office/drawing/2014/main" id="{2A42A944-48DC-EA23-3640-01702AD1DC18}"/>
              </a:ext>
            </a:extLst>
          </p:cNvPr>
          <p:cNvSpPr txBox="1">
            <a:spLocks/>
          </p:cNvSpPr>
          <p:nvPr/>
        </p:nvSpPr>
        <p:spPr>
          <a:xfrm>
            <a:off x="533400" y="457200"/>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grpSp>
        <p:nvGrpSpPr>
          <p:cNvPr id="7" name="Group 6">
            <a:extLst>
              <a:ext uri="{FF2B5EF4-FFF2-40B4-BE49-F238E27FC236}">
                <a16:creationId xmlns:a16="http://schemas.microsoft.com/office/drawing/2014/main" id="{8F78322B-953C-8A00-90C1-8D0F5051029C}"/>
              </a:ext>
            </a:extLst>
          </p:cNvPr>
          <p:cNvGrpSpPr/>
          <p:nvPr/>
        </p:nvGrpSpPr>
        <p:grpSpPr>
          <a:xfrm>
            <a:off x="2289750" y="1838024"/>
            <a:ext cx="6073248" cy="3401091"/>
            <a:chOff x="1309785" y="1795983"/>
            <a:chExt cx="6073248" cy="3401091"/>
          </a:xfrm>
        </p:grpSpPr>
        <p:sp>
          <p:nvSpPr>
            <p:cNvPr id="8" name="Rectangle: Rounded Corners 7">
              <a:extLst>
                <a:ext uri="{FF2B5EF4-FFF2-40B4-BE49-F238E27FC236}">
                  <a16:creationId xmlns:a16="http://schemas.microsoft.com/office/drawing/2014/main" id="{9824654E-2558-D650-0A36-ED6811F94AC2}"/>
                </a:ext>
              </a:extLst>
            </p:cNvPr>
            <p:cNvSpPr>
              <a:spLocks/>
            </p:cNvSpPr>
            <p:nvPr/>
          </p:nvSpPr>
          <p:spPr>
            <a:xfrm>
              <a:off x="1309785" y="2971800"/>
              <a:ext cx="2468880" cy="914400"/>
            </a:xfrm>
            <a:prstGeom prst="roundRect">
              <a:avLst/>
            </a:prstGeom>
            <a:solidFill>
              <a:schemeClr val="accent2">
                <a:alpha val="7098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bg1"/>
                  </a:solidFill>
                  <a:latin typeface="Arial"/>
                  <a:cs typeface="Arial"/>
                </a:rPr>
                <a:t>Liquid Storage</a:t>
              </a:r>
            </a:p>
          </p:txBody>
        </p:sp>
        <p:sp>
          <p:nvSpPr>
            <p:cNvPr id="9" name="Rectangle: Rounded Corners 8">
              <a:extLst>
                <a:ext uri="{FF2B5EF4-FFF2-40B4-BE49-F238E27FC236}">
                  <a16:creationId xmlns:a16="http://schemas.microsoft.com/office/drawing/2014/main" id="{94C4D24B-AE99-A808-9CC1-79ED44FBA5B8}"/>
                </a:ext>
              </a:extLst>
            </p:cNvPr>
            <p:cNvSpPr>
              <a:spLocks/>
            </p:cNvSpPr>
            <p:nvPr/>
          </p:nvSpPr>
          <p:spPr>
            <a:xfrm>
              <a:off x="4914063" y="1795983"/>
              <a:ext cx="2468880" cy="914400"/>
            </a:xfrm>
            <a:prstGeom prst="round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Storing Ultra-Purified</a:t>
              </a:r>
            </a:p>
          </p:txBody>
        </p:sp>
        <p:sp>
          <p:nvSpPr>
            <p:cNvPr id="10" name="Rectangle: Rounded Corners 9">
              <a:extLst>
                <a:ext uri="{FF2B5EF4-FFF2-40B4-BE49-F238E27FC236}">
                  <a16:creationId xmlns:a16="http://schemas.microsoft.com/office/drawing/2014/main" id="{E2FB4B01-5BF5-CD4A-90E0-A47BB9F7DB82}"/>
                </a:ext>
              </a:extLst>
            </p:cNvPr>
            <p:cNvSpPr>
              <a:spLocks/>
            </p:cNvSpPr>
            <p:nvPr/>
          </p:nvSpPr>
          <p:spPr>
            <a:xfrm>
              <a:off x="4914063" y="4282669"/>
              <a:ext cx="2468880" cy="914405"/>
            </a:xfrm>
            <a:prstGeom prst="round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Storing Spent Dialysate</a:t>
              </a:r>
            </a:p>
          </p:txBody>
        </p:sp>
        <p:sp>
          <p:nvSpPr>
            <p:cNvPr id="11" name="Rectangle: Rounded Corners 10">
              <a:extLst>
                <a:ext uri="{FF2B5EF4-FFF2-40B4-BE49-F238E27FC236}">
                  <a16:creationId xmlns:a16="http://schemas.microsoft.com/office/drawing/2014/main" id="{1A853319-AFC8-D5A6-DFF4-30C696D8C19D}"/>
                </a:ext>
              </a:extLst>
            </p:cNvPr>
            <p:cNvSpPr>
              <a:spLocks/>
            </p:cNvSpPr>
            <p:nvPr/>
          </p:nvSpPr>
          <p:spPr>
            <a:xfrm>
              <a:off x="4914153" y="2972511"/>
              <a:ext cx="2468880" cy="914400"/>
            </a:xfrm>
            <a:prstGeom prst="round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Storing Toxins</a:t>
              </a:r>
            </a:p>
          </p:txBody>
        </p:sp>
        <p:cxnSp>
          <p:nvCxnSpPr>
            <p:cNvPr id="12" name="Straight Connector 11">
              <a:extLst>
                <a:ext uri="{FF2B5EF4-FFF2-40B4-BE49-F238E27FC236}">
                  <a16:creationId xmlns:a16="http://schemas.microsoft.com/office/drawing/2014/main" id="{5C9386C4-C1A8-91B3-843B-B2F6BE52C908}"/>
                </a:ext>
              </a:extLst>
            </p:cNvPr>
            <p:cNvCxnSpPr>
              <a:cxnSpLocks/>
            </p:cNvCxnSpPr>
            <p:nvPr/>
          </p:nvCxnSpPr>
          <p:spPr>
            <a:xfrm>
              <a:off x="4340325" y="2250655"/>
              <a:ext cx="0" cy="2489216"/>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FABFF67-463C-CF02-45D8-E3CBE8E5D313}"/>
                </a:ext>
              </a:extLst>
            </p:cNvPr>
            <p:cNvCxnSpPr>
              <a:cxnSpLocks/>
            </p:cNvCxnSpPr>
            <p:nvPr/>
          </p:nvCxnSpPr>
          <p:spPr>
            <a:xfrm>
              <a:off x="3778665" y="3429000"/>
              <a:ext cx="1135488" cy="711"/>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53B1CE-95AC-E4EE-0BFF-8B867A6F4CBE}"/>
                </a:ext>
              </a:extLst>
            </p:cNvPr>
            <p:cNvCxnSpPr>
              <a:cxnSpLocks/>
            </p:cNvCxnSpPr>
            <p:nvPr/>
          </p:nvCxnSpPr>
          <p:spPr>
            <a:xfrm>
              <a:off x="4340325" y="4739872"/>
              <a:ext cx="573738"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354BECA-A65A-5D66-3915-2093C2F06600}"/>
                </a:ext>
              </a:extLst>
            </p:cNvPr>
            <p:cNvCxnSpPr>
              <a:cxnSpLocks/>
            </p:cNvCxnSpPr>
            <p:nvPr/>
          </p:nvCxnSpPr>
          <p:spPr>
            <a:xfrm>
              <a:off x="4340325" y="2250655"/>
              <a:ext cx="573738" cy="6"/>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520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7EC19C-022D-A05C-2221-F8F0E43EE7F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5D0A03C-8E76-50C2-9AF9-623E37BA1741}"/>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Slide Number Placeholder 3">
            <a:extLst>
              <a:ext uri="{FF2B5EF4-FFF2-40B4-BE49-F238E27FC236}">
                <a16:creationId xmlns:a16="http://schemas.microsoft.com/office/drawing/2014/main" id="{4C7CDF45-E038-06AA-6AC4-FCA1743C7260}"/>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A5AEF524-62EC-C340-82A1-9F47B6C43E55}" type="slidenum">
              <a:rPr lang="en-US" smtClean="0">
                <a:solidFill>
                  <a:prstClr val="black">
                    <a:tint val="75000"/>
                  </a:prstClr>
                </a:solidFill>
                <a:latin typeface="Calibri"/>
              </a:rPr>
              <a:pPr>
                <a:spcAft>
                  <a:spcPts val="600"/>
                </a:spcAft>
                <a:defRPr/>
              </a:pPr>
              <a:t>17</a:t>
            </a:fld>
            <a:endParaRPr lang="en-US">
              <a:solidFill>
                <a:prstClr val="black">
                  <a:tint val="75000"/>
                </a:prstClr>
              </a:solidFill>
              <a:latin typeface="Calibri"/>
            </a:endParaRPr>
          </a:p>
        </p:txBody>
      </p:sp>
      <p:sp>
        <p:nvSpPr>
          <p:cNvPr id="6" name="Title 4">
            <a:extLst>
              <a:ext uri="{FF2B5EF4-FFF2-40B4-BE49-F238E27FC236}">
                <a16:creationId xmlns:a16="http://schemas.microsoft.com/office/drawing/2014/main" id="{F65D1C24-C1BE-735A-B48A-4F6FCC24F9E5}"/>
              </a:ext>
            </a:extLst>
          </p:cNvPr>
          <p:cNvSpPr txBox="1">
            <a:spLocks/>
          </p:cNvSpPr>
          <p:nvPr/>
        </p:nvSpPr>
        <p:spPr>
          <a:xfrm>
            <a:off x="533400" y="457200"/>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sp>
        <p:nvSpPr>
          <p:cNvPr id="7" name="Rectangle: Rounded Corners 6">
            <a:extLst>
              <a:ext uri="{FF2B5EF4-FFF2-40B4-BE49-F238E27FC236}">
                <a16:creationId xmlns:a16="http://schemas.microsoft.com/office/drawing/2014/main" id="{A1D6CDE3-7811-FEA4-D73F-06DE4FAA8AA6}"/>
              </a:ext>
            </a:extLst>
          </p:cNvPr>
          <p:cNvSpPr/>
          <p:nvPr/>
        </p:nvSpPr>
        <p:spPr>
          <a:xfrm>
            <a:off x="349316" y="3239065"/>
            <a:ext cx="1896089" cy="793164"/>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bg1"/>
                </a:solidFill>
              </a:rPr>
              <a:t>Power and Flow</a:t>
            </a:r>
          </a:p>
        </p:txBody>
      </p:sp>
      <p:sp>
        <p:nvSpPr>
          <p:cNvPr id="8" name="Rectangle: Rounded Corners 7">
            <a:extLst>
              <a:ext uri="{FF2B5EF4-FFF2-40B4-BE49-F238E27FC236}">
                <a16:creationId xmlns:a16="http://schemas.microsoft.com/office/drawing/2014/main" id="{0A2E2A5D-F68E-19CE-8EBD-A7AD9CA6E5C0}"/>
              </a:ext>
            </a:extLst>
          </p:cNvPr>
          <p:cNvSpPr/>
          <p:nvPr/>
        </p:nvSpPr>
        <p:spPr>
          <a:xfrm>
            <a:off x="3077781" y="2171702"/>
            <a:ext cx="3765665" cy="487147"/>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rPr>
              <a:t>Connecting Voltage Source</a:t>
            </a:r>
          </a:p>
        </p:txBody>
      </p:sp>
      <p:sp>
        <p:nvSpPr>
          <p:cNvPr id="9" name="Rectangle: Rounded Corners 8">
            <a:extLst>
              <a:ext uri="{FF2B5EF4-FFF2-40B4-BE49-F238E27FC236}">
                <a16:creationId xmlns:a16="http://schemas.microsoft.com/office/drawing/2014/main" id="{2212B249-C110-F199-B72B-5F29BD10CA20}"/>
              </a:ext>
            </a:extLst>
          </p:cNvPr>
          <p:cNvSpPr/>
          <p:nvPr/>
        </p:nvSpPr>
        <p:spPr>
          <a:xfrm>
            <a:off x="4357279" y="4542581"/>
            <a:ext cx="901868" cy="484632"/>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rPr>
              <a:t>Flow</a:t>
            </a:r>
          </a:p>
        </p:txBody>
      </p:sp>
      <p:sp>
        <p:nvSpPr>
          <p:cNvPr id="10" name="Rectangle: Rounded Corners 9">
            <a:extLst>
              <a:ext uri="{FF2B5EF4-FFF2-40B4-BE49-F238E27FC236}">
                <a16:creationId xmlns:a16="http://schemas.microsoft.com/office/drawing/2014/main" id="{6F42A18D-F21A-5387-85DA-BB0CA9211C4F}"/>
              </a:ext>
            </a:extLst>
          </p:cNvPr>
          <p:cNvSpPr/>
          <p:nvPr/>
        </p:nvSpPr>
        <p:spPr>
          <a:xfrm>
            <a:off x="7674940" y="4542581"/>
            <a:ext cx="2743200" cy="484632"/>
          </a:xfrm>
          <a:prstGeom prst="round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rPr>
              <a:t>Outgoing</a:t>
            </a:r>
          </a:p>
        </p:txBody>
      </p:sp>
      <p:cxnSp>
        <p:nvCxnSpPr>
          <p:cNvPr id="11" name="Straight Connector 10">
            <a:extLst>
              <a:ext uri="{FF2B5EF4-FFF2-40B4-BE49-F238E27FC236}">
                <a16:creationId xmlns:a16="http://schemas.microsoft.com/office/drawing/2014/main" id="{6DF4C10E-4BDF-D701-BD39-0BB28AAE7D15}"/>
              </a:ext>
            </a:extLst>
          </p:cNvPr>
          <p:cNvCxnSpPr/>
          <p:nvPr/>
        </p:nvCxnSpPr>
        <p:spPr>
          <a:xfrm>
            <a:off x="2726767" y="2415275"/>
            <a:ext cx="0" cy="2369622"/>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ADB286-1913-54E3-1CF7-8FBFCD423E58}"/>
              </a:ext>
            </a:extLst>
          </p:cNvPr>
          <p:cNvCxnSpPr>
            <a:cxnSpLocks/>
          </p:cNvCxnSpPr>
          <p:nvPr/>
        </p:nvCxnSpPr>
        <p:spPr>
          <a:xfrm>
            <a:off x="2245405" y="3632733"/>
            <a:ext cx="481362" cy="2914"/>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44C04E-A2F2-918A-6C2C-9E26D03D59CD}"/>
              </a:ext>
            </a:extLst>
          </p:cNvPr>
          <p:cNvCxnSpPr>
            <a:endCxn id="8" idx="1"/>
          </p:cNvCxnSpPr>
          <p:nvPr/>
        </p:nvCxnSpPr>
        <p:spPr>
          <a:xfrm>
            <a:off x="2726767" y="2415276"/>
            <a:ext cx="351014"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DABBF30-3404-FAF6-5192-F82CAB208854}"/>
              </a:ext>
            </a:extLst>
          </p:cNvPr>
          <p:cNvCxnSpPr>
            <a:endCxn id="9" idx="1"/>
          </p:cNvCxnSpPr>
          <p:nvPr/>
        </p:nvCxnSpPr>
        <p:spPr>
          <a:xfrm>
            <a:off x="2726767" y="4784897"/>
            <a:ext cx="1630512"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DB07C38-681F-EE03-33C8-ED652EE127CE}"/>
              </a:ext>
            </a:extLst>
          </p:cNvPr>
          <p:cNvCxnSpPr>
            <a:stCxn id="9" idx="3"/>
            <a:endCxn id="10" idx="1"/>
          </p:cNvCxnSpPr>
          <p:nvPr/>
        </p:nvCxnSpPr>
        <p:spPr>
          <a:xfrm>
            <a:off x="5259147" y="4784897"/>
            <a:ext cx="2415793"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5F31C881-6B69-3BE9-5925-492A2DD2981D}"/>
              </a:ext>
            </a:extLst>
          </p:cNvPr>
          <p:cNvSpPr/>
          <p:nvPr/>
        </p:nvSpPr>
        <p:spPr>
          <a:xfrm>
            <a:off x="7674910" y="3511513"/>
            <a:ext cx="2743199" cy="484632"/>
          </a:xfrm>
          <a:prstGeom prst="round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rPr>
              <a:t>Incoming</a:t>
            </a:r>
          </a:p>
        </p:txBody>
      </p:sp>
      <p:cxnSp>
        <p:nvCxnSpPr>
          <p:cNvPr id="18" name="Straight Arrow Connector 17">
            <a:extLst>
              <a:ext uri="{FF2B5EF4-FFF2-40B4-BE49-F238E27FC236}">
                <a16:creationId xmlns:a16="http://schemas.microsoft.com/office/drawing/2014/main" id="{03793651-A793-8A95-882F-CDA5C74F2F49}"/>
              </a:ext>
            </a:extLst>
          </p:cNvPr>
          <p:cNvCxnSpPr>
            <a:cxnSpLocks/>
          </p:cNvCxnSpPr>
          <p:nvPr/>
        </p:nvCxnSpPr>
        <p:spPr>
          <a:xfrm>
            <a:off x="6467043" y="3753829"/>
            <a:ext cx="1207867" cy="984"/>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B27EDE-18CE-D16D-44F5-885CF69527D4}"/>
              </a:ext>
            </a:extLst>
          </p:cNvPr>
          <p:cNvCxnSpPr>
            <a:cxnSpLocks/>
          </p:cNvCxnSpPr>
          <p:nvPr/>
        </p:nvCxnSpPr>
        <p:spPr>
          <a:xfrm>
            <a:off x="6467014" y="3753829"/>
            <a:ext cx="0" cy="1031068"/>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20F3FC0C-91C2-B9D3-D218-24DBC3CC434C}"/>
              </a:ext>
            </a:extLst>
          </p:cNvPr>
          <p:cNvSpPr txBox="1">
            <a:spLocks noGrp="1"/>
          </p:cNvSpPr>
          <p:nvPr>
            <p:ph type="body" sz="quarter" idx="13"/>
          </p:nvPr>
        </p:nvSpPr>
        <p:spPr>
          <a:xfrm>
            <a:off x="10759933" y="27710"/>
            <a:ext cx="1414462" cy="523875"/>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345337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0"/>
            <a:ext cx="9601200" cy="960276"/>
          </a:xfrm>
        </p:spPr>
        <p:txBody>
          <a:bodyPr anchor="b">
            <a:normAutofit/>
          </a:bodyPr>
          <a:lstStyle/>
          <a:p>
            <a:r>
              <a:rPr lang="en-US"/>
              <a:t>Functional Decomposition</a:t>
            </a:r>
          </a:p>
        </p:txBody>
      </p:sp>
      <p:sp>
        <p:nvSpPr>
          <p:cNvPr id="66" name="Rectangle: Rounded Corners 65">
            <a:extLst>
              <a:ext uri="{FF2B5EF4-FFF2-40B4-BE49-F238E27FC236}">
                <a16:creationId xmlns:a16="http://schemas.microsoft.com/office/drawing/2014/main" id="{B0720124-AD85-743A-0FF7-3F67818761FF}"/>
              </a:ext>
            </a:extLst>
          </p:cNvPr>
          <p:cNvSpPr>
            <a:spLocks/>
          </p:cNvSpPr>
          <p:nvPr/>
        </p:nvSpPr>
        <p:spPr>
          <a:xfrm>
            <a:off x="440024" y="2985070"/>
            <a:ext cx="1196229" cy="45720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DAQ</a:t>
            </a:r>
          </a:p>
        </p:txBody>
      </p:sp>
      <p:sp>
        <p:nvSpPr>
          <p:cNvPr id="68" name="Rectangle: Rounded Corners 67">
            <a:extLst>
              <a:ext uri="{FF2B5EF4-FFF2-40B4-BE49-F238E27FC236}">
                <a16:creationId xmlns:a16="http://schemas.microsoft.com/office/drawing/2014/main" id="{D2856BB8-36C2-201E-BB42-912A5B857C53}"/>
              </a:ext>
            </a:extLst>
          </p:cNvPr>
          <p:cNvSpPr>
            <a:spLocks/>
          </p:cNvSpPr>
          <p:nvPr/>
        </p:nvSpPr>
        <p:spPr>
          <a:xfrm>
            <a:off x="2378301" y="4075934"/>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pH Level</a:t>
            </a:r>
          </a:p>
        </p:txBody>
      </p:sp>
      <p:sp>
        <p:nvSpPr>
          <p:cNvPr id="69" name="Rectangle: Rounded Corners 68">
            <a:extLst>
              <a:ext uri="{FF2B5EF4-FFF2-40B4-BE49-F238E27FC236}">
                <a16:creationId xmlns:a16="http://schemas.microsoft.com/office/drawing/2014/main" id="{5DA19D75-EDB8-0B60-2AE1-7FE7C18DA858}"/>
              </a:ext>
            </a:extLst>
          </p:cNvPr>
          <p:cNvSpPr>
            <a:spLocks/>
          </p:cNvSpPr>
          <p:nvPr/>
        </p:nvSpPr>
        <p:spPr>
          <a:xfrm>
            <a:off x="2378209" y="3246960"/>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Water Pressure and Water Speed</a:t>
            </a:r>
          </a:p>
        </p:txBody>
      </p:sp>
      <p:sp>
        <p:nvSpPr>
          <p:cNvPr id="70" name="Rectangle: Rounded Corners 69">
            <a:extLst>
              <a:ext uri="{FF2B5EF4-FFF2-40B4-BE49-F238E27FC236}">
                <a16:creationId xmlns:a16="http://schemas.microsoft.com/office/drawing/2014/main" id="{BED07B25-7541-709A-9D31-BB6B1C9A3E7E}"/>
              </a:ext>
            </a:extLst>
          </p:cNvPr>
          <p:cNvSpPr>
            <a:spLocks/>
          </p:cNvSpPr>
          <p:nvPr/>
        </p:nvSpPr>
        <p:spPr>
          <a:xfrm>
            <a:off x="4337279" y="2892506"/>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Software</a:t>
            </a:r>
          </a:p>
        </p:txBody>
      </p:sp>
      <p:sp>
        <p:nvSpPr>
          <p:cNvPr id="71" name="Rectangle: Rounded Corners 70">
            <a:extLst>
              <a:ext uri="{FF2B5EF4-FFF2-40B4-BE49-F238E27FC236}">
                <a16:creationId xmlns:a16="http://schemas.microsoft.com/office/drawing/2014/main" id="{097571ED-AB4B-D7AB-B8BE-D2E91F68F1C0}"/>
              </a:ext>
            </a:extLst>
          </p:cNvPr>
          <p:cNvSpPr>
            <a:spLocks/>
          </p:cNvSpPr>
          <p:nvPr/>
        </p:nvSpPr>
        <p:spPr>
          <a:xfrm>
            <a:off x="2378301" y="2625293"/>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Contaminant Detection </a:t>
            </a:r>
          </a:p>
        </p:txBody>
      </p:sp>
      <p:sp>
        <p:nvSpPr>
          <p:cNvPr id="72" name="Rectangle: Rounded Corners 71">
            <a:extLst>
              <a:ext uri="{FF2B5EF4-FFF2-40B4-BE49-F238E27FC236}">
                <a16:creationId xmlns:a16="http://schemas.microsoft.com/office/drawing/2014/main" id="{5C3D1959-DC4C-ADC7-86A0-BA1D23EFC0C0}"/>
              </a:ext>
            </a:extLst>
          </p:cNvPr>
          <p:cNvSpPr>
            <a:spLocks/>
          </p:cNvSpPr>
          <p:nvPr/>
        </p:nvSpPr>
        <p:spPr>
          <a:xfrm>
            <a:off x="6142954" y="2892430"/>
            <a:ext cx="1197864" cy="458298"/>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Inputs Given Speed and Pressure</a:t>
            </a:r>
          </a:p>
        </p:txBody>
      </p:sp>
      <p:sp>
        <p:nvSpPr>
          <p:cNvPr id="73" name="Rectangle: Rounded Corners 72">
            <a:extLst>
              <a:ext uri="{FF2B5EF4-FFF2-40B4-BE49-F238E27FC236}">
                <a16:creationId xmlns:a16="http://schemas.microsoft.com/office/drawing/2014/main" id="{5EFFCA11-B81A-E551-2D87-F1BE4C17AD37}"/>
              </a:ext>
            </a:extLst>
          </p:cNvPr>
          <p:cNvSpPr>
            <a:spLocks/>
          </p:cNvSpPr>
          <p:nvPr/>
        </p:nvSpPr>
        <p:spPr>
          <a:xfrm>
            <a:off x="7721982" y="2892506"/>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Reading Data</a:t>
            </a:r>
          </a:p>
        </p:txBody>
      </p:sp>
      <p:sp>
        <p:nvSpPr>
          <p:cNvPr id="74" name="Rectangle: Rounded Corners 73">
            <a:extLst>
              <a:ext uri="{FF2B5EF4-FFF2-40B4-BE49-F238E27FC236}">
                <a16:creationId xmlns:a16="http://schemas.microsoft.com/office/drawing/2014/main" id="{A4E5D5D4-15B4-8C50-2749-9A8FE83D0EF2}"/>
              </a:ext>
            </a:extLst>
          </p:cNvPr>
          <p:cNvSpPr>
            <a:spLocks/>
          </p:cNvSpPr>
          <p:nvPr/>
        </p:nvSpPr>
        <p:spPr>
          <a:xfrm>
            <a:off x="6143391" y="3523490"/>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Gathering Data</a:t>
            </a:r>
          </a:p>
        </p:txBody>
      </p:sp>
      <p:sp>
        <p:nvSpPr>
          <p:cNvPr id="75" name="Rectangle: Rounded Corners 74">
            <a:extLst>
              <a:ext uri="{FF2B5EF4-FFF2-40B4-BE49-F238E27FC236}">
                <a16:creationId xmlns:a16="http://schemas.microsoft.com/office/drawing/2014/main" id="{7AC418D7-7F1E-0EEA-08CE-66D56DC59232}"/>
              </a:ext>
            </a:extLst>
          </p:cNvPr>
          <p:cNvSpPr>
            <a:spLocks/>
          </p:cNvSpPr>
          <p:nvPr/>
        </p:nvSpPr>
        <p:spPr>
          <a:xfrm>
            <a:off x="4337279" y="3523288"/>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Hardware</a:t>
            </a:r>
          </a:p>
        </p:txBody>
      </p:sp>
      <p:sp>
        <p:nvSpPr>
          <p:cNvPr id="76" name="Rectangle: Rounded Corners 75">
            <a:extLst>
              <a:ext uri="{FF2B5EF4-FFF2-40B4-BE49-F238E27FC236}">
                <a16:creationId xmlns:a16="http://schemas.microsoft.com/office/drawing/2014/main" id="{4F46986A-63D3-3BB2-7940-29E321D84C8A}"/>
              </a:ext>
            </a:extLst>
          </p:cNvPr>
          <p:cNvSpPr>
            <a:spLocks/>
          </p:cNvSpPr>
          <p:nvPr/>
        </p:nvSpPr>
        <p:spPr>
          <a:xfrm>
            <a:off x="4335576" y="4075944"/>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Reads pH </a:t>
            </a:r>
          </a:p>
        </p:txBody>
      </p:sp>
      <p:sp>
        <p:nvSpPr>
          <p:cNvPr id="77" name="Rectangle: Rounded Corners 76">
            <a:extLst>
              <a:ext uri="{FF2B5EF4-FFF2-40B4-BE49-F238E27FC236}">
                <a16:creationId xmlns:a16="http://schemas.microsoft.com/office/drawing/2014/main" id="{F2FB5376-1BF2-0444-ECAC-0848DD538C6D}"/>
              </a:ext>
            </a:extLst>
          </p:cNvPr>
          <p:cNvSpPr>
            <a:spLocks/>
          </p:cNvSpPr>
          <p:nvPr/>
        </p:nvSpPr>
        <p:spPr>
          <a:xfrm>
            <a:off x="9223125" y="3523495"/>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Raising/Lowering Speed</a:t>
            </a:r>
          </a:p>
        </p:txBody>
      </p:sp>
      <p:cxnSp>
        <p:nvCxnSpPr>
          <p:cNvPr id="78" name="Straight Connector 77">
            <a:extLst>
              <a:ext uri="{FF2B5EF4-FFF2-40B4-BE49-F238E27FC236}">
                <a16:creationId xmlns:a16="http://schemas.microsoft.com/office/drawing/2014/main" id="{FD813321-E6BE-E93A-F746-6A88185A552E}"/>
              </a:ext>
            </a:extLst>
          </p:cNvPr>
          <p:cNvCxnSpPr>
            <a:cxnSpLocks/>
            <a:stCxn id="66" idx="3"/>
          </p:cNvCxnSpPr>
          <p:nvPr/>
        </p:nvCxnSpPr>
        <p:spPr>
          <a:xfrm>
            <a:off x="1636253" y="3213670"/>
            <a:ext cx="37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124DA3D-2D59-81DD-B6F7-70EBF64A830A}"/>
              </a:ext>
            </a:extLst>
          </p:cNvPr>
          <p:cNvCxnSpPr>
            <a:cxnSpLocks/>
          </p:cNvCxnSpPr>
          <p:nvPr/>
        </p:nvCxnSpPr>
        <p:spPr>
          <a:xfrm>
            <a:off x="2014653" y="2853893"/>
            <a:ext cx="0" cy="1450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4CDF743-C707-66BA-E741-93B47FF29690}"/>
              </a:ext>
            </a:extLst>
          </p:cNvPr>
          <p:cNvCxnSpPr>
            <a:cxnSpLocks/>
            <a:endCxn id="71" idx="1"/>
          </p:cNvCxnSpPr>
          <p:nvPr/>
        </p:nvCxnSpPr>
        <p:spPr>
          <a:xfrm>
            <a:off x="2014653" y="2853893"/>
            <a:ext cx="363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A94F776-D64F-E21B-4952-E09739F93D36}"/>
              </a:ext>
            </a:extLst>
          </p:cNvPr>
          <p:cNvCxnSpPr>
            <a:cxnSpLocks/>
            <a:endCxn id="69" idx="1"/>
          </p:cNvCxnSpPr>
          <p:nvPr/>
        </p:nvCxnSpPr>
        <p:spPr>
          <a:xfrm>
            <a:off x="2014653" y="3475560"/>
            <a:ext cx="3635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D4D9F8F-60D3-D6AE-B8CB-531726D43202}"/>
              </a:ext>
            </a:extLst>
          </p:cNvPr>
          <p:cNvCxnSpPr>
            <a:cxnSpLocks/>
            <a:endCxn id="68" idx="1"/>
          </p:cNvCxnSpPr>
          <p:nvPr/>
        </p:nvCxnSpPr>
        <p:spPr>
          <a:xfrm>
            <a:off x="2014653" y="4304534"/>
            <a:ext cx="363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CA47D7B-88E5-69D4-446D-CA30A2F09E74}"/>
              </a:ext>
            </a:extLst>
          </p:cNvPr>
          <p:cNvCxnSpPr>
            <a:cxnSpLocks/>
          </p:cNvCxnSpPr>
          <p:nvPr/>
        </p:nvCxnSpPr>
        <p:spPr>
          <a:xfrm>
            <a:off x="3978853" y="3121030"/>
            <a:ext cx="0" cy="630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6050E0A-A0BA-54E3-21BC-1865B0BF1DED}"/>
              </a:ext>
            </a:extLst>
          </p:cNvPr>
          <p:cNvCxnSpPr>
            <a:cxnSpLocks/>
            <a:stCxn id="69" idx="3"/>
          </p:cNvCxnSpPr>
          <p:nvPr/>
        </p:nvCxnSpPr>
        <p:spPr>
          <a:xfrm>
            <a:off x="3576073" y="3475560"/>
            <a:ext cx="402780" cy="2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D9D92D3A-415A-D1AF-5D32-CDB1315A2A48}"/>
              </a:ext>
            </a:extLst>
          </p:cNvPr>
          <p:cNvCxnSpPr>
            <a:cxnSpLocks/>
            <a:endCxn id="70" idx="1"/>
          </p:cNvCxnSpPr>
          <p:nvPr/>
        </p:nvCxnSpPr>
        <p:spPr>
          <a:xfrm>
            <a:off x="3978853" y="3121106"/>
            <a:ext cx="3584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076B459-C6C3-55C8-B237-57014508F192}"/>
              </a:ext>
            </a:extLst>
          </p:cNvPr>
          <p:cNvCxnSpPr>
            <a:cxnSpLocks/>
            <a:endCxn id="75" idx="1"/>
          </p:cNvCxnSpPr>
          <p:nvPr/>
        </p:nvCxnSpPr>
        <p:spPr>
          <a:xfrm>
            <a:off x="3978853" y="3751888"/>
            <a:ext cx="3584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986706F-4F14-6D2C-98F6-D73284FB7E67}"/>
              </a:ext>
            </a:extLst>
          </p:cNvPr>
          <p:cNvCxnSpPr>
            <a:cxnSpLocks/>
            <a:stCxn id="68" idx="3"/>
            <a:endCxn id="76" idx="1"/>
          </p:cNvCxnSpPr>
          <p:nvPr/>
        </p:nvCxnSpPr>
        <p:spPr>
          <a:xfrm>
            <a:off x="3576165" y="4304534"/>
            <a:ext cx="759411" cy="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32E4614-8195-C7B1-27E1-3DFB17D90B0E}"/>
              </a:ext>
            </a:extLst>
          </p:cNvPr>
          <p:cNvCxnSpPr>
            <a:cxnSpLocks/>
            <a:stCxn id="75" idx="3"/>
            <a:endCxn id="74" idx="1"/>
          </p:cNvCxnSpPr>
          <p:nvPr/>
        </p:nvCxnSpPr>
        <p:spPr>
          <a:xfrm>
            <a:off x="5535143" y="3751888"/>
            <a:ext cx="608248" cy="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9E2FD54-AA5C-94CF-539F-B9B08A42A296}"/>
              </a:ext>
            </a:extLst>
          </p:cNvPr>
          <p:cNvCxnSpPr>
            <a:cxnSpLocks/>
            <a:stCxn id="70" idx="3"/>
            <a:endCxn id="72" idx="1"/>
          </p:cNvCxnSpPr>
          <p:nvPr/>
        </p:nvCxnSpPr>
        <p:spPr>
          <a:xfrm flipV="1">
            <a:off x="5535143" y="3121030"/>
            <a:ext cx="607811" cy="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0FE22B1-CDD8-52B7-4D2D-F41A94B477BF}"/>
              </a:ext>
            </a:extLst>
          </p:cNvPr>
          <p:cNvCxnSpPr>
            <a:cxnSpLocks/>
          </p:cNvCxnSpPr>
          <p:nvPr/>
        </p:nvCxnSpPr>
        <p:spPr>
          <a:xfrm>
            <a:off x="7340818" y="3121579"/>
            <a:ext cx="381164" cy="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B93B8B-25C3-F57D-EEB2-D5FF3965AFBC}"/>
              </a:ext>
            </a:extLst>
          </p:cNvPr>
          <p:cNvCxnSpPr>
            <a:cxnSpLocks/>
          </p:cNvCxnSpPr>
          <p:nvPr/>
        </p:nvCxnSpPr>
        <p:spPr>
          <a:xfrm>
            <a:off x="7523439" y="3121509"/>
            <a:ext cx="7961" cy="6303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2AEECE83-DFA0-0483-505A-D4C3A0E1D407}"/>
              </a:ext>
            </a:extLst>
          </p:cNvPr>
          <p:cNvCxnSpPr>
            <a:cxnSpLocks/>
            <a:stCxn id="74" idx="3"/>
            <a:endCxn id="77" idx="1"/>
          </p:cNvCxnSpPr>
          <p:nvPr/>
        </p:nvCxnSpPr>
        <p:spPr>
          <a:xfrm>
            <a:off x="7341255" y="3752092"/>
            <a:ext cx="1881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6B5596C-09EE-714A-16DF-5268D9448736}"/>
              </a:ext>
            </a:extLst>
          </p:cNvPr>
          <p:cNvCxnSpPr>
            <a:cxnSpLocks/>
          </p:cNvCxnSpPr>
          <p:nvPr/>
        </p:nvCxnSpPr>
        <p:spPr>
          <a:xfrm>
            <a:off x="9067654" y="3121509"/>
            <a:ext cx="0" cy="6303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B826D2C-BD38-20BB-39A1-3B68004F1EA8}"/>
              </a:ext>
            </a:extLst>
          </p:cNvPr>
          <p:cNvCxnSpPr>
            <a:cxnSpLocks/>
          </p:cNvCxnSpPr>
          <p:nvPr/>
        </p:nvCxnSpPr>
        <p:spPr>
          <a:xfrm flipV="1">
            <a:off x="8919846" y="3121509"/>
            <a:ext cx="147808" cy="8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E02017-52C4-96D7-33B5-F4364227B1BC}"/>
              </a:ext>
            </a:extLst>
          </p:cNvPr>
          <p:cNvSpPr txBox="1"/>
          <p:nvPr/>
        </p:nvSpPr>
        <p:spPr>
          <a:xfrm>
            <a:off x="10668000" y="-2771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121153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0"/>
            <a:ext cx="9601200" cy="960276"/>
          </a:xfrm>
        </p:spPr>
        <p:txBody>
          <a:bodyPr anchor="b">
            <a:normAutofit/>
          </a:bodyPr>
          <a:lstStyle/>
          <a:p>
            <a:r>
              <a:rPr lang="en-US"/>
              <a:t>Functional Decomposition</a:t>
            </a:r>
          </a:p>
        </p:txBody>
      </p:sp>
      <p:grpSp>
        <p:nvGrpSpPr>
          <p:cNvPr id="2" name="Group 1">
            <a:extLst>
              <a:ext uri="{FF2B5EF4-FFF2-40B4-BE49-F238E27FC236}">
                <a16:creationId xmlns:a16="http://schemas.microsoft.com/office/drawing/2014/main" id="{353C3367-1E7F-4374-8A58-9ED8D957798D}"/>
              </a:ext>
            </a:extLst>
          </p:cNvPr>
          <p:cNvGrpSpPr/>
          <p:nvPr/>
        </p:nvGrpSpPr>
        <p:grpSpPr>
          <a:xfrm>
            <a:off x="440024" y="1365797"/>
            <a:ext cx="7000495" cy="3701293"/>
            <a:chOff x="436748" y="1349752"/>
            <a:chExt cx="7000495" cy="3701293"/>
          </a:xfrm>
        </p:grpSpPr>
        <p:sp>
          <p:nvSpPr>
            <p:cNvPr id="3" name="Rectangle: Rounded Corners 2">
              <a:extLst>
                <a:ext uri="{FF2B5EF4-FFF2-40B4-BE49-F238E27FC236}">
                  <a16:creationId xmlns:a16="http://schemas.microsoft.com/office/drawing/2014/main" id="{AB5C6508-5195-D3D6-849B-3F5B57FAB645}"/>
                </a:ext>
              </a:extLst>
            </p:cNvPr>
            <p:cNvSpPr/>
            <p:nvPr/>
          </p:nvSpPr>
          <p:spPr>
            <a:xfrm>
              <a:off x="436748" y="2971799"/>
              <a:ext cx="1196229" cy="45720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DAQ</a:t>
              </a:r>
            </a:p>
          </p:txBody>
        </p:sp>
        <p:grpSp>
          <p:nvGrpSpPr>
            <p:cNvPr id="5" name="Group 4">
              <a:extLst>
                <a:ext uri="{FF2B5EF4-FFF2-40B4-BE49-F238E27FC236}">
                  <a16:creationId xmlns:a16="http://schemas.microsoft.com/office/drawing/2014/main" id="{9684D052-A7E7-03C6-8709-39DE19C8DB84}"/>
                </a:ext>
              </a:extLst>
            </p:cNvPr>
            <p:cNvGrpSpPr/>
            <p:nvPr/>
          </p:nvGrpSpPr>
          <p:grpSpPr>
            <a:xfrm>
              <a:off x="1632977" y="1349752"/>
              <a:ext cx="5804266" cy="3701293"/>
              <a:chOff x="1632977" y="1333735"/>
              <a:chExt cx="5804266" cy="3701293"/>
            </a:xfrm>
          </p:grpSpPr>
          <p:cxnSp>
            <p:nvCxnSpPr>
              <p:cNvPr id="6" name="Straight Connector 5">
                <a:extLst>
                  <a:ext uri="{FF2B5EF4-FFF2-40B4-BE49-F238E27FC236}">
                    <a16:creationId xmlns:a16="http://schemas.microsoft.com/office/drawing/2014/main" id="{C4524E2D-A276-85C8-93E2-E513F65BBD31}"/>
                  </a:ext>
                </a:extLst>
              </p:cNvPr>
              <p:cNvCxnSpPr>
                <a:stCxn id="3" idx="3"/>
              </p:cNvCxnSpPr>
              <p:nvPr/>
            </p:nvCxnSpPr>
            <p:spPr>
              <a:xfrm>
                <a:off x="1632977" y="3200399"/>
                <a:ext cx="3784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B250153-B08E-9313-5F73-D6AA86AB01D8}"/>
                  </a:ext>
                </a:extLst>
              </p:cNvPr>
              <p:cNvGrpSpPr/>
              <p:nvPr/>
            </p:nvGrpSpPr>
            <p:grpSpPr>
              <a:xfrm>
                <a:off x="1974161" y="1333735"/>
                <a:ext cx="5463082" cy="3701293"/>
                <a:chOff x="2013123" y="2662234"/>
                <a:chExt cx="1572217" cy="1619847"/>
              </a:xfrm>
            </p:grpSpPr>
            <p:sp>
              <p:nvSpPr>
                <p:cNvPr id="8" name="Rectangle: Rounded Corners 7">
                  <a:extLst>
                    <a:ext uri="{FF2B5EF4-FFF2-40B4-BE49-F238E27FC236}">
                      <a16:creationId xmlns:a16="http://schemas.microsoft.com/office/drawing/2014/main" id="{1A6B3DF4-3BA1-DE8F-DF05-A1BB4F07B612}"/>
                    </a:ext>
                  </a:extLst>
                </p:cNvPr>
                <p:cNvSpPr/>
                <p:nvPr/>
              </p:nvSpPr>
              <p:spPr>
                <a:xfrm>
                  <a:off x="2387481" y="3924558"/>
                  <a:ext cx="1197859" cy="357523"/>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pH Level</a:t>
                  </a:r>
                </a:p>
              </p:txBody>
            </p:sp>
            <p:sp>
              <p:nvSpPr>
                <p:cNvPr id="10" name="Rectangle: Rounded Corners 9">
                  <a:extLst>
                    <a:ext uri="{FF2B5EF4-FFF2-40B4-BE49-F238E27FC236}">
                      <a16:creationId xmlns:a16="http://schemas.microsoft.com/office/drawing/2014/main" id="{6DEB6D55-AAD8-0B6D-AAD4-5DBDA7DE6C27}"/>
                    </a:ext>
                  </a:extLst>
                </p:cNvPr>
                <p:cNvSpPr/>
                <p:nvPr/>
              </p:nvSpPr>
              <p:spPr>
                <a:xfrm>
                  <a:off x="2378301" y="3250568"/>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Water Pressure and Water Speed</a:t>
                  </a:r>
                </a:p>
              </p:txBody>
            </p:sp>
            <p:sp>
              <p:nvSpPr>
                <p:cNvPr id="11" name="Rectangle: Rounded Corners 10">
                  <a:extLst>
                    <a:ext uri="{FF2B5EF4-FFF2-40B4-BE49-F238E27FC236}">
                      <a16:creationId xmlns:a16="http://schemas.microsoft.com/office/drawing/2014/main" id="{7246B4EF-74D0-31FE-1836-0C54DA1544F8}"/>
                    </a:ext>
                  </a:extLst>
                </p:cNvPr>
                <p:cNvSpPr/>
                <p:nvPr/>
              </p:nvSpPr>
              <p:spPr>
                <a:xfrm>
                  <a:off x="2378301" y="2662234"/>
                  <a:ext cx="1197860" cy="373313"/>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Contaminant Detection </a:t>
                  </a:r>
                </a:p>
              </p:txBody>
            </p:sp>
            <p:cxnSp>
              <p:nvCxnSpPr>
                <p:cNvPr id="12" name="Straight Connector 11">
                  <a:extLst>
                    <a:ext uri="{FF2B5EF4-FFF2-40B4-BE49-F238E27FC236}">
                      <a16:creationId xmlns:a16="http://schemas.microsoft.com/office/drawing/2014/main" id="{A4B571C2-5C0F-C7ED-27B3-061EF7B8B88E}"/>
                    </a:ext>
                  </a:extLst>
                </p:cNvPr>
                <p:cNvCxnSpPr>
                  <a:cxnSpLocks/>
                </p:cNvCxnSpPr>
                <p:nvPr/>
              </p:nvCxnSpPr>
              <p:spPr>
                <a:xfrm>
                  <a:off x="2014653" y="2853893"/>
                  <a:ext cx="0" cy="1249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0569E0-F33B-9E4E-70AD-0E6A2A2B6C72}"/>
                    </a:ext>
                  </a:extLst>
                </p:cNvPr>
                <p:cNvCxnSpPr>
                  <a:cxnSpLocks/>
                  <a:endCxn id="11" idx="1"/>
                </p:cNvCxnSpPr>
                <p:nvPr/>
              </p:nvCxnSpPr>
              <p:spPr>
                <a:xfrm flipV="1">
                  <a:off x="2014653" y="2848891"/>
                  <a:ext cx="363648" cy="5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D55631E-FF38-346F-4884-8A7E63A332F6}"/>
                    </a:ext>
                  </a:extLst>
                </p:cNvPr>
                <p:cNvCxnSpPr>
                  <a:endCxn id="10" idx="1"/>
                </p:cNvCxnSpPr>
                <p:nvPr/>
              </p:nvCxnSpPr>
              <p:spPr>
                <a:xfrm>
                  <a:off x="2014745" y="3479168"/>
                  <a:ext cx="3635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0E4F2F-4704-E2F2-8ED1-813538F17374}"/>
                    </a:ext>
                  </a:extLst>
                </p:cNvPr>
                <p:cNvCxnSpPr>
                  <a:cxnSpLocks/>
                  <a:endCxn id="8" idx="1"/>
                </p:cNvCxnSpPr>
                <p:nvPr/>
              </p:nvCxnSpPr>
              <p:spPr>
                <a:xfrm>
                  <a:off x="2013123" y="4103320"/>
                  <a:ext cx="3743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sp>
        <p:nvSpPr>
          <p:cNvPr id="16" name="TextBox 15">
            <a:extLst>
              <a:ext uri="{FF2B5EF4-FFF2-40B4-BE49-F238E27FC236}">
                <a16:creationId xmlns:a16="http://schemas.microsoft.com/office/drawing/2014/main" id="{EE4244F3-95FF-50D1-9600-E8254BB86D78}"/>
              </a:ext>
            </a:extLst>
          </p:cNvPr>
          <p:cNvSpPr txBox="1"/>
          <p:nvPr/>
        </p:nvSpPr>
        <p:spPr>
          <a:xfrm>
            <a:off x="10668000" y="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2862234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B21C012-74CE-0395-BA88-0D1C5FCDBD88}"/>
              </a:ext>
            </a:extLst>
          </p:cNvPr>
          <p:cNvSpPr txBox="1">
            <a:spLocks/>
          </p:cNvSpPr>
          <p:nvPr/>
        </p:nvSpPr>
        <p:spPr>
          <a:xfrm>
            <a:off x="533400" y="43641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Team Introductions</a:t>
            </a:r>
          </a:p>
        </p:txBody>
      </p:sp>
      <p:sp>
        <p:nvSpPr>
          <p:cNvPr id="2" name="Footer Placeholder 1">
            <a:extLst>
              <a:ext uri="{FF2B5EF4-FFF2-40B4-BE49-F238E27FC236}">
                <a16:creationId xmlns:a16="http://schemas.microsoft.com/office/drawing/2014/main" id="{52E1F6E6-B9CF-0038-4253-E13D3743391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54BA8EF-1D9A-9E7D-2093-E27E35AC5AF8}"/>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5" name="Text Placeholder 4">
            <a:extLst>
              <a:ext uri="{FF2B5EF4-FFF2-40B4-BE49-F238E27FC236}">
                <a16:creationId xmlns:a16="http://schemas.microsoft.com/office/drawing/2014/main" id="{6FBD48B6-9316-A88F-51A0-6041D387D9C9}"/>
              </a:ext>
            </a:extLst>
          </p:cNvPr>
          <p:cNvSpPr>
            <a:spLocks noGrp="1"/>
          </p:cNvSpPr>
          <p:nvPr>
            <p:ph type="body" sz="quarter" idx="13"/>
          </p:nvPr>
        </p:nvSpPr>
        <p:spPr>
          <a:xfrm>
            <a:off x="10691813" y="-2240"/>
            <a:ext cx="1500187" cy="456406"/>
          </a:xfrm>
        </p:spPr>
        <p:txBody>
          <a:bodyPr/>
          <a:lstStyle/>
          <a:p>
            <a:r>
              <a:rPr lang="en-US" sz="1600">
                <a:latin typeface="Arial" panose="020B0604020202020204" pitchFamily="34" charset="0"/>
                <a:cs typeface="Arial" panose="020B0604020202020204" pitchFamily="34" charset="0"/>
              </a:rPr>
              <a:t>Lily Thompson</a:t>
            </a:r>
          </a:p>
        </p:txBody>
      </p:sp>
      <p:sp>
        <p:nvSpPr>
          <p:cNvPr id="6" name="Slide Number Placeholder 3">
            <a:extLst>
              <a:ext uri="{FF2B5EF4-FFF2-40B4-BE49-F238E27FC236}">
                <a16:creationId xmlns:a16="http://schemas.microsoft.com/office/drawing/2014/main" id="{FC1216E5-9A6D-E4D9-CEC6-0311E1CD7F75}"/>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2</a:t>
            </a:fld>
            <a:endParaRPr lang="en-US"/>
          </a:p>
        </p:txBody>
      </p:sp>
      <p:grpSp>
        <p:nvGrpSpPr>
          <p:cNvPr id="8" name="Group 7">
            <a:extLst>
              <a:ext uri="{FF2B5EF4-FFF2-40B4-BE49-F238E27FC236}">
                <a16:creationId xmlns:a16="http://schemas.microsoft.com/office/drawing/2014/main" id="{F4C1FBE7-DAD0-3E24-98A2-71E74EF8182C}"/>
              </a:ext>
            </a:extLst>
          </p:cNvPr>
          <p:cNvGrpSpPr/>
          <p:nvPr/>
        </p:nvGrpSpPr>
        <p:grpSpPr>
          <a:xfrm>
            <a:off x="439635" y="4646261"/>
            <a:ext cx="7984619" cy="1114858"/>
            <a:chOff x="543244" y="4571228"/>
            <a:chExt cx="9799932" cy="1081972"/>
          </a:xfrm>
        </p:grpSpPr>
        <p:sp>
          <p:nvSpPr>
            <p:cNvPr id="9" name="TextBox 8">
              <a:extLst>
                <a:ext uri="{FF2B5EF4-FFF2-40B4-BE49-F238E27FC236}">
                  <a16:creationId xmlns:a16="http://schemas.microsoft.com/office/drawing/2014/main" id="{9B74A605-CC2E-8A13-BEC3-25BE7B1C3B31}"/>
                </a:ext>
              </a:extLst>
            </p:cNvPr>
            <p:cNvSpPr txBox="1"/>
            <p:nvPr/>
          </p:nvSpPr>
          <p:spPr>
            <a:xfrm>
              <a:off x="543244" y="4571228"/>
              <a:ext cx="1816427" cy="1075315"/>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Kencin Autry</a:t>
              </a:r>
            </a:p>
            <a:p>
              <a:r>
                <a:rPr lang="en-US" sz="1600" i="1">
                  <a:latin typeface="Arial" panose="020B0604020202020204" pitchFamily="34" charset="0"/>
                  <a:cs typeface="Arial" panose="020B0604020202020204" pitchFamily="34" charset="0"/>
                </a:rPr>
                <a:t>Research  </a:t>
              </a:r>
            </a:p>
            <a:p>
              <a:r>
                <a:rPr lang="en-US" sz="1600" i="1">
                  <a:latin typeface="Arial" panose="020B0604020202020204" pitchFamily="34" charset="0"/>
                  <a:cs typeface="Arial" panose="020B0604020202020204" pitchFamily="34" charset="0"/>
                </a:rPr>
                <a:t>Development</a:t>
              </a:r>
            </a:p>
            <a:p>
              <a:r>
                <a:rPr lang="en-US" sz="1600" i="1">
                  <a:latin typeface="Arial" panose="020B0604020202020204" pitchFamily="34" charset="0"/>
                  <a:cs typeface="Arial" panose="020B0604020202020204" pitchFamily="34" charset="0"/>
                </a:rPr>
                <a:t>Engineer</a:t>
              </a:r>
            </a:p>
          </p:txBody>
        </p:sp>
        <p:sp>
          <p:nvSpPr>
            <p:cNvPr id="10" name="TextBox 9">
              <a:extLst>
                <a:ext uri="{FF2B5EF4-FFF2-40B4-BE49-F238E27FC236}">
                  <a16:creationId xmlns:a16="http://schemas.microsoft.com/office/drawing/2014/main" id="{420133E9-D14D-B171-1257-0ADAD92CBC07}"/>
                </a:ext>
              </a:extLst>
            </p:cNvPr>
            <p:cNvSpPr txBox="1"/>
            <p:nvPr/>
          </p:nvSpPr>
          <p:spPr>
            <a:xfrm>
              <a:off x="8086120" y="4572107"/>
              <a:ext cx="2257056" cy="836355"/>
            </a:xfrm>
            <a:prstGeom prst="rect">
              <a:avLst/>
            </a:prstGeom>
            <a:noFill/>
          </p:spPr>
          <p:txBody>
            <a:bodyPr wrap="none" rtlCol="0">
              <a:spAutoFit/>
            </a:bodyPr>
            <a:lstStyle/>
            <a:p>
              <a:r>
                <a:rPr lang="en-US" err="1">
                  <a:latin typeface="Arial" panose="020B0604020202020204" pitchFamily="34" charset="0"/>
                  <a:cs typeface="Arial" panose="020B0604020202020204" pitchFamily="34" charset="0"/>
                </a:rPr>
                <a:t>Lapadre</a:t>
              </a:r>
              <a:r>
                <a:rPr lang="en-US">
                  <a:latin typeface="Arial" panose="020B0604020202020204" pitchFamily="34" charset="0"/>
                  <a:cs typeface="Arial" panose="020B0604020202020204" pitchFamily="34" charset="0"/>
                </a:rPr>
                <a:t> Proctor</a:t>
              </a:r>
            </a:p>
            <a:p>
              <a:r>
                <a:rPr lang="en-US" sz="1600" i="1">
                  <a:latin typeface="Arial" panose="020B0604020202020204" pitchFamily="34" charset="0"/>
                  <a:cs typeface="Arial" panose="020B0604020202020204" pitchFamily="34" charset="0"/>
                </a:rPr>
                <a:t>Test and Quality </a:t>
              </a:r>
            </a:p>
            <a:p>
              <a:r>
                <a:rPr lang="en-US" sz="1600" i="1">
                  <a:latin typeface="Arial" panose="020B0604020202020204" pitchFamily="34" charset="0"/>
                  <a:cs typeface="Arial" panose="020B0604020202020204" pitchFamily="34" charset="0"/>
                </a:rPr>
                <a:t>Control</a:t>
              </a:r>
            </a:p>
          </p:txBody>
        </p:sp>
        <p:sp>
          <p:nvSpPr>
            <p:cNvPr id="11" name="TextBox 10">
              <a:extLst>
                <a:ext uri="{FF2B5EF4-FFF2-40B4-BE49-F238E27FC236}">
                  <a16:creationId xmlns:a16="http://schemas.microsoft.com/office/drawing/2014/main" id="{58B4A7B4-B81A-F2CA-D41F-0C799F48418E}"/>
                </a:ext>
              </a:extLst>
            </p:cNvPr>
            <p:cNvSpPr txBox="1"/>
            <p:nvPr/>
          </p:nvSpPr>
          <p:spPr>
            <a:xfrm>
              <a:off x="2800932" y="4572109"/>
              <a:ext cx="2493149" cy="1075315"/>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Matthew Kennedy</a:t>
              </a:r>
            </a:p>
            <a:p>
              <a:r>
                <a:rPr lang="en-US" sz="1600" i="1">
                  <a:latin typeface="Arial" panose="020B0604020202020204" pitchFamily="34" charset="0"/>
                  <a:cs typeface="Arial" panose="020B0604020202020204" pitchFamily="34" charset="0"/>
                </a:rPr>
                <a:t>Structural Design </a:t>
              </a:r>
            </a:p>
            <a:p>
              <a:r>
                <a:rPr lang="en-US" sz="1600" i="1">
                  <a:latin typeface="Arial" panose="020B0604020202020204" pitchFamily="34" charset="0"/>
                  <a:cs typeface="Arial" panose="020B0604020202020204" pitchFamily="34" charset="0"/>
                </a:rPr>
                <a:t>And Materials</a:t>
              </a:r>
            </a:p>
            <a:p>
              <a:r>
                <a:rPr lang="en-US" sz="1600" i="1">
                  <a:latin typeface="Arial" panose="020B0604020202020204" pitchFamily="34" charset="0"/>
                  <a:cs typeface="Arial" panose="020B0604020202020204" pitchFamily="34" charset="0"/>
                </a:rPr>
                <a:t>Engineer</a:t>
              </a:r>
            </a:p>
          </p:txBody>
        </p:sp>
        <p:sp>
          <p:nvSpPr>
            <p:cNvPr id="12" name="TextBox 11">
              <a:extLst>
                <a:ext uri="{FF2B5EF4-FFF2-40B4-BE49-F238E27FC236}">
                  <a16:creationId xmlns:a16="http://schemas.microsoft.com/office/drawing/2014/main" id="{5FF1CC38-0B99-0BDB-1F23-7DEB0BFF69F1}"/>
                </a:ext>
              </a:extLst>
            </p:cNvPr>
            <p:cNvSpPr txBox="1"/>
            <p:nvPr/>
          </p:nvSpPr>
          <p:spPr>
            <a:xfrm>
              <a:off x="5501893" y="4577885"/>
              <a:ext cx="2339688" cy="1075315"/>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Timothy Norman</a:t>
              </a:r>
            </a:p>
            <a:p>
              <a:r>
                <a:rPr lang="en-US" sz="1600" i="1">
                  <a:latin typeface="Arial" panose="020B0604020202020204" pitchFamily="34" charset="0"/>
                  <a:cs typeface="Arial" panose="020B0604020202020204" pitchFamily="34" charset="0"/>
                </a:rPr>
                <a:t>Structural Design </a:t>
              </a:r>
            </a:p>
            <a:p>
              <a:r>
                <a:rPr lang="en-US" sz="1600" i="1">
                  <a:latin typeface="Arial" panose="020B0604020202020204" pitchFamily="34" charset="0"/>
                  <a:cs typeface="Arial" panose="020B0604020202020204" pitchFamily="34" charset="0"/>
                </a:rPr>
                <a:t>And Manufacturing</a:t>
              </a:r>
            </a:p>
            <a:p>
              <a:r>
                <a:rPr lang="en-US" sz="1600" i="1">
                  <a:latin typeface="Arial" panose="020B0604020202020204" pitchFamily="34" charset="0"/>
                  <a:cs typeface="Arial" panose="020B0604020202020204" pitchFamily="34" charset="0"/>
                </a:rPr>
                <a:t>Engineer</a:t>
              </a:r>
            </a:p>
          </p:txBody>
        </p:sp>
      </p:grpSp>
      <p:sp>
        <p:nvSpPr>
          <p:cNvPr id="13" name="TextBox 12">
            <a:extLst>
              <a:ext uri="{FF2B5EF4-FFF2-40B4-BE49-F238E27FC236}">
                <a16:creationId xmlns:a16="http://schemas.microsoft.com/office/drawing/2014/main" id="{583ABEAB-97EE-30F1-359B-E183CF415697}"/>
              </a:ext>
            </a:extLst>
          </p:cNvPr>
          <p:cNvSpPr txBox="1"/>
          <p:nvPr/>
        </p:nvSpPr>
        <p:spPr>
          <a:xfrm>
            <a:off x="8630629" y="4647158"/>
            <a:ext cx="1680909" cy="861774"/>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Lily Thompson</a:t>
            </a:r>
          </a:p>
          <a:p>
            <a:r>
              <a:rPr lang="en-US" sz="1600" i="1">
                <a:latin typeface="Arial" panose="020B0604020202020204" pitchFamily="34" charset="0"/>
                <a:cs typeface="Arial" panose="020B0604020202020204" pitchFamily="34" charset="0"/>
              </a:rPr>
              <a:t>Computational</a:t>
            </a:r>
          </a:p>
          <a:p>
            <a:r>
              <a:rPr lang="en-US" sz="1600" i="1">
                <a:latin typeface="Arial" panose="020B0604020202020204" pitchFamily="34" charset="0"/>
                <a:cs typeface="Arial" panose="020B0604020202020204" pitchFamily="34" charset="0"/>
              </a:rPr>
              <a:t>Fluids Engineer</a:t>
            </a:r>
          </a:p>
        </p:txBody>
      </p:sp>
      <p:pic>
        <p:nvPicPr>
          <p:cNvPr id="14" name="Picture 13">
            <a:extLst>
              <a:ext uri="{FF2B5EF4-FFF2-40B4-BE49-F238E27FC236}">
                <a16:creationId xmlns:a16="http://schemas.microsoft.com/office/drawing/2014/main" id="{0ED4887E-BEA0-69F8-35CA-0AC8DDDA1B25}"/>
              </a:ext>
            </a:extLst>
          </p:cNvPr>
          <p:cNvPicPr>
            <a:picLocks noChangeAspect="1"/>
          </p:cNvPicPr>
          <p:nvPr/>
        </p:nvPicPr>
        <p:blipFill>
          <a:blip r:embed="rId3"/>
          <a:stretch>
            <a:fillRect/>
          </a:stretch>
        </p:blipFill>
        <p:spPr>
          <a:xfrm>
            <a:off x="6671526" y="2059823"/>
            <a:ext cx="1670263" cy="2505394"/>
          </a:xfrm>
          <a:prstGeom prst="rect">
            <a:avLst/>
          </a:prstGeom>
        </p:spPr>
      </p:pic>
      <p:pic>
        <p:nvPicPr>
          <p:cNvPr id="15" name="Picture 14">
            <a:extLst>
              <a:ext uri="{FF2B5EF4-FFF2-40B4-BE49-F238E27FC236}">
                <a16:creationId xmlns:a16="http://schemas.microsoft.com/office/drawing/2014/main" id="{DFB60604-8B50-3FA2-37D8-AAFD97C36CFC}"/>
              </a:ext>
            </a:extLst>
          </p:cNvPr>
          <p:cNvPicPr>
            <a:picLocks noChangeAspect="1"/>
          </p:cNvPicPr>
          <p:nvPr/>
        </p:nvPicPr>
        <p:blipFill rotWithShape="1">
          <a:blip r:embed="rId4"/>
          <a:srcRect l="5540" r="3561"/>
          <a:stretch/>
        </p:blipFill>
        <p:spPr>
          <a:xfrm>
            <a:off x="4387583" y="2059823"/>
            <a:ext cx="2087208" cy="2511777"/>
          </a:xfrm>
          <a:prstGeom prst="rect">
            <a:avLst/>
          </a:prstGeom>
        </p:spPr>
      </p:pic>
      <p:pic>
        <p:nvPicPr>
          <p:cNvPr id="16" name="Google Shape;248;p29">
            <a:extLst>
              <a:ext uri="{FF2B5EF4-FFF2-40B4-BE49-F238E27FC236}">
                <a16:creationId xmlns:a16="http://schemas.microsoft.com/office/drawing/2014/main" id="{5783C0E7-BA32-B173-B69F-FFF5585A2559}"/>
              </a:ext>
            </a:extLst>
          </p:cNvPr>
          <p:cNvPicPr preferRelativeResize="0"/>
          <p:nvPr/>
        </p:nvPicPr>
        <p:blipFill>
          <a:blip r:embed="rId5">
            <a:alphaModFix/>
          </a:blip>
          <a:stretch>
            <a:fillRect/>
          </a:stretch>
        </p:blipFill>
        <p:spPr>
          <a:xfrm>
            <a:off x="2352536" y="2059823"/>
            <a:ext cx="1883834" cy="2511777"/>
          </a:xfrm>
          <a:prstGeom prst="rect">
            <a:avLst/>
          </a:prstGeom>
          <a:noFill/>
          <a:ln>
            <a:noFill/>
          </a:ln>
        </p:spPr>
      </p:pic>
      <p:pic>
        <p:nvPicPr>
          <p:cNvPr id="17" name="Picture 16" descr="A person in a suit outside of a building&#10;&#10;Description automatically generated">
            <a:extLst>
              <a:ext uri="{FF2B5EF4-FFF2-40B4-BE49-F238E27FC236}">
                <a16:creationId xmlns:a16="http://schemas.microsoft.com/office/drawing/2014/main" id="{C089F7BB-BD83-4800-0CB3-72C2255A0100}"/>
              </a:ext>
            </a:extLst>
          </p:cNvPr>
          <p:cNvPicPr>
            <a:picLocks noChangeAspect="1"/>
          </p:cNvPicPr>
          <p:nvPr/>
        </p:nvPicPr>
        <p:blipFill rotWithShape="1">
          <a:blip r:embed="rId6"/>
          <a:srcRect l="19130" t="27187" b="-1"/>
          <a:stretch/>
        </p:blipFill>
        <p:spPr>
          <a:xfrm>
            <a:off x="235692" y="2059823"/>
            <a:ext cx="1883834" cy="2517639"/>
          </a:xfrm>
          <a:prstGeom prst="rect">
            <a:avLst/>
          </a:prstGeom>
        </p:spPr>
      </p:pic>
      <p:pic>
        <p:nvPicPr>
          <p:cNvPr id="18" name="Picture 17">
            <a:extLst>
              <a:ext uri="{FF2B5EF4-FFF2-40B4-BE49-F238E27FC236}">
                <a16:creationId xmlns:a16="http://schemas.microsoft.com/office/drawing/2014/main" id="{A255E4B8-C5E5-F3DB-357E-4F66898EB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9975" y="2059823"/>
            <a:ext cx="1883834" cy="2511777"/>
          </a:xfrm>
          <a:prstGeom prst="rect">
            <a:avLst/>
          </a:prstGeom>
        </p:spPr>
      </p:pic>
      <p:pic>
        <p:nvPicPr>
          <p:cNvPr id="19" name="Picture 18" descr="A person in a suit and tie&#10;&#10;Description automatically generated">
            <a:extLst>
              <a:ext uri="{FF2B5EF4-FFF2-40B4-BE49-F238E27FC236}">
                <a16:creationId xmlns:a16="http://schemas.microsoft.com/office/drawing/2014/main" id="{CF4E2F51-0C33-DC90-0B54-68F50026BBD8}"/>
              </a:ext>
            </a:extLst>
          </p:cNvPr>
          <p:cNvPicPr>
            <a:picLocks noChangeAspect="1"/>
          </p:cNvPicPr>
          <p:nvPr/>
        </p:nvPicPr>
        <p:blipFill>
          <a:blip r:embed="rId8"/>
          <a:stretch>
            <a:fillRect/>
          </a:stretch>
        </p:blipFill>
        <p:spPr>
          <a:xfrm>
            <a:off x="2334859" y="2059823"/>
            <a:ext cx="1911614" cy="2511777"/>
          </a:xfrm>
          <a:prstGeom prst="rect">
            <a:avLst/>
          </a:prstGeom>
        </p:spPr>
      </p:pic>
    </p:spTree>
    <p:extLst>
      <p:ext uri="{BB962C8B-B14F-4D97-AF65-F5344CB8AC3E}">
        <p14:creationId xmlns:p14="http://schemas.microsoft.com/office/powerpoint/2010/main" val="973350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0"/>
            <a:ext cx="9601200" cy="960276"/>
          </a:xfrm>
        </p:spPr>
        <p:txBody>
          <a:bodyPr anchor="b">
            <a:normAutofit/>
          </a:bodyPr>
          <a:lstStyle/>
          <a:p>
            <a:r>
              <a:rPr lang="en-US"/>
              <a:t>Functional Decomposition</a:t>
            </a:r>
          </a:p>
        </p:txBody>
      </p:sp>
      <p:grpSp>
        <p:nvGrpSpPr>
          <p:cNvPr id="81" name="Group 80">
            <a:extLst>
              <a:ext uri="{FF2B5EF4-FFF2-40B4-BE49-F238E27FC236}">
                <a16:creationId xmlns:a16="http://schemas.microsoft.com/office/drawing/2014/main" id="{52456FEB-604B-2674-179B-513F32BF59EC}"/>
              </a:ext>
            </a:extLst>
          </p:cNvPr>
          <p:cNvGrpSpPr/>
          <p:nvPr/>
        </p:nvGrpSpPr>
        <p:grpSpPr>
          <a:xfrm>
            <a:off x="440024" y="2095511"/>
            <a:ext cx="8939729" cy="3689458"/>
            <a:chOff x="952640" y="2456921"/>
            <a:chExt cx="8939729" cy="3689458"/>
          </a:xfrm>
        </p:grpSpPr>
        <p:grpSp>
          <p:nvGrpSpPr>
            <p:cNvPr id="75" name="Group 74">
              <a:extLst>
                <a:ext uri="{FF2B5EF4-FFF2-40B4-BE49-F238E27FC236}">
                  <a16:creationId xmlns:a16="http://schemas.microsoft.com/office/drawing/2014/main" id="{B301206A-97F7-75F7-ED75-8B08CCF99E6A}"/>
                </a:ext>
              </a:extLst>
            </p:cNvPr>
            <p:cNvGrpSpPr/>
            <p:nvPr/>
          </p:nvGrpSpPr>
          <p:grpSpPr>
            <a:xfrm>
              <a:off x="4492036" y="2456921"/>
              <a:ext cx="5400333" cy="3689458"/>
              <a:chOff x="3972951" y="2231205"/>
              <a:chExt cx="5400333" cy="3689458"/>
            </a:xfrm>
          </p:grpSpPr>
          <p:sp>
            <p:nvSpPr>
              <p:cNvPr id="54" name="Rectangle: Rounded Corners 53">
                <a:extLst>
                  <a:ext uri="{FF2B5EF4-FFF2-40B4-BE49-F238E27FC236}">
                    <a16:creationId xmlns:a16="http://schemas.microsoft.com/office/drawing/2014/main" id="{2DD55EF6-5B59-8D6A-0A48-7129F3844E14}"/>
                  </a:ext>
                </a:extLst>
              </p:cNvPr>
              <p:cNvSpPr/>
              <p:nvPr/>
            </p:nvSpPr>
            <p:spPr>
              <a:xfrm>
                <a:off x="5221233" y="2231205"/>
                <a:ext cx="4152051" cy="1028149"/>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Software</a:t>
                </a:r>
              </a:p>
            </p:txBody>
          </p:sp>
          <p:sp>
            <p:nvSpPr>
              <p:cNvPr id="56" name="Rectangle: Rounded Corners 55">
                <a:extLst>
                  <a:ext uri="{FF2B5EF4-FFF2-40B4-BE49-F238E27FC236}">
                    <a16:creationId xmlns:a16="http://schemas.microsoft.com/office/drawing/2014/main" id="{FEF832D7-2D41-E62F-F7E3-2CFC89A0D422}"/>
                  </a:ext>
                </a:extLst>
              </p:cNvPr>
              <p:cNvSpPr/>
              <p:nvPr/>
            </p:nvSpPr>
            <p:spPr>
              <a:xfrm>
                <a:off x="5215331" y="3649704"/>
                <a:ext cx="4152051" cy="1028149"/>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Hardware</a:t>
                </a:r>
              </a:p>
            </p:txBody>
          </p:sp>
          <p:sp>
            <p:nvSpPr>
              <p:cNvPr id="57" name="Rectangle: Rounded Corners 56">
                <a:extLst>
                  <a:ext uri="{FF2B5EF4-FFF2-40B4-BE49-F238E27FC236}">
                    <a16:creationId xmlns:a16="http://schemas.microsoft.com/office/drawing/2014/main" id="{346C15C2-57F2-6FE9-9CF9-5EE5AB95CC9D}"/>
                  </a:ext>
                </a:extLst>
              </p:cNvPr>
              <p:cNvSpPr/>
              <p:nvPr/>
            </p:nvSpPr>
            <p:spPr>
              <a:xfrm>
                <a:off x="5215331" y="4892514"/>
                <a:ext cx="4152051" cy="1028149"/>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Reads pH </a:t>
                </a:r>
              </a:p>
            </p:txBody>
          </p:sp>
          <p:cxnSp>
            <p:nvCxnSpPr>
              <p:cNvPr id="63" name="Straight Connector 62">
                <a:extLst>
                  <a:ext uri="{FF2B5EF4-FFF2-40B4-BE49-F238E27FC236}">
                    <a16:creationId xmlns:a16="http://schemas.microsoft.com/office/drawing/2014/main" id="{AE1A0DDE-B93C-8B9F-6B24-5BDA85090A6A}"/>
                  </a:ext>
                </a:extLst>
              </p:cNvPr>
              <p:cNvCxnSpPr/>
              <p:nvPr/>
            </p:nvCxnSpPr>
            <p:spPr>
              <a:xfrm>
                <a:off x="3978853" y="2745109"/>
                <a:ext cx="0" cy="1418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B8FDE53-2D14-35AA-DEC6-807A70E67247}"/>
                  </a:ext>
                </a:extLst>
              </p:cNvPr>
              <p:cNvCxnSpPr>
                <a:endCxn id="54" idx="1"/>
              </p:cNvCxnSpPr>
              <p:nvPr/>
            </p:nvCxnSpPr>
            <p:spPr>
              <a:xfrm>
                <a:off x="3978853" y="2745279"/>
                <a:ext cx="12423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CA56DAC-8102-0B76-9857-82D82E96E9D9}"/>
                  </a:ext>
                </a:extLst>
              </p:cNvPr>
              <p:cNvCxnSpPr>
                <a:endCxn id="56" idx="1"/>
              </p:cNvCxnSpPr>
              <p:nvPr/>
            </p:nvCxnSpPr>
            <p:spPr>
              <a:xfrm>
                <a:off x="3972951" y="4163779"/>
                <a:ext cx="12423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26B3ED18-CD45-4D54-78F0-6523F92BDF79}"/>
                </a:ext>
              </a:extLst>
            </p:cNvPr>
            <p:cNvGrpSpPr/>
            <p:nvPr/>
          </p:nvGrpSpPr>
          <p:grpSpPr>
            <a:xfrm>
              <a:off x="952640" y="2984673"/>
              <a:ext cx="3545298" cy="1907841"/>
              <a:chOff x="440024" y="2625293"/>
              <a:chExt cx="3545298" cy="1907841"/>
            </a:xfrm>
          </p:grpSpPr>
          <p:sp>
            <p:nvSpPr>
              <p:cNvPr id="52" name="Rectangle: Rounded Corners 51">
                <a:extLst>
                  <a:ext uri="{FF2B5EF4-FFF2-40B4-BE49-F238E27FC236}">
                    <a16:creationId xmlns:a16="http://schemas.microsoft.com/office/drawing/2014/main" id="{19372819-CC10-8BC4-1D74-26131CD3D5F6}"/>
                  </a:ext>
                </a:extLst>
              </p:cNvPr>
              <p:cNvSpPr>
                <a:spLocks/>
              </p:cNvSpPr>
              <p:nvPr/>
            </p:nvSpPr>
            <p:spPr>
              <a:xfrm>
                <a:off x="2378301" y="4075934"/>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pH Level</a:t>
                </a:r>
              </a:p>
            </p:txBody>
          </p:sp>
          <p:cxnSp>
            <p:nvCxnSpPr>
              <p:cNvPr id="59" name="Straight Connector 58">
                <a:extLst>
                  <a:ext uri="{FF2B5EF4-FFF2-40B4-BE49-F238E27FC236}">
                    <a16:creationId xmlns:a16="http://schemas.microsoft.com/office/drawing/2014/main" id="{2F5A947A-8840-81A0-EAB5-3D5528E8D494}"/>
                  </a:ext>
                </a:extLst>
              </p:cNvPr>
              <p:cNvCxnSpPr/>
              <p:nvPr/>
            </p:nvCxnSpPr>
            <p:spPr>
              <a:xfrm>
                <a:off x="2014653" y="2853893"/>
                <a:ext cx="0" cy="1450641"/>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9A88E31A-CF94-6B05-3B0E-460B519EAEFE}"/>
                  </a:ext>
                </a:extLst>
              </p:cNvPr>
              <p:cNvSpPr/>
              <p:nvPr/>
            </p:nvSpPr>
            <p:spPr>
              <a:xfrm>
                <a:off x="440024" y="2985070"/>
                <a:ext cx="1196229" cy="457200"/>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DAQ</a:t>
                </a:r>
              </a:p>
            </p:txBody>
          </p:sp>
          <p:sp>
            <p:nvSpPr>
              <p:cNvPr id="53" name="Rectangle: Rounded Corners 52">
                <a:extLst>
                  <a:ext uri="{FF2B5EF4-FFF2-40B4-BE49-F238E27FC236}">
                    <a16:creationId xmlns:a16="http://schemas.microsoft.com/office/drawing/2014/main" id="{84A27BDE-B602-5070-92F6-E232B7BD5D2A}"/>
                  </a:ext>
                </a:extLst>
              </p:cNvPr>
              <p:cNvSpPr/>
              <p:nvPr/>
            </p:nvSpPr>
            <p:spPr>
              <a:xfrm>
                <a:off x="2378209" y="3246960"/>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Water Pressure and Water Speed</a:t>
                </a:r>
              </a:p>
            </p:txBody>
          </p:sp>
          <p:sp>
            <p:nvSpPr>
              <p:cNvPr id="55" name="Rectangle: Rounded Corners 54">
                <a:extLst>
                  <a:ext uri="{FF2B5EF4-FFF2-40B4-BE49-F238E27FC236}">
                    <a16:creationId xmlns:a16="http://schemas.microsoft.com/office/drawing/2014/main" id="{6FC09E45-72A0-FAEB-7CA1-596D80B7565B}"/>
                  </a:ext>
                </a:extLst>
              </p:cNvPr>
              <p:cNvSpPr/>
              <p:nvPr/>
            </p:nvSpPr>
            <p:spPr>
              <a:xfrm>
                <a:off x="2378301" y="2625293"/>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Contaminant Detection </a:t>
                </a:r>
              </a:p>
            </p:txBody>
          </p:sp>
          <p:cxnSp>
            <p:nvCxnSpPr>
              <p:cNvPr id="58" name="Straight Connector 57">
                <a:extLst>
                  <a:ext uri="{FF2B5EF4-FFF2-40B4-BE49-F238E27FC236}">
                    <a16:creationId xmlns:a16="http://schemas.microsoft.com/office/drawing/2014/main" id="{ABB760BA-D473-92A4-4B8A-589BBB524F24}"/>
                  </a:ext>
                </a:extLst>
              </p:cNvPr>
              <p:cNvCxnSpPr>
                <a:stCxn id="51" idx="3"/>
              </p:cNvCxnSpPr>
              <p:nvPr/>
            </p:nvCxnSpPr>
            <p:spPr>
              <a:xfrm>
                <a:off x="1636253" y="3213670"/>
                <a:ext cx="37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C67B71A-38A0-483E-A8C1-6CB88709D0B4}"/>
                  </a:ext>
                </a:extLst>
              </p:cNvPr>
              <p:cNvCxnSpPr>
                <a:endCxn id="55" idx="1"/>
              </p:cNvCxnSpPr>
              <p:nvPr/>
            </p:nvCxnSpPr>
            <p:spPr>
              <a:xfrm>
                <a:off x="2014653" y="2853893"/>
                <a:ext cx="363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C6B1DDA-7222-C8FA-788C-007F84C0F51B}"/>
                  </a:ext>
                </a:extLst>
              </p:cNvPr>
              <p:cNvCxnSpPr>
                <a:endCxn id="53" idx="1"/>
              </p:cNvCxnSpPr>
              <p:nvPr/>
            </p:nvCxnSpPr>
            <p:spPr>
              <a:xfrm>
                <a:off x="2014653" y="3475560"/>
                <a:ext cx="3635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47EA71A-FC6F-A82A-6CE9-DB853ADE0F5A}"/>
                  </a:ext>
                </a:extLst>
              </p:cNvPr>
              <p:cNvCxnSpPr>
                <a:cxnSpLocks/>
                <a:endCxn id="52" idx="1"/>
              </p:cNvCxnSpPr>
              <p:nvPr/>
            </p:nvCxnSpPr>
            <p:spPr>
              <a:xfrm>
                <a:off x="2021122" y="4326624"/>
                <a:ext cx="363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B7F8DF-7F0E-912A-9B67-8694155BD571}"/>
                  </a:ext>
                </a:extLst>
              </p:cNvPr>
              <p:cNvCxnSpPr>
                <a:cxnSpLocks/>
              </p:cNvCxnSpPr>
              <p:nvPr/>
            </p:nvCxnSpPr>
            <p:spPr>
              <a:xfrm>
                <a:off x="3576073" y="3475560"/>
                <a:ext cx="402780" cy="2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A2D19D-14CA-0B8D-8668-0E5D60FB195E}"/>
                  </a:ext>
                </a:extLst>
              </p:cNvPr>
              <p:cNvCxnSpPr>
                <a:cxnSpLocks/>
                <a:stCxn id="52" idx="3"/>
              </p:cNvCxnSpPr>
              <p:nvPr/>
            </p:nvCxnSpPr>
            <p:spPr>
              <a:xfrm flipV="1">
                <a:off x="3582634" y="4323741"/>
                <a:ext cx="402688" cy="2883"/>
              </a:xfrm>
              <a:prstGeom prst="line">
                <a:avLst/>
              </a:prstGeom>
              <a:ln w="6350"/>
            </p:spPr>
            <p:style>
              <a:lnRef idx="1">
                <a:schemeClr val="accent1"/>
              </a:lnRef>
              <a:fillRef idx="0">
                <a:schemeClr val="accent1"/>
              </a:fillRef>
              <a:effectRef idx="0">
                <a:schemeClr val="accent1"/>
              </a:effectRef>
              <a:fontRef idx="minor">
                <a:schemeClr val="tx1"/>
              </a:fontRef>
            </p:style>
          </p:cxnSp>
        </p:grpSp>
        <p:cxnSp>
          <p:nvCxnSpPr>
            <p:cNvPr id="13" name="Straight Arrow Connector 12">
              <a:extLst>
                <a:ext uri="{FF2B5EF4-FFF2-40B4-BE49-F238E27FC236}">
                  <a16:creationId xmlns:a16="http://schemas.microsoft.com/office/drawing/2014/main" id="{2D959B00-9844-8F39-40EF-AD75B420A054}"/>
                </a:ext>
              </a:extLst>
            </p:cNvPr>
            <p:cNvCxnSpPr>
              <a:cxnSpLocks/>
            </p:cNvCxnSpPr>
            <p:nvPr/>
          </p:nvCxnSpPr>
          <p:spPr>
            <a:xfrm>
              <a:off x="4491469" y="5632304"/>
              <a:ext cx="1242949"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59A55D-34B7-B1F8-4EF9-6594C146E5B3}"/>
                </a:ext>
              </a:extLst>
            </p:cNvPr>
            <p:cNvCxnSpPr>
              <a:cxnSpLocks/>
            </p:cNvCxnSpPr>
            <p:nvPr/>
          </p:nvCxnSpPr>
          <p:spPr>
            <a:xfrm>
              <a:off x="4491469" y="4663914"/>
              <a:ext cx="6469" cy="96839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78" name="Rectangle: Rounded Corners 77">
              <a:extLst>
                <a:ext uri="{FF2B5EF4-FFF2-40B4-BE49-F238E27FC236}">
                  <a16:creationId xmlns:a16="http://schemas.microsoft.com/office/drawing/2014/main" id="{40535C3A-3439-72EC-B851-FAD056C7063C}"/>
                </a:ext>
              </a:extLst>
            </p:cNvPr>
            <p:cNvSpPr/>
            <p:nvPr/>
          </p:nvSpPr>
          <p:spPr>
            <a:xfrm>
              <a:off x="952640" y="3349254"/>
              <a:ext cx="1196229" cy="45720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DAQ</a:t>
              </a:r>
            </a:p>
          </p:txBody>
        </p:sp>
      </p:grpSp>
      <p:sp>
        <p:nvSpPr>
          <p:cNvPr id="2" name="TextBox 1">
            <a:extLst>
              <a:ext uri="{FF2B5EF4-FFF2-40B4-BE49-F238E27FC236}">
                <a16:creationId xmlns:a16="http://schemas.microsoft.com/office/drawing/2014/main" id="{71AA2B2F-D3A5-5D3C-58B7-A0BD99C56FAD}"/>
              </a:ext>
            </a:extLst>
          </p:cNvPr>
          <p:cNvSpPr txBox="1"/>
          <p:nvPr/>
        </p:nvSpPr>
        <p:spPr>
          <a:xfrm>
            <a:off x="10668000" y="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100170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0"/>
            <a:ext cx="9601200" cy="960276"/>
          </a:xfrm>
        </p:spPr>
        <p:txBody>
          <a:bodyPr anchor="b">
            <a:normAutofit/>
          </a:bodyPr>
          <a:lstStyle/>
          <a:p>
            <a:r>
              <a:rPr lang="en-US"/>
              <a:t>Functional Decomposition</a:t>
            </a:r>
          </a:p>
        </p:txBody>
      </p:sp>
      <p:grpSp>
        <p:nvGrpSpPr>
          <p:cNvPr id="86" name="Group 85">
            <a:extLst>
              <a:ext uri="{FF2B5EF4-FFF2-40B4-BE49-F238E27FC236}">
                <a16:creationId xmlns:a16="http://schemas.microsoft.com/office/drawing/2014/main" id="{43B5C8CD-6817-BF37-A876-2C90DA96A812}"/>
              </a:ext>
            </a:extLst>
          </p:cNvPr>
          <p:cNvGrpSpPr/>
          <p:nvPr/>
        </p:nvGrpSpPr>
        <p:grpSpPr>
          <a:xfrm>
            <a:off x="440024" y="2410683"/>
            <a:ext cx="9181961" cy="2888986"/>
            <a:chOff x="952640" y="2777124"/>
            <a:chExt cx="9181961" cy="2888986"/>
          </a:xfrm>
        </p:grpSpPr>
        <p:grpSp>
          <p:nvGrpSpPr>
            <p:cNvPr id="41" name="Group 40">
              <a:extLst>
                <a:ext uri="{FF2B5EF4-FFF2-40B4-BE49-F238E27FC236}">
                  <a16:creationId xmlns:a16="http://schemas.microsoft.com/office/drawing/2014/main" id="{54B5BDBE-001A-C037-FBF2-5DC2A1D8D259}"/>
                </a:ext>
              </a:extLst>
            </p:cNvPr>
            <p:cNvGrpSpPr/>
            <p:nvPr/>
          </p:nvGrpSpPr>
          <p:grpSpPr>
            <a:xfrm>
              <a:off x="5873883" y="2777124"/>
              <a:ext cx="4260718" cy="2888986"/>
              <a:chOff x="5338516" y="1924630"/>
              <a:chExt cx="2007132" cy="2888986"/>
            </a:xfrm>
          </p:grpSpPr>
          <p:cxnSp>
            <p:nvCxnSpPr>
              <p:cNvPr id="42" name="Straight Arrow Connector 41">
                <a:extLst>
                  <a:ext uri="{FF2B5EF4-FFF2-40B4-BE49-F238E27FC236}">
                    <a16:creationId xmlns:a16="http://schemas.microsoft.com/office/drawing/2014/main" id="{606C6001-5178-5D0B-68CA-3A2402BB4C9E}"/>
                  </a:ext>
                </a:extLst>
              </p:cNvPr>
              <p:cNvCxnSpPr>
                <a:cxnSpLocks/>
              </p:cNvCxnSpPr>
              <p:nvPr/>
            </p:nvCxnSpPr>
            <p:spPr>
              <a:xfrm>
                <a:off x="5589105" y="4154154"/>
                <a:ext cx="404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28C453E-01F5-5396-9937-225F7D663647}"/>
                  </a:ext>
                </a:extLst>
              </p:cNvPr>
              <p:cNvCxnSpPr>
                <a:cxnSpLocks/>
              </p:cNvCxnSpPr>
              <p:nvPr/>
            </p:nvCxnSpPr>
            <p:spPr>
              <a:xfrm flipV="1">
                <a:off x="5338516" y="2632064"/>
                <a:ext cx="607811" cy="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2F94BD34-D310-7A69-FCED-BA3CA873BCE2}"/>
                  </a:ext>
                </a:extLst>
              </p:cNvPr>
              <p:cNvGrpSpPr/>
              <p:nvPr/>
            </p:nvGrpSpPr>
            <p:grpSpPr>
              <a:xfrm>
                <a:off x="5338516" y="1924630"/>
                <a:ext cx="2007132" cy="2888986"/>
                <a:chOff x="5338516" y="1924630"/>
                <a:chExt cx="2007132" cy="2888986"/>
              </a:xfrm>
            </p:grpSpPr>
            <p:sp>
              <p:nvSpPr>
                <p:cNvPr id="46" name="Rectangle: Rounded Corners 45">
                  <a:extLst>
                    <a:ext uri="{FF2B5EF4-FFF2-40B4-BE49-F238E27FC236}">
                      <a16:creationId xmlns:a16="http://schemas.microsoft.com/office/drawing/2014/main" id="{2FA8009B-8210-3FD2-DFA7-2A296B94C60E}"/>
                    </a:ext>
                  </a:extLst>
                </p:cNvPr>
                <p:cNvSpPr>
                  <a:spLocks/>
                </p:cNvSpPr>
                <p:nvPr/>
              </p:nvSpPr>
              <p:spPr>
                <a:xfrm>
                  <a:off x="5946327" y="1924630"/>
                  <a:ext cx="1399321" cy="142540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Inputs Given Speed and Pressure</a:t>
                  </a:r>
                </a:p>
              </p:txBody>
            </p:sp>
            <p:sp>
              <p:nvSpPr>
                <p:cNvPr id="47" name="Rectangle: Rounded Corners 46">
                  <a:extLst>
                    <a:ext uri="{FF2B5EF4-FFF2-40B4-BE49-F238E27FC236}">
                      <a16:creationId xmlns:a16="http://schemas.microsoft.com/office/drawing/2014/main" id="{E724EA78-90EB-6EFC-749F-7AD1D7E6C9E2}"/>
                    </a:ext>
                  </a:extLst>
                </p:cNvPr>
                <p:cNvSpPr>
                  <a:spLocks/>
                </p:cNvSpPr>
                <p:nvPr/>
              </p:nvSpPr>
              <p:spPr>
                <a:xfrm>
                  <a:off x="5991417" y="3542285"/>
                  <a:ext cx="1354231" cy="127133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Gathering Data</a:t>
                  </a:r>
                </a:p>
              </p:txBody>
            </p:sp>
            <p:cxnSp>
              <p:nvCxnSpPr>
                <p:cNvPr id="48" name="Straight Connector 47">
                  <a:extLst>
                    <a:ext uri="{FF2B5EF4-FFF2-40B4-BE49-F238E27FC236}">
                      <a16:creationId xmlns:a16="http://schemas.microsoft.com/office/drawing/2014/main" id="{F0D63A92-DEB9-238D-68BD-A4DA65D9E066}"/>
                    </a:ext>
                  </a:extLst>
                </p:cNvPr>
                <p:cNvCxnSpPr>
                  <a:cxnSpLocks/>
                </p:cNvCxnSpPr>
                <p:nvPr/>
              </p:nvCxnSpPr>
              <p:spPr>
                <a:xfrm flipH="1">
                  <a:off x="5338516" y="3370556"/>
                  <a:ext cx="238723"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C99591A4-B525-BD3D-CAF5-BEF291AF916F}"/>
                </a:ext>
              </a:extLst>
            </p:cNvPr>
            <p:cNvGrpSpPr/>
            <p:nvPr/>
          </p:nvGrpSpPr>
          <p:grpSpPr>
            <a:xfrm>
              <a:off x="952640" y="2991049"/>
              <a:ext cx="5095119" cy="1907851"/>
              <a:chOff x="440024" y="2625293"/>
              <a:chExt cx="5095119" cy="1907851"/>
            </a:xfrm>
          </p:grpSpPr>
          <p:sp>
            <p:nvSpPr>
              <p:cNvPr id="49" name="Rectangle: Rounded Corners 48">
                <a:extLst>
                  <a:ext uri="{FF2B5EF4-FFF2-40B4-BE49-F238E27FC236}">
                    <a16:creationId xmlns:a16="http://schemas.microsoft.com/office/drawing/2014/main" id="{A71782B4-2453-1E36-B650-DB0FAB047D95}"/>
                  </a:ext>
                </a:extLst>
              </p:cNvPr>
              <p:cNvSpPr>
                <a:spLocks/>
              </p:cNvSpPr>
              <p:nvPr/>
            </p:nvSpPr>
            <p:spPr>
              <a:xfrm>
                <a:off x="440024" y="2985070"/>
                <a:ext cx="1196229" cy="45720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DAQ</a:t>
                </a:r>
              </a:p>
            </p:txBody>
          </p:sp>
          <p:sp>
            <p:nvSpPr>
              <p:cNvPr id="50" name="Rectangle: Rounded Corners 49">
                <a:extLst>
                  <a:ext uri="{FF2B5EF4-FFF2-40B4-BE49-F238E27FC236}">
                    <a16:creationId xmlns:a16="http://schemas.microsoft.com/office/drawing/2014/main" id="{D6AF3860-C56F-E36C-F4B4-02F0C57F5B70}"/>
                  </a:ext>
                </a:extLst>
              </p:cNvPr>
              <p:cNvSpPr>
                <a:spLocks/>
              </p:cNvSpPr>
              <p:nvPr/>
            </p:nvSpPr>
            <p:spPr>
              <a:xfrm>
                <a:off x="2378301" y="4075934"/>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pH Level</a:t>
                </a:r>
              </a:p>
            </p:txBody>
          </p:sp>
          <p:sp>
            <p:nvSpPr>
              <p:cNvPr id="51" name="Rectangle: Rounded Corners 50">
                <a:extLst>
                  <a:ext uri="{FF2B5EF4-FFF2-40B4-BE49-F238E27FC236}">
                    <a16:creationId xmlns:a16="http://schemas.microsoft.com/office/drawing/2014/main" id="{20F2DF85-7E76-1204-E631-B2309474419A}"/>
                  </a:ext>
                </a:extLst>
              </p:cNvPr>
              <p:cNvSpPr>
                <a:spLocks/>
              </p:cNvSpPr>
              <p:nvPr/>
            </p:nvSpPr>
            <p:spPr>
              <a:xfrm>
                <a:off x="2378209" y="3246960"/>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Water Pressure and Water Speed</a:t>
                </a:r>
              </a:p>
            </p:txBody>
          </p:sp>
          <p:sp>
            <p:nvSpPr>
              <p:cNvPr id="52" name="Rectangle: Rounded Corners 51">
                <a:extLst>
                  <a:ext uri="{FF2B5EF4-FFF2-40B4-BE49-F238E27FC236}">
                    <a16:creationId xmlns:a16="http://schemas.microsoft.com/office/drawing/2014/main" id="{B87EF565-D4EA-18BB-B34C-C7DD46DA143E}"/>
                  </a:ext>
                </a:extLst>
              </p:cNvPr>
              <p:cNvSpPr>
                <a:spLocks/>
              </p:cNvSpPr>
              <p:nvPr/>
            </p:nvSpPr>
            <p:spPr>
              <a:xfrm>
                <a:off x="4337279" y="2892506"/>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Software</a:t>
                </a:r>
              </a:p>
            </p:txBody>
          </p:sp>
          <p:sp>
            <p:nvSpPr>
              <p:cNvPr id="53" name="Rectangle: Rounded Corners 52">
                <a:extLst>
                  <a:ext uri="{FF2B5EF4-FFF2-40B4-BE49-F238E27FC236}">
                    <a16:creationId xmlns:a16="http://schemas.microsoft.com/office/drawing/2014/main" id="{C296F1C8-FED3-A8BF-72EB-0580A9A8820C}"/>
                  </a:ext>
                </a:extLst>
              </p:cNvPr>
              <p:cNvSpPr>
                <a:spLocks/>
              </p:cNvSpPr>
              <p:nvPr/>
            </p:nvSpPr>
            <p:spPr>
              <a:xfrm>
                <a:off x="2378301" y="2625293"/>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Contaminant Detection </a:t>
                </a:r>
              </a:p>
            </p:txBody>
          </p:sp>
          <p:sp>
            <p:nvSpPr>
              <p:cNvPr id="54" name="Rectangle: Rounded Corners 53">
                <a:extLst>
                  <a:ext uri="{FF2B5EF4-FFF2-40B4-BE49-F238E27FC236}">
                    <a16:creationId xmlns:a16="http://schemas.microsoft.com/office/drawing/2014/main" id="{D2E15C57-6C87-A906-D35D-67AFCE34FCC6}"/>
                  </a:ext>
                </a:extLst>
              </p:cNvPr>
              <p:cNvSpPr>
                <a:spLocks/>
              </p:cNvSpPr>
              <p:nvPr/>
            </p:nvSpPr>
            <p:spPr>
              <a:xfrm>
                <a:off x="4337279" y="3523288"/>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Hardware</a:t>
                </a:r>
              </a:p>
            </p:txBody>
          </p:sp>
          <p:sp>
            <p:nvSpPr>
              <p:cNvPr id="55" name="Rectangle: Rounded Corners 54">
                <a:extLst>
                  <a:ext uri="{FF2B5EF4-FFF2-40B4-BE49-F238E27FC236}">
                    <a16:creationId xmlns:a16="http://schemas.microsoft.com/office/drawing/2014/main" id="{190423DF-AD3E-2402-1F32-8AFFB89F1217}"/>
                  </a:ext>
                </a:extLst>
              </p:cNvPr>
              <p:cNvSpPr>
                <a:spLocks/>
              </p:cNvSpPr>
              <p:nvPr/>
            </p:nvSpPr>
            <p:spPr>
              <a:xfrm>
                <a:off x="4335576" y="4075944"/>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Reads pH </a:t>
                </a:r>
              </a:p>
            </p:txBody>
          </p:sp>
          <p:cxnSp>
            <p:nvCxnSpPr>
              <p:cNvPr id="56" name="Straight Connector 55">
                <a:extLst>
                  <a:ext uri="{FF2B5EF4-FFF2-40B4-BE49-F238E27FC236}">
                    <a16:creationId xmlns:a16="http://schemas.microsoft.com/office/drawing/2014/main" id="{88017D1E-380A-FA8D-1BFF-A916AF4F1762}"/>
                  </a:ext>
                </a:extLst>
              </p:cNvPr>
              <p:cNvCxnSpPr>
                <a:cxnSpLocks/>
                <a:stCxn id="49" idx="3"/>
              </p:cNvCxnSpPr>
              <p:nvPr/>
            </p:nvCxnSpPr>
            <p:spPr>
              <a:xfrm>
                <a:off x="1636253" y="3213670"/>
                <a:ext cx="37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7D5FE2-1195-3604-74A7-3E233E37547A}"/>
                  </a:ext>
                </a:extLst>
              </p:cNvPr>
              <p:cNvCxnSpPr>
                <a:cxnSpLocks/>
              </p:cNvCxnSpPr>
              <p:nvPr/>
            </p:nvCxnSpPr>
            <p:spPr>
              <a:xfrm>
                <a:off x="2014653" y="2853893"/>
                <a:ext cx="0" cy="1450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61ACBA8-1B9B-B7B4-ECB4-50960F0CC3C8}"/>
                  </a:ext>
                </a:extLst>
              </p:cNvPr>
              <p:cNvCxnSpPr>
                <a:cxnSpLocks/>
                <a:endCxn id="53" idx="1"/>
              </p:cNvCxnSpPr>
              <p:nvPr/>
            </p:nvCxnSpPr>
            <p:spPr>
              <a:xfrm>
                <a:off x="2014653" y="2853893"/>
                <a:ext cx="363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E4C2155-BD06-ECA1-A573-56C33F6E8969}"/>
                  </a:ext>
                </a:extLst>
              </p:cNvPr>
              <p:cNvCxnSpPr>
                <a:cxnSpLocks/>
                <a:endCxn id="51" idx="1"/>
              </p:cNvCxnSpPr>
              <p:nvPr/>
            </p:nvCxnSpPr>
            <p:spPr>
              <a:xfrm>
                <a:off x="2014653" y="3475560"/>
                <a:ext cx="3635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3C971CE-189F-66AA-913B-50A7C1EEDA67}"/>
                  </a:ext>
                </a:extLst>
              </p:cNvPr>
              <p:cNvCxnSpPr>
                <a:cxnSpLocks/>
                <a:endCxn id="50" idx="1"/>
              </p:cNvCxnSpPr>
              <p:nvPr/>
            </p:nvCxnSpPr>
            <p:spPr>
              <a:xfrm>
                <a:off x="2014653" y="4304534"/>
                <a:ext cx="363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05DAB40-3521-430C-2324-B310C126958C}"/>
                  </a:ext>
                </a:extLst>
              </p:cNvPr>
              <p:cNvCxnSpPr>
                <a:cxnSpLocks/>
              </p:cNvCxnSpPr>
              <p:nvPr/>
            </p:nvCxnSpPr>
            <p:spPr>
              <a:xfrm>
                <a:off x="3978853" y="3121030"/>
                <a:ext cx="0" cy="630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0A2A94-ED0D-1B9B-02CA-0DBEBFF9125B}"/>
                  </a:ext>
                </a:extLst>
              </p:cNvPr>
              <p:cNvCxnSpPr>
                <a:cxnSpLocks/>
                <a:stCxn id="51" idx="3"/>
              </p:cNvCxnSpPr>
              <p:nvPr/>
            </p:nvCxnSpPr>
            <p:spPr>
              <a:xfrm>
                <a:off x="3576073" y="3475560"/>
                <a:ext cx="402780" cy="2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EFF6B17-D2AA-C01F-FCE6-E9A8FD53B7B7}"/>
                  </a:ext>
                </a:extLst>
              </p:cNvPr>
              <p:cNvCxnSpPr>
                <a:cxnSpLocks/>
                <a:endCxn id="52" idx="1"/>
              </p:cNvCxnSpPr>
              <p:nvPr/>
            </p:nvCxnSpPr>
            <p:spPr>
              <a:xfrm>
                <a:off x="3978853" y="3121106"/>
                <a:ext cx="3584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B2AD850-7831-42F0-BC30-9124F19A51F7}"/>
                  </a:ext>
                </a:extLst>
              </p:cNvPr>
              <p:cNvCxnSpPr>
                <a:cxnSpLocks/>
                <a:endCxn id="54" idx="1"/>
              </p:cNvCxnSpPr>
              <p:nvPr/>
            </p:nvCxnSpPr>
            <p:spPr>
              <a:xfrm>
                <a:off x="3978853" y="3751888"/>
                <a:ext cx="3584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5CEDA9D-2CEB-609F-DED9-8F41F414C5AA}"/>
                  </a:ext>
                </a:extLst>
              </p:cNvPr>
              <p:cNvCxnSpPr>
                <a:cxnSpLocks/>
                <a:stCxn id="50" idx="3"/>
                <a:endCxn id="55" idx="1"/>
              </p:cNvCxnSpPr>
              <p:nvPr/>
            </p:nvCxnSpPr>
            <p:spPr>
              <a:xfrm>
                <a:off x="3576165" y="4304534"/>
                <a:ext cx="759411" cy="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8A58995F-B477-D002-15A4-A62FB07DED38}"/>
                </a:ext>
              </a:extLst>
            </p:cNvPr>
            <p:cNvCxnSpPr>
              <a:cxnSpLocks/>
            </p:cNvCxnSpPr>
            <p:nvPr/>
          </p:nvCxnSpPr>
          <p:spPr>
            <a:xfrm flipH="1">
              <a:off x="6394955" y="4221617"/>
              <a:ext cx="6710" cy="783598"/>
            </a:xfrm>
            <a:prstGeom prst="line">
              <a:avLst/>
            </a:prstGeom>
            <a:ln w="3175"/>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E154A742-8A22-97DA-E428-366AEF39AC07}"/>
              </a:ext>
            </a:extLst>
          </p:cNvPr>
          <p:cNvSpPr txBox="1"/>
          <p:nvPr/>
        </p:nvSpPr>
        <p:spPr>
          <a:xfrm>
            <a:off x="10668000" y="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3232032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0"/>
            <a:ext cx="9601200" cy="960276"/>
          </a:xfrm>
        </p:spPr>
        <p:txBody>
          <a:bodyPr anchor="b">
            <a:normAutofit/>
          </a:bodyPr>
          <a:lstStyle/>
          <a:p>
            <a:r>
              <a:rPr lang="en-US"/>
              <a:t>Functional Decomposition</a:t>
            </a:r>
          </a:p>
        </p:txBody>
      </p:sp>
      <p:grpSp>
        <p:nvGrpSpPr>
          <p:cNvPr id="65" name="Group 64">
            <a:extLst>
              <a:ext uri="{FF2B5EF4-FFF2-40B4-BE49-F238E27FC236}">
                <a16:creationId xmlns:a16="http://schemas.microsoft.com/office/drawing/2014/main" id="{D7E83D41-4DA8-7043-9CEA-D8637F25CA0D}"/>
              </a:ext>
            </a:extLst>
          </p:cNvPr>
          <p:cNvGrpSpPr/>
          <p:nvPr/>
        </p:nvGrpSpPr>
        <p:grpSpPr>
          <a:xfrm>
            <a:off x="440024" y="2499515"/>
            <a:ext cx="10101100" cy="3252127"/>
            <a:chOff x="440024" y="2467051"/>
            <a:chExt cx="10101100" cy="3252127"/>
          </a:xfrm>
        </p:grpSpPr>
        <p:sp>
          <p:nvSpPr>
            <p:cNvPr id="2" name="Rectangle: Rounded Corners 1">
              <a:extLst>
                <a:ext uri="{FF2B5EF4-FFF2-40B4-BE49-F238E27FC236}">
                  <a16:creationId xmlns:a16="http://schemas.microsoft.com/office/drawing/2014/main" id="{66AA7EC7-4735-D85A-1A7D-7FEB465FDC05}"/>
                </a:ext>
              </a:extLst>
            </p:cNvPr>
            <p:cNvSpPr>
              <a:spLocks/>
            </p:cNvSpPr>
            <p:nvPr/>
          </p:nvSpPr>
          <p:spPr>
            <a:xfrm>
              <a:off x="440024" y="2985070"/>
              <a:ext cx="1196229" cy="45720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DAQ</a:t>
              </a:r>
            </a:p>
          </p:txBody>
        </p:sp>
        <p:sp>
          <p:nvSpPr>
            <p:cNvPr id="3" name="Rectangle: Rounded Corners 2">
              <a:extLst>
                <a:ext uri="{FF2B5EF4-FFF2-40B4-BE49-F238E27FC236}">
                  <a16:creationId xmlns:a16="http://schemas.microsoft.com/office/drawing/2014/main" id="{A9727FED-F5B6-E316-7A50-8BE96330BA7A}"/>
                </a:ext>
              </a:extLst>
            </p:cNvPr>
            <p:cNvSpPr>
              <a:spLocks/>
            </p:cNvSpPr>
            <p:nvPr/>
          </p:nvSpPr>
          <p:spPr>
            <a:xfrm>
              <a:off x="2378301" y="4075934"/>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pH Level</a:t>
              </a:r>
            </a:p>
          </p:txBody>
        </p:sp>
        <p:sp>
          <p:nvSpPr>
            <p:cNvPr id="5" name="Rectangle: Rounded Corners 4">
              <a:extLst>
                <a:ext uri="{FF2B5EF4-FFF2-40B4-BE49-F238E27FC236}">
                  <a16:creationId xmlns:a16="http://schemas.microsoft.com/office/drawing/2014/main" id="{F707C544-5061-6470-6B87-0746448842FB}"/>
                </a:ext>
              </a:extLst>
            </p:cNvPr>
            <p:cNvSpPr>
              <a:spLocks/>
            </p:cNvSpPr>
            <p:nvPr/>
          </p:nvSpPr>
          <p:spPr>
            <a:xfrm>
              <a:off x="2378209" y="3246960"/>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Water Pressure and Water Speed</a:t>
              </a:r>
            </a:p>
          </p:txBody>
        </p:sp>
        <p:sp>
          <p:nvSpPr>
            <p:cNvPr id="6" name="Rectangle: Rounded Corners 5">
              <a:extLst>
                <a:ext uri="{FF2B5EF4-FFF2-40B4-BE49-F238E27FC236}">
                  <a16:creationId xmlns:a16="http://schemas.microsoft.com/office/drawing/2014/main" id="{81958AF8-BE47-B78F-EF17-7D9B046A8FD0}"/>
                </a:ext>
              </a:extLst>
            </p:cNvPr>
            <p:cNvSpPr>
              <a:spLocks/>
            </p:cNvSpPr>
            <p:nvPr/>
          </p:nvSpPr>
          <p:spPr>
            <a:xfrm>
              <a:off x="4337279" y="2892506"/>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Software</a:t>
              </a:r>
            </a:p>
          </p:txBody>
        </p:sp>
        <p:sp>
          <p:nvSpPr>
            <p:cNvPr id="7" name="Rectangle: Rounded Corners 6">
              <a:extLst>
                <a:ext uri="{FF2B5EF4-FFF2-40B4-BE49-F238E27FC236}">
                  <a16:creationId xmlns:a16="http://schemas.microsoft.com/office/drawing/2014/main" id="{FB83D9D6-F109-B90F-0A98-42AB125A471F}"/>
                </a:ext>
              </a:extLst>
            </p:cNvPr>
            <p:cNvSpPr>
              <a:spLocks/>
            </p:cNvSpPr>
            <p:nvPr/>
          </p:nvSpPr>
          <p:spPr>
            <a:xfrm>
              <a:off x="2378301" y="2625293"/>
              <a:ext cx="1197864" cy="457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Contaminant Detection </a:t>
              </a:r>
            </a:p>
          </p:txBody>
        </p:sp>
        <p:sp>
          <p:nvSpPr>
            <p:cNvPr id="12" name="Rectangle: Rounded Corners 11">
              <a:extLst>
                <a:ext uri="{FF2B5EF4-FFF2-40B4-BE49-F238E27FC236}">
                  <a16:creationId xmlns:a16="http://schemas.microsoft.com/office/drawing/2014/main" id="{BFC30234-F4D7-03DE-02FA-DA6F47256291}"/>
                </a:ext>
              </a:extLst>
            </p:cNvPr>
            <p:cNvSpPr>
              <a:spLocks/>
            </p:cNvSpPr>
            <p:nvPr/>
          </p:nvSpPr>
          <p:spPr>
            <a:xfrm>
              <a:off x="4337279" y="3523288"/>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Hardware</a:t>
              </a:r>
            </a:p>
          </p:txBody>
        </p:sp>
        <p:sp>
          <p:nvSpPr>
            <p:cNvPr id="13" name="Rectangle: Rounded Corners 12">
              <a:extLst>
                <a:ext uri="{FF2B5EF4-FFF2-40B4-BE49-F238E27FC236}">
                  <a16:creationId xmlns:a16="http://schemas.microsoft.com/office/drawing/2014/main" id="{BC646792-44D1-A7DB-EB8B-D93867A6A70F}"/>
                </a:ext>
              </a:extLst>
            </p:cNvPr>
            <p:cNvSpPr>
              <a:spLocks/>
            </p:cNvSpPr>
            <p:nvPr/>
          </p:nvSpPr>
          <p:spPr>
            <a:xfrm>
              <a:off x="4335576" y="4075944"/>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Reads pH </a:t>
              </a:r>
            </a:p>
          </p:txBody>
        </p:sp>
        <p:cxnSp>
          <p:nvCxnSpPr>
            <p:cNvPr id="15" name="Straight Connector 14">
              <a:extLst>
                <a:ext uri="{FF2B5EF4-FFF2-40B4-BE49-F238E27FC236}">
                  <a16:creationId xmlns:a16="http://schemas.microsoft.com/office/drawing/2014/main" id="{3A235AFF-6199-443E-CDDF-F3DBA661F5B2}"/>
                </a:ext>
              </a:extLst>
            </p:cNvPr>
            <p:cNvCxnSpPr>
              <a:cxnSpLocks/>
              <a:stCxn id="2" idx="3"/>
            </p:cNvCxnSpPr>
            <p:nvPr/>
          </p:nvCxnSpPr>
          <p:spPr>
            <a:xfrm>
              <a:off x="1636253" y="3213670"/>
              <a:ext cx="37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0205D4-EE90-5044-4532-656A195D342A}"/>
                </a:ext>
              </a:extLst>
            </p:cNvPr>
            <p:cNvCxnSpPr>
              <a:cxnSpLocks/>
            </p:cNvCxnSpPr>
            <p:nvPr/>
          </p:nvCxnSpPr>
          <p:spPr>
            <a:xfrm>
              <a:off x="2014653" y="2853893"/>
              <a:ext cx="0" cy="1450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6B26E1-C03A-4F77-5349-A5466C96323D}"/>
                </a:ext>
              </a:extLst>
            </p:cNvPr>
            <p:cNvCxnSpPr>
              <a:cxnSpLocks/>
              <a:endCxn id="7" idx="1"/>
            </p:cNvCxnSpPr>
            <p:nvPr/>
          </p:nvCxnSpPr>
          <p:spPr>
            <a:xfrm>
              <a:off x="2014653" y="2853893"/>
              <a:ext cx="363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A46D4EA-EA27-7505-0EAD-07A312B7A33B}"/>
                </a:ext>
              </a:extLst>
            </p:cNvPr>
            <p:cNvCxnSpPr>
              <a:cxnSpLocks/>
              <a:endCxn id="5" idx="1"/>
            </p:cNvCxnSpPr>
            <p:nvPr/>
          </p:nvCxnSpPr>
          <p:spPr>
            <a:xfrm>
              <a:off x="2014653" y="3475560"/>
              <a:ext cx="3635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BB7BED5-AF84-D0EA-B22D-6F3A0B898EF2}"/>
                </a:ext>
              </a:extLst>
            </p:cNvPr>
            <p:cNvCxnSpPr>
              <a:cxnSpLocks/>
              <a:endCxn id="3" idx="1"/>
            </p:cNvCxnSpPr>
            <p:nvPr/>
          </p:nvCxnSpPr>
          <p:spPr>
            <a:xfrm>
              <a:off x="2014653" y="4304534"/>
              <a:ext cx="363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A25BB8-C243-D104-12BF-A537F1C5EDA1}"/>
                </a:ext>
              </a:extLst>
            </p:cNvPr>
            <p:cNvCxnSpPr>
              <a:cxnSpLocks/>
            </p:cNvCxnSpPr>
            <p:nvPr/>
          </p:nvCxnSpPr>
          <p:spPr>
            <a:xfrm>
              <a:off x="3978853" y="3121030"/>
              <a:ext cx="0" cy="630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B97CF0-6C0B-ACC7-37B9-05B7A5784265}"/>
                </a:ext>
              </a:extLst>
            </p:cNvPr>
            <p:cNvCxnSpPr>
              <a:cxnSpLocks/>
              <a:stCxn id="5" idx="3"/>
            </p:cNvCxnSpPr>
            <p:nvPr/>
          </p:nvCxnSpPr>
          <p:spPr>
            <a:xfrm>
              <a:off x="3576073" y="3475560"/>
              <a:ext cx="402780" cy="2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1CD229F-FB24-1B40-0A53-33E024ACF32E}"/>
                </a:ext>
              </a:extLst>
            </p:cNvPr>
            <p:cNvCxnSpPr>
              <a:cxnSpLocks/>
              <a:endCxn id="6" idx="1"/>
            </p:cNvCxnSpPr>
            <p:nvPr/>
          </p:nvCxnSpPr>
          <p:spPr>
            <a:xfrm>
              <a:off x="3978853" y="3121106"/>
              <a:ext cx="3584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00D31CC-AA0E-DD22-B790-CCB4314839B9}"/>
                </a:ext>
              </a:extLst>
            </p:cNvPr>
            <p:cNvCxnSpPr>
              <a:cxnSpLocks/>
              <a:endCxn id="12" idx="1"/>
            </p:cNvCxnSpPr>
            <p:nvPr/>
          </p:nvCxnSpPr>
          <p:spPr>
            <a:xfrm>
              <a:off x="3978853" y="3751888"/>
              <a:ext cx="3584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4731EE-EF88-4321-4A07-5B0962747F25}"/>
                </a:ext>
              </a:extLst>
            </p:cNvPr>
            <p:cNvCxnSpPr>
              <a:cxnSpLocks/>
              <a:stCxn id="3" idx="3"/>
              <a:endCxn id="13" idx="1"/>
            </p:cNvCxnSpPr>
            <p:nvPr/>
          </p:nvCxnSpPr>
          <p:spPr>
            <a:xfrm>
              <a:off x="3576165" y="4304534"/>
              <a:ext cx="759411" cy="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112C270-B6B9-AF49-9EE8-1F505CAEEC60}"/>
                </a:ext>
              </a:extLst>
            </p:cNvPr>
            <p:cNvGrpSpPr/>
            <p:nvPr/>
          </p:nvGrpSpPr>
          <p:grpSpPr>
            <a:xfrm>
              <a:off x="5535143" y="2892430"/>
              <a:ext cx="1806112" cy="1088262"/>
              <a:chOff x="5535143" y="2892430"/>
              <a:chExt cx="1806112" cy="1088262"/>
            </a:xfrm>
          </p:grpSpPr>
          <p:cxnSp>
            <p:nvCxnSpPr>
              <p:cNvPr id="26" name="Straight Arrow Connector 25">
                <a:extLst>
                  <a:ext uri="{FF2B5EF4-FFF2-40B4-BE49-F238E27FC236}">
                    <a16:creationId xmlns:a16="http://schemas.microsoft.com/office/drawing/2014/main" id="{01CC0B20-7EA9-84F6-6992-03434B3E8C96}"/>
                  </a:ext>
                </a:extLst>
              </p:cNvPr>
              <p:cNvCxnSpPr>
                <a:cxnSpLocks/>
                <a:stCxn id="12" idx="3"/>
              </p:cNvCxnSpPr>
              <p:nvPr/>
            </p:nvCxnSpPr>
            <p:spPr>
              <a:xfrm>
                <a:off x="5535143" y="3751888"/>
                <a:ext cx="608248" cy="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FCC4340-5817-8371-696B-535090991D4D}"/>
                  </a:ext>
                </a:extLst>
              </p:cNvPr>
              <p:cNvCxnSpPr>
                <a:cxnSpLocks/>
                <a:stCxn id="6" idx="3"/>
              </p:cNvCxnSpPr>
              <p:nvPr/>
            </p:nvCxnSpPr>
            <p:spPr>
              <a:xfrm flipV="1">
                <a:off x="5535143" y="3121030"/>
                <a:ext cx="607811" cy="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6D6BCC7-E1C3-0D27-4C2E-A1D2488BFEC8}"/>
                  </a:ext>
                </a:extLst>
              </p:cNvPr>
              <p:cNvGrpSpPr/>
              <p:nvPr/>
            </p:nvGrpSpPr>
            <p:grpSpPr>
              <a:xfrm>
                <a:off x="6142954" y="2892430"/>
                <a:ext cx="1198301" cy="1088262"/>
                <a:chOff x="6142954" y="2892430"/>
                <a:chExt cx="1198301" cy="1088262"/>
              </a:xfrm>
            </p:grpSpPr>
            <p:sp>
              <p:nvSpPr>
                <p:cNvPr id="8" name="Rectangle: Rounded Corners 7">
                  <a:extLst>
                    <a:ext uri="{FF2B5EF4-FFF2-40B4-BE49-F238E27FC236}">
                      <a16:creationId xmlns:a16="http://schemas.microsoft.com/office/drawing/2014/main" id="{0CF97EC0-6AA4-8805-66E8-02E1E2433503}"/>
                    </a:ext>
                  </a:extLst>
                </p:cNvPr>
                <p:cNvSpPr>
                  <a:spLocks/>
                </p:cNvSpPr>
                <p:nvPr/>
              </p:nvSpPr>
              <p:spPr>
                <a:xfrm>
                  <a:off x="6142954" y="2892430"/>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Inputs Given Speed and Pressure</a:t>
                  </a:r>
                </a:p>
              </p:txBody>
            </p:sp>
            <p:sp>
              <p:nvSpPr>
                <p:cNvPr id="11" name="Rectangle: Rounded Corners 10">
                  <a:extLst>
                    <a:ext uri="{FF2B5EF4-FFF2-40B4-BE49-F238E27FC236}">
                      <a16:creationId xmlns:a16="http://schemas.microsoft.com/office/drawing/2014/main" id="{B7257ACC-A5F7-E2C8-778F-ECF5760D21E3}"/>
                    </a:ext>
                  </a:extLst>
                </p:cNvPr>
                <p:cNvSpPr>
                  <a:spLocks/>
                </p:cNvSpPr>
                <p:nvPr/>
              </p:nvSpPr>
              <p:spPr>
                <a:xfrm>
                  <a:off x="6143391" y="3523492"/>
                  <a:ext cx="1197864" cy="4572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Arial" panose="020B0604020202020204" pitchFamily="34" charset="0"/>
                      <a:cs typeface="Arial" panose="020B0604020202020204" pitchFamily="34" charset="0"/>
                    </a:rPr>
                    <a:t>Gathering Data</a:t>
                  </a:r>
                </a:p>
              </p:txBody>
            </p:sp>
          </p:grpSp>
        </p:grpSp>
        <p:grpSp>
          <p:nvGrpSpPr>
            <p:cNvPr id="51" name="Group 50">
              <a:extLst>
                <a:ext uri="{FF2B5EF4-FFF2-40B4-BE49-F238E27FC236}">
                  <a16:creationId xmlns:a16="http://schemas.microsoft.com/office/drawing/2014/main" id="{341863CE-73E5-861E-0090-9E40FC3EEDCF}"/>
                </a:ext>
              </a:extLst>
            </p:cNvPr>
            <p:cNvGrpSpPr/>
            <p:nvPr/>
          </p:nvGrpSpPr>
          <p:grpSpPr>
            <a:xfrm>
              <a:off x="7340819" y="2467051"/>
              <a:ext cx="3200305" cy="3252127"/>
              <a:chOff x="7340814" y="2859039"/>
              <a:chExt cx="2659576" cy="1121424"/>
            </a:xfrm>
          </p:grpSpPr>
          <p:cxnSp>
            <p:nvCxnSpPr>
              <p:cNvPr id="39" name="Straight Connector 38">
                <a:extLst>
                  <a:ext uri="{FF2B5EF4-FFF2-40B4-BE49-F238E27FC236}">
                    <a16:creationId xmlns:a16="http://schemas.microsoft.com/office/drawing/2014/main" id="{5A34BB89-BDAC-9CF7-6BDE-4B25B2AC8FD1}"/>
                  </a:ext>
                </a:extLst>
              </p:cNvPr>
              <p:cNvCxnSpPr>
                <a:cxnSpLocks/>
              </p:cNvCxnSpPr>
              <p:nvPr/>
            </p:nvCxnSpPr>
            <p:spPr>
              <a:xfrm>
                <a:off x="7340814" y="3302086"/>
                <a:ext cx="190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4EA2DFC-67DA-3747-7197-3B73E2066594}"/>
                  </a:ext>
                </a:extLst>
              </p:cNvPr>
              <p:cNvCxnSpPr>
                <a:cxnSpLocks/>
              </p:cNvCxnSpPr>
              <p:nvPr/>
            </p:nvCxnSpPr>
            <p:spPr>
              <a:xfrm flipV="1">
                <a:off x="8919846" y="3121509"/>
                <a:ext cx="147808" cy="80"/>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F92C7A53-C8A9-1B86-A568-9E792A82F0F3}"/>
                  </a:ext>
                </a:extLst>
              </p:cNvPr>
              <p:cNvGrpSpPr/>
              <p:nvPr/>
            </p:nvGrpSpPr>
            <p:grpSpPr>
              <a:xfrm>
                <a:off x="7342342" y="2859039"/>
                <a:ext cx="2658048" cy="1121424"/>
                <a:chOff x="7342342" y="2859039"/>
                <a:chExt cx="2658048" cy="1121424"/>
              </a:xfrm>
            </p:grpSpPr>
            <p:sp>
              <p:nvSpPr>
                <p:cNvPr id="44" name="Rectangle: Rounded Corners 43">
                  <a:extLst>
                    <a:ext uri="{FF2B5EF4-FFF2-40B4-BE49-F238E27FC236}">
                      <a16:creationId xmlns:a16="http://schemas.microsoft.com/office/drawing/2014/main" id="{0155EDB2-5755-2E03-7E18-93A09F48A17E}"/>
                    </a:ext>
                  </a:extLst>
                </p:cNvPr>
                <p:cNvSpPr>
                  <a:spLocks/>
                </p:cNvSpPr>
                <p:nvPr/>
              </p:nvSpPr>
              <p:spPr>
                <a:xfrm>
                  <a:off x="7720185" y="2859039"/>
                  <a:ext cx="1797728" cy="45719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Reading Flow Data</a:t>
                  </a:r>
                </a:p>
              </p:txBody>
            </p:sp>
            <p:sp>
              <p:nvSpPr>
                <p:cNvPr id="45" name="Rectangle: Rounded Corners 44">
                  <a:extLst>
                    <a:ext uri="{FF2B5EF4-FFF2-40B4-BE49-F238E27FC236}">
                      <a16:creationId xmlns:a16="http://schemas.microsoft.com/office/drawing/2014/main" id="{C976E966-CD65-0821-88CE-903B94C44FE9}"/>
                    </a:ext>
                  </a:extLst>
                </p:cNvPr>
                <p:cNvSpPr>
                  <a:spLocks/>
                </p:cNvSpPr>
                <p:nvPr/>
              </p:nvSpPr>
              <p:spPr>
                <a:xfrm>
                  <a:off x="7660594" y="3523293"/>
                  <a:ext cx="2339796" cy="45717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Raising and Lowering Speed</a:t>
                  </a:r>
                </a:p>
              </p:txBody>
            </p:sp>
            <p:cxnSp>
              <p:nvCxnSpPr>
                <p:cNvPr id="46" name="Straight Arrow Connector 45">
                  <a:extLst>
                    <a:ext uri="{FF2B5EF4-FFF2-40B4-BE49-F238E27FC236}">
                      <a16:creationId xmlns:a16="http://schemas.microsoft.com/office/drawing/2014/main" id="{5CAC703E-5BE6-C3AA-F927-E2CBE4F14799}"/>
                    </a:ext>
                  </a:extLst>
                </p:cNvPr>
                <p:cNvCxnSpPr>
                  <a:cxnSpLocks/>
                </p:cNvCxnSpPr>
                <p:nvPr/>
              </p:nvCxnSpPr>
              <p:spPr>
                <a:xfrm>
                  <a:off x="7342342" y="3087634"/>
                  <a:ext cx="381164" cy="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4EDF69D-E4D4-3289-07B7-328E15E05942}"/>
                    </a:ext>
                  </a:extLst>
                </p:cNvPr>
                <p:cNvCxnSpPr>
                  <a:cxnSpLocks/>
                </p:cNvCxnSpPr>
                <p:nvPr/>
              </p:nvCxnSpPr>
              <p:spPr>
                <a:xfrm>
                  <a:off x="7530680" y="3302086"/>
                  <a:ext cx="0" cy="449792"/>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59" name="Straight Arrow Connector 58">
              <a:extLst>
                <a:ext uri="{FF2B5EF4-FFF2-40B4-BE49-F238E27FC236}">
                  <a16:creationId xmlns:a16="http://schemas.microsoft.com/office/drawing/2014/main" id="{3E390994-4520-3A03-DA80-FA1A3D8FF2D9}"/>
                </a:ext>
              </a:extLst>
            </p:cNvPr>
            <p:cNvCxnSpPr>
              <a:cxnSpLocks/>
            </p:cNvCxnSpPr>
            <p:nvPr/>
          </p:nvCxnSpPr>
          <p:spPr>
            <a:xfrm>
              <a:off x="7569288" y="5056282"/>
              <a:ext cx="155462" cy="1"/>
            </a:xfrm>
            <a:prstGeom prst="straightConnector1">
              <a:avLst/>
            </a:prstGeom>
            <a:ln w="3175">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8FEF4B4E-7FF2-8D6D-E356-75D38AA88E67}"/>
              </a:ext>
            </a:extLst>
          </p:cNvPr>
          <p:cNvSpPr txBox="1"/>
          <p:nvPr/>
        </p:nvSpPr>
        <p:spPr>
          <a:xfrm>
            <a:off x="10668000" y="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2917529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E93E94-D350-A529-B800-5C20CAD472C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E8D373C2-DC3A-E1C1-8630-0BAC1C70A6FB}"/>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Slide Number Placeholder 3">
            <a:extLst>
              <a:ext uri="{FF2B5EF4-FFF2-40B4-BE49-F238E27FC236}">
                <a16:creationId xmlns:a16="http://schemas.microsoft.com/office/drawing/2014/main" id="{208BD65D-B62B-829B-BFFE-63B4F0694D1B}"/>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A5AEF524-62EC-C340-82A1-9F47B6C43E55}" type="slidenum">
              <a:rPr lang="en-US" smtClean="0">
                <a:solidFill>
                  <a:prstClr val="black">
                    <a:tint val="75000"/>
                  </a:prstClr>
                </a:solidFill>
                <a:latin typeface="Calibri"/>
              </a:rPr>
              <a:pPr>
                <a:spcAft>
                  <a:spcPts val="600"/>
                </a:spcAft>
                <a:defRPr/>
              </a:pPr>
              <a:t>23</a:t>
            </a:fld>
            <a:endParaRPr lang="en-US">
              <a:solidFill>
                <a:prstClr val="black">
                  <a:tint val="75000"/>
                </a:prstClr>
              </a:solidFill>
              <a:latin typeface="Calibri"/>
            </a:endParaRPr>
          </a:p>
        </p:txBody>
      </p:sp>
      <p:sp>
        <p:nvSpPr>
          <p:cNvPr id="6" name="Title 4">
            <a:extLst>
              <a:ext uri="{FF2B5EF4-FFF2-40B4-BE49-F238E27FC236}">
                <a16:creationId xmlns:a16="http://schemas.microsoft.com/office/drawing/2014/main" id="{EF9E795C-6DC9-4CCD-351A-BCB0EE36CA60}"/>
              </a:ext>
            </a:extLst>
          </p:cNvPr>
          <p:cNvSpPr txBox="1">
            <a:spLocks/>
          </p:cNvSpPr>
          <p:nvPr/>
        </p:nvSpPr>
        <p:spPr>
          <a:xfrm>
            <a:off x="533400" y="457200"/>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Functional Decomposition</a:t>
            </a:r>
          </a:p>
        </p:txBody>
      </p:sp>
      <p:grpSp>
        <p:nvGrpSpPr>
          <p:cNvPr id="20" name="Group 19">
            <a:extLst>
              <a:ext uri="{FF2B5EF4-FFF2-40B4-BE49-F238E27FC236}">
                <a16:creationId xmlns:a16="http://schemas.microsoft.com/office/drawing/2014/main" id="{E554127D-7768-073A-41DF-8A48A40623B3}"/>
              </a:ext>
            </a:extLst>
          </p:cNvPr>
          <p:cNvGrpSpPr/>
          <p:nvPr/>
        </p:nvGrpSpPr>
        <p:grpSpPr>
          <a:xfrm>
            <a:off x="2421705" y="1829621"/>
            <a:ext cx="5809338" cy="3827702"/>
            <a:chOff x="1182218" y="1786488"/>
            <a:chExt cx="5809338" cy="3827702"/>
          </a:xfrm>
        </p:grpSpPr>
        <p:cxnSp>
          <p:nvCxnSpPr>
            <p:cNvPr id="10" name="Straight Connector 9">
              <a:extLst>
                <a:ext uri="{FF2B5EF4-FFF2-40B4-BE49-F238E27FC236}">
                  <a16:creationId xmlns:a16="http://schemas.microsoft.com/office/drawing/2014/main" id="{BC1FD52E-C8B9-1A6B-EEF9-026141028990}"/>
                </a:ext>
              </a:extLst>
            </p:cNvPr>
            <p:cNvCxnSpPr>
              <a:cxnSpLocks/>
            </p:cNvCxnSpPr>
            <p:nvPr/>
          </p:nvCxnSpPr>
          <p:spPr>
            <a:xfrm>
              <a:off x="3128966" y="3517395"/>
              <a:ext cx="837430"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197518C-E548-06F1-4C74-EE3D0188016F}"/>
                </a:ext>
              </a:extLst>
            </p:cNvPr>
            <p:cNvSpPr/>
            <p:nvPr/>
          </p:nvSpPr>
          <p:spPr>
            <a:xfrm>
              <a:off x="4812764" y="4371871"/>
              <a:ext cx="2178792" cy="1242319"/>
            </a:xfrm>
            <a:prstGeom prst="roundRect">
              <a:avLst/>
            </a:prstGeom>
            <a:solidFill>
              <a:srgbClr val="7030A0">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Limiting Dimensions </a:t>
              </a:r>
            </a:p>
          </p:txBody>
        </p:sp>
        <p:sp>
          <p:nvSpPr>
            <p:cNvPr id="8" name="Rectangle: Rounded Corners 7">
              <a:extLst>
                <a:ext uri="{FF2B5EF4-FFF2-40B4-BE49-F238E27FC236}">
                  <a16:creationId xmlns:a16="http://schemas.microsoft.com/office/drawing/2014/main" id="{8D16BDB6-D437-6DD2-1889-B3CF0ECF31E4}"/>
                </a:ext>
              </a:extLst>
            </p:cNvPr>
            <p:cNvSpPr/>
            <p:nvPr/>
          </p:nvSpPr>
          <p:spPr>
            <a:xfrm>
              <a:off x="1182218" y="2908738"/>
              <a:ext cx="2178792" cy="1242319"/>
            </a:xfrm>
            <a:prstGeom prst="roundRect">
              <a:avLst/>
            </a:prstGeom>
            <a:solidFill>
              <a:srgbClr val="6828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Packaging</a:t>
              </a:r>
            </a:p>
          </p:txBody>
        </p:sp>
        <p:sp>
          <p:nvSpPr>
            <p:cNvPr id="9" name="Rectangle: Rounded Corners 8">
              <a:extLst>
                <a:ext uri="{FF2B5EF4-FFF2-40B4-BE49-F238E27FC236}">
                  <a16:creationId xmlns:a16="http://schemas.microsoft.com/office/drawing/2014/main" id="{BCD55212-DC1B-093B-58E3-BED8BEA28734}"/>
                </a:ext>
              </a:extLst>
            </p:cNvPr>
            <p:cNvSpPr/>
            <p:nvPr/>
          </p:nvSpPr>
          <p:spPr>
            <a:xfrm>
              <a:off x="4807350" y="1786488"/>
              <a:ext cx="2178792" cy="1242319"/>
            </a:xfrm>
            <a:prstGeom prst="roundRect">
              <a:avLst/>
            </a:prstGeom>
            <a:solidFill>
              <a:srgbClr val="7030A0">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Reducing Weight</a:t>
              </a:r>
            </a:p>
          </p:txBody>
        </p:sp>
        <p:cxnSp>
          <p:nvCxnSpPr>
            <p:cNvPr id="11" name="Straight Connector 10">
              <a:extLst>
                <a:ext uri="{FF2B5EF4-FFF2-40B4-BE49-F238E27FC236}">
                  <a16:creationId xmlns:a16="http://schemas.microsoft.com/office/drawing/2014/main" id="{FDD4976C-13D0-9B8F-6E66-750D3A313F6E}"/>
                </a:ext>
              </a:extLst>
            </p:cNvPr>
            <p:cNvCxnSpPr>
              <a:cxnSpLocks/>
            </p:cNvCxnSpPr>
            <p:nvPr/>
          </p:nvCxnSpPr>
          <p:spPr>
            <a:xfrm>
              <a:off x="3968454" y="2398457"/>
              <a:ext cx="0" cy="259080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83541B-ADB6-674E-6F22-81D5AD4D7E93}"/>
                </a:ext>
              </a:extLst>
            </p:cNvPr>
            <p:cNvCxnSpPr>
              <a:cxnSpLocks/>
            </p:cNvCxnSpPr>
            <p:nvPr/>
          </p:nvCxnSpPr>
          <p:spPr>
            <a:xfrm>
              <a:off x="3956277" y="2398457"/>
              <a:ext cx="833875"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64773B0-39BE-1C71-E124-BD5EAD4265B3}"/>
                </a:ext>
              </a:extLst>
            </p:cNvPr>
            <p:cNvCxnSpPr>
              <a:cxnSpLocks/>
            </p:cNvCxnSpPr>
            <p:nvPr/>
          </p:nvCxnSpPr>
          <p:spPr>
            <a:xfrm>
              <a:off x="3967098" y="4989257"/>
              <a:ext cx="833875"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AAD9CE83-11F1-CFE9-3D18-39048FD6EBA7}"/>
              </a:ext>
            </a:extLst>
          </p:cNvPr>
          <p:cNvSpPr txBox="1"/>
          <p:nvPr/>
        </p:nvSpPr>
        <p:spPr>
          <a:xfrm>
            <a:off x="10668000" y="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279276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457200"/>
            <a:ext cx="9601200" cy="960276"/>
          </a:xfrm>
        </p:spPr>
        <p:txBody>
          <a:bodyPr anchor="b">
            <a:normAutofit/>
          </a:bodyPr>
          <a:lstStyle/>
          <a:p>
            <a:r>
              <a:rPr lang="en-US"/>
              <a:t>Functional Decomposition</a:t>
            </a:r>
          </a:p>
        </p:txBody>
      </p:sp>
      <p:sp>
        <p:nvSpPr>
          <p:cNvPr id="2" name="Rectangle: Rounded Corners 1">
            <a:extLst>
              <a:ext uri="{FF2B5EF4-FFF2-40B4-BE49-F238E27FC236}">
                <a16:creationId xmlns:a16="http://schemas.microsoft.com/office/drawing/2014/main" id="{4FB5565F-1BDC-9AE3-8D55-81EA70F6F905}"/>
              </a:ext>
            </a:extLst>
          </p:cNvPr>
          <p:cNvSpPr>
            <a:spLocks noGrp="1" noRot="1" noMove="1" noResize="1" noEditPoints="1" noAdjustHandles="1" noChangeArrowheads="1" noChangeShapeType="1"/>
          </p:cNvSpPr>
          <p:nvPr/>
        </p:nvSpPr>
        <p:spPr>
          <a:xfrm>
            <a:off x="169453" y="3336086"/>
            <a:ext cx="2743200" cy="914400"/>
          </a:xfrm>
          <a:prstGeom prst="roundRect">
            <a:avLst/>
          </a:prstGeom>
          <a:solidFill>
            <a:srgbClr val="09BA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Feasibility</a:t>
            </a:r>
          </a:p>
        </p:txBody>
      </p:sp>
      <p:sp>
        <p:nvSpPr>
          <p:cNvPr id="3" name="Rectangle: Rounded Corners 2">
            <a:extLst>
              <a:ext uri="{FF2B5EF4-FFF2-40B4-BE49-F238E27FC236}">
                <a16:creationId xmlns:a16="http://schemas.microsoft.com/office/drawing/2014/main" id="{BE837C27-7DC1-A0B6-2BDF-340A15A9B29F}"/>
              </a:ext>
            </a:extLst>
          </p:cNvPr>
          <p:cNvSpPr>
            <a:spLocks noGrp="1" noRot="1" noMove="1" noResize="1" noEditPoints="1" noAdjustHandles="1" noChangeArrowheads="1" noChangeShapeType="1"/>
          </p:cNvSpPr>
          <p:nvPr/>
        </p:nvSpPr>
        <p:spPr>
          <a:xfrm>
            <a:off x="3697475" y="1792315"/>
            <a:ext cx="2743200" cy="914400"/>
          </a:xfrm>
          <a:prstGeom prst="round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Maintenance</a:t>
            </a:r>
          </a:p>
        </p:txBody>
      </p:sp>
      <p:sp>
        <p:nvSpPr>
          <p:cNvPr id="5" name="Rectangle: Rounded Corners 4">
            <a:extLst>
              <a:ext uri="{FF2B5EF4-FFF2-40B4-BE49-F238E27FC236}">
                <a16:creationId xmlns:a16="http://schemas.microsoft.com/office/drawing/2014/main" id="{A392D969-AF07-1AEC-1D5C-609BA80FE0F5}"/>
              </a:ext>
            </a:extLst>
          </p:cNvPr>
          <p:cNvSpPr>
            <a:spLocks noGrp="1" noRot="1" noMove="1" noResize="1" noEditPoints="1" noAdjustHandles="1" noChangeArrowheads="1" noChangeShapeType="1"/>
          </p:cNvSpPr>
          <p:nvPr/>
        </p:nvSpPr>
        <p:spPr>
          <a:xfrm>
            <a:off x="3764382" y="4879858"/>
            <a:ext cx="2743200" cy="914400"/>
          </a:xfrm>
          <a:prstGeom prst="roundRect">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Compatibility</a:t>
            </a:r>
          </a:p>
        </p:txBody>
      </p:sp>
      <p:sp>
        <p:nvSpPr>
          <p:cNvPr id="6" name="Rectangle: Rounded Corners 5">
            <a:extLst>
              <a:ext uri="{FF2B5EF4-FFF2-40B4-BE49-F238E27FC236}">
                <a16:creationId xmlns:a16="http://schemas.microsoft.com/office/drawing/2014/main" id="{6D1585BD-5282-0DCD-1D4A-ECB2501F083E}"/>
              </a:ext>
            </a:extLst>
          </p:cNvPr>
          <p:cNvSpPr>
            <a:spLocks noGrp="1" noRot="1" noMove="1" noResize="1" noEditPoints="1" noAdjustHandles="1" noChangeArrowheads="1" noChangeShapeType="1"/>
          </p:cNvSpPr>
          <p:nvPr/>
        </p:nvSpPr>
        <p:spPr>
          <a:xfrm>
            <a:off x="7777045" y="4879816"/>
            <a:ext cx="2743200" cy="914405"/>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Using Universal Connector</a:t>
            </a:r>
          </a:p>
        </p:txBody>
      </p:sp>
      <p:sp>
        <p:nvSpPr>
          <p:cNvPr id="14" name="Rectangle: Rounded Corners 13">
            <a:extLst>
              <a:ext uri="{FF2B5EF4-FFF2-40B4-BE49-F238E27FC236}">
                <a16:creationId xmlns:a16="http://schemas.microsoft.com/office/drawing/2014/main" id="{42E1DB96-04F1-2EDB-74A7-38C5A72DDDE4}"/>
              </a:ext>
            </a:extLst>
          </p:cNvPr>
          <p:cNvSpPr>
            <a:spLocks noGrp="1" noRot="1" noMove="1" noResize="1" noEditPoints="1" noAdjustHandles="1" noChangeArrowheads="1" noChangeShapeType="1"/>
          </p:cNvSpPr>
          <p:nvPr/>
        </p:nvSpPr>
        <p:spPr>
          <a:xfrm>
            <a:off x="7778572" y="1794199"/>
            <a:ext cx="274320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Preventing Fouling</a:t>
            </a:r>
          </a:p>
        </p:txBody>
      </p:sp>
      <p:cxnSp>
        <p:nvCxnSpPr>
          <p:cNvPr id="16" name="Straight Connector 15">
            <a:extLst>
              <a:ext uri="{FF2B5EF4-FFF2-40B4-BE49-F238E27FC236}">
                <a16:creationId xmlns:a16="http://schemas.microsoft.com/office/drawing/2014/main" id="{5453EDA2-CEFB-5F88-5386-B1495D4DFB10}"/>
              </a:ext>
            </a:extLst>
          </p:cNvPr>
          <p:cNvCxnSpPr>
            <a:cxnSpLocks noGrp="1" noRot="1" noMove="1" noResize="1" noEditPoints="1" noAdjustHandles="1" noChangeArrowheads="1" noChangeShapeType="1"/>
            <a:stCxn id="2" idx="3"/>
          </p:cNvCxnSpPr>
          <p:nvPr/>
        </p:nvCxnSpPr>
        <p:spPr>
          <a:xfrm>
            <a:off x="2912653" y="3793286"/>
            <a:ext cx="36397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983E34-BA19-1C4A-59C6-3236CCA88724}"/>
              </a:ext>
            </a:extLst>
          </p:cNvPr>
          <p:cNvCxnSpPr>
            <a:cxnSpLocks noGrp="1" noRot="1" noMove="1" noResize="1" noEditPoints="1" noAdjustHandles="1" noChangeArrowheads="1" noChangeShapeType="1"/>
          </p:cNvCxnSpPr>
          <p:nvPr/>
        </p:nvCxnSpPr>
        <p:spPr>
          <a:xfrm>
            <a:off x="3276625" y="2249515"/>
            <a:ext cx="0" cy="3087503"/>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2F49DD-CC00-DE27-C99D-77C3BFFFEDDE}"/>
              </a:ext>
            </a:extLst>
          </p:cNvPr>
          <p:cNvCxnSpPr>
            <a:cxnSpLocks noGrp="1" noRot="1" noMove="1" noResize="1" noEditPoints="1" noAdjustHandles="1" noChangeArrowheads="1" noChangeShapeType="1"/>
            <a:endCxn id="3" idx="1"/>
          </p:cNvCxnSpPr>
          <p:nvPr/>
        </p:nvCxnSpPr>
        <p:spPr>
          <a:xfrm>
            <a:off x="3276625" y="2249515"/>
            <a:ext cx="420850"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23012D1-09BA-2285-4A4B-BA36695688D1}"/>
              </a:ext>
            </a:extLst>
          </p:cNvPr>
          <p:cNvCxnSpPr>
            <a:cxnSpLocks noGrp="1" noRot="1" noMove="1" noResize="1" noEditPoints="1" noAdjustHandles="1" noChangeArrowheads="1" noChangeShapeType="1"/>
            <a:endCxn id="5" idx="1"/>
          </p:cNvCxnSpPr>
          <p:nvPr/>
        </p:nvCxnSpPr>
        <p:spPr>
          <a:xfrm>
            <a:off x="3276625" y="5337018"/>
            <a:ext cx="487757" cy="4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85E1AAC-07F0-3861-5038-E0BA96D68B91}"/>
              </a:ext>
            </a:extLst>
          </p:cNvPr>
          <p:cNvCxnSpPr>
            <a:cxnSpLocks noGrp="1" noRot="1" noMove="1" noResize="1" noEditPoints="1" noAdjustHandles="1" noChangeArrowheads="1" noChangeShapeType="1"/>
            <a:stCxn id="3" idx="3"/>
            <a:endCxn id="14" idx="1"/>
          </p:cNvCxnSpPr>
          <p:nvPr/>
        </p:nvCxnSpPr>
        <p:spPr>
          <a:xfrm>
            <a:off x="6440675" y="2249515"/>
            <a:ext cx="1337897" cy="1884"/>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401AEA1-5FAE-B742-770C-65D5F8633F07}"/>
              </a:ext>
            </a:extLst>
          </p:cNvPr>
          <p:cNvCxnSpPr>
            <a:cxnSpLocks noGrp="1" noRot="1" noMove="1" noResize="1" noEditPoints="1" noAdjustHandles="1" noChangeArrowheads="1" noChangeShapeType="1"/>
            <a:stCxn id="5" idx="3"/>
            <a:endCxn id="6" idx="1"/>
          </p:cNvCxnSpPr>
          <p:nvPr/>
        </p:nvCxnSpPr>
        <p:spPr>
          <a:xfrm flipV="1">
            <a:off x="6507582" y="5337019"/>
            <a:ext cx="1269463" cy="39"/>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B2303D-4F90-BB89-7B66-461E8003474C}"/>
              </a:ext>
            </a:extLst>
          </p:cNvPr>
          <p:cNvSpPr txBox="1"/>
          <p:nvPr/>
        </p:nvSpPr>
        <p:spPr>
          <a:xfrm>
            <a:off x="10668000" y="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360431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9C9A66C0-FB00-5F1D-D49A-8ECD04F5EBF6}"/>
              </a:ext>
            </a:extLst>
          </p:cNvPr>
          <p:cNvGrpSpPr/>
          <p:nvPr/>
        </p:nvGrpSpPr>
        <p:grpSpPr>
          <a:xfrm rot="10800000">
            <a:off x="9229031" y="6124462"/>
            <a:ext cx="1606406" cy="527798"/>
            <a:chOff x="1910453" y="1707531"/>
            <a:chExt cx="3057150" cy="847769"/>
          </a:xfrm>
        </p:grpSpPr>
        <p:sp>
          <p:nvSpPr>
            <p:cNvPr id="68" name="Freeform: Shape 67">
              <a:extLst>
                <a:ext uri="{FF2B5EF4-FFF2-40B4-BE49-F238E27FC236}">
                  <a16:creationId xmlns:a16="http://schemas.microsoft.com/office/drawing/2014/main" id="{2DAD60DF-12E3-04F8-9A9A-2434E39B0EA3}"/>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4B32BB1-0BBE-3327-C06C-2A869EEACCAA}"/>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4559404F-0F31-A9ED-C8B2-55C7CE8B7753}"/>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0511334-7562-A20E-15DE-6883923C8108}"/>
              </a:ext>
            </a:extLst>
          </p:cNvPr>
          <p:cNvGrpSpPr/>
          <p:nvPr/>
        </p:nvGrpSpPr>
        <p:grpSpPr>
          <a:xfrm>
            <a:off x="3831929" y="377518"/>
            <a:ext cx="3192370" cy="6096854"/>
            <a:chOff x="3789190" y="377518"/>
            <a:chExt cx="3192649" cy="5949856"/>
          </a:xfrm>
        </p:grpSpPr>
        <p:sp>
          <p:nvSpPr>
            <p:cNvPr id="16" name="Freeform: Shape 15">
              <a:extLst>
                <a:ext uri="{FF2B5EF4-FFF2-40B4-BE49-F238E27FC236}">
                  <a16:creationId xmlns:a16="http://schemas.microsoft.com/office/drawing/2014/main" id="{4BD87C6D-0B62-657B-9478-638FD07FB73F}"/>
                </a:ext>
              </a:extLst>
            </p:cNvPr>
            <p:cNvSpPr/>
            <p:nvPr/>
          </p:nvSpPr>
          <p:spPr>
            <a:xfrm>
              <a:off x="3794886"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24B94BE-BF4A-1F30-606C-DF733204CE8B}"/>
                </a:ext>
              </a:extLst>
            </p:cNvPr>
            <p:cNvSpPr/>
            <p:nvPr/>
          </p:nvSpPr>
          <p:spPr>
            <a:xfrm>
              <a:off x="3789190"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7870E1-E898-A6DB-0F25-54A1BD7AC3E7}"/>
                </a:ext>
              </a:extLst>
            </p:cNvPr>
            <p:cNvSpPr/>
            <p:nvPr/>
          </p:nvSpPr>
          <p:spPr>
            <a:xfrm>
              <a:off x="3793850"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6D007A8-443F-0E43-1CA7-65C70979EB92}"/>
              </a:ext>
            </a:extLst>
          </p:cNvPr>
          <p:cNvGrpSpPr/>
          <p:nvPr/>
        </p:nvGrpSpPr>
        <p:grpSpPr>
          <a:xfrm>
            <a:off x="1609684" y="3428999"/>
            <a:ext cx="2245208" cy="812905"/>
            <a:chOff x="1299433" y="3428999"/>
            <a:chExt cx="2555460" cy="812905"/>
          </a:xfrm>
        </p:grpSpPr>
        <p:sp>
          <p:nvSpPr>
            <p:cNvPr id="6" name="Freeform: Shape 5">
              <a:extLst>
                <a:ext uri="{FF2B5EF4-FFF2-40B4-BE49-F238E27FC236}">
                  <a16:creationId xmlns:a16="http://schemas.microsoft.com/office/drawing/2014/main" id="{6FC7C3AA-4F47-594C-0C14-A42B9990FD95}"/>
                </a:ext>
              </a:extLst>
            </p:cNvPr>
            <p:cNvSpPr/>
            <p:nvPr/>
          </p:nvSpPr>
          <p:spPr>
            <a:xfrm>
              <a:off x="1299433" y="3429000"/>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30576FD-30C9-0588-65BC-4698E2963B9F}"/>
                </a:ext>
              </a:extLst>
            </p:cNvPr>
            <p:cNvSpPr/>
            <p:nvPr/>
          </p:nvSpPr>
          <p:spPr>
            <a:xfrm>
              <a:off x="1308439" y="3428999"/>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423611D-2F58-0A77-C8D4-7141489709B2}"/>
                </a:ext>
              </a:extLst>
            </p:cNvPr>
            <p:cNvSpPr/>
            <p:nvPr/>
          </p:nvSpPr>
          <p:spPr>
            <a:xfrm>
              <a:off x="1312883" y="3431413"/>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71146C-1956-161D-5AC8-7E0691A88DB1}"/>
              </a:ext>
            </a:extLst>
          </p:cNvPr>
          <p:cNvGrpSpPr/>
          <p:nvPr/>
        </p:nvGrpSpPr>
        <p:grpSpPr>
          <a:xfrm>
            <a:off x="-173306" y="840354"/>
            <a:ext cx="1788342" cy="612118"/>
            <a:chOff x="1910453" y="1707531"/>
            <a:chExt cx="3057150" cy="847769"/>
          </a:xfrm>
        </p:grpSpPr>
        <p:sp>
          <p:nvSpPr>
            <p:cNvPr id="64" name="Freeform: Shape 63">
              <a:extLst>
                <a:ext uri="{FF2B5EF4-FFF2-40B4-BE49-F238E27FC236}">
                  <a16:creationId xmlns:a16="http://schemas.microsoft.com/office/drawing/2014/main" id="{0352168B-DD76-31BC-AE02-5EE409B2B92F}"/>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B1BA74CE-FCF9-56EF-0065-CACD49171FD9}"/>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5FF3B069-569B-F81C-A475-C812A99DC7C5}"/>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AF2514CB-30BB-3068-46C7-BFE520E4CB5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55D680A-A57C-DF5C-3D14-6824E63BD50B}"/>
              </a:ext>
            </a:extLst>
          </p:cNvPr>
          <p:cNvSpPr>
            <a:spLocks noGrp="1"/>
          </p:cNvSpPr>
          <p:nvPr>
            <p:ph type="sldNum" sz="quarter" idx="12"/>
          </p:nvPr>
        </p:nvSpPr>
        <p:spPr/>
        <p:txBody>
          <a:bodyPr/>
          <a:lstStyle/>
          <a:p>
            <a:fld id="{A5AEF524-62EC-C340-82A1-9F47B6C43E55}" type="slidenum">
              <a:rPr lang="en-US" smtClean="0"/>
              <a:t>25</a:t>
            </a:fld>
            <a:endParaRPr lang="en-US"/>
          </a:p>
        </p:txBody>
      </p:sp>
      <p:grpSp>
        <p:nvGrpSpPr>
          <p:cNvPr id="9" name="Group 8">
            <a:extLst>
              <a:ext uri="{FF2B5EF4-FFF2-40B4-BE49-F238E27FC236}">
                <a16:creationId xmlns:a16="http://schemas.microsoft.com/office/drawing/2014/main" id="{4CEF0687-4FD2-F2FD-37D5-F3FB10556C0E}"/>
              </a:ext>
            </a:extLst>
          </p:cNvPr>
          <p:cNvGrpSpPr/>
          <p:nvPr/>
        </p:nvGrpSpPr>
        <p:grpSpPr>
          <a:xfrm>
            <a:off x="2749870" y="3904390"/>
            <a:ext cx="2145817" cy="2318735"/>
            <a:chOff x="5727068" y="2385553"/>
            <a:chExt cx="2818180" cy="3402674"/>
          </a:xfrm>
        </p:grpSpPr>
        <p:grpSp>
          <p:nvGrpSpPr>
            <p:cNvPr id="10" name="Group 9">
              <a:extLst>
                <a:ext uri="{FF2B5EF4-FFF2-40B4-BE49-F238E27FC236}">
                  <a16:creationId xmlns:a16="http://schemas.microsoft.com/office/drawing/2014/main" id="{5F785A2B-D085-C1D4-5AB8-DF36B1C4DF68}"/>
                </a:ext>
              </a:extLst>
            </p:cNvPr>
            <p:cNvGrpSpPr/>
            <p:nvPr/>
          </p:nvGrpSpPr>
          <p:grpSpPr>
            <a:xfrm>
              <a:off x="5727068" y="2385553"/>
              <a:ext cx="2818180" cy="3402674"/>
              <a:chOff x="4480264" y="2187615"/>
              <a:chExt cx="960699" cy="2060294"/>
            </a:xfrm>
          </p:grpSpPr>
          <p:sp>
            <p:nvSpPr>
              <p:cNvPr id="12" name="Rectangle: Rounded Corners 11">
                <a:extLst>
                  <a:ext uri="{FF2B5EF4-FFF2-40B4-BE49-F238E27FC236}">
                    <a16:creationId xmlns:a16="http://schemas.microsoft.com/office/drawing/2014/main" id="{4D2FD3E3-6F86-EF86-0C8B-05E3635156D8}"/>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C293CA9-2470-1C55-9CB4-F9380CD593A9}"/>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F8EAFB0-DCE4-549E-6AAD-365AFED2DD64}"/>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F971517-E840-D110-3AA9-C9F10EB2C46A}"/>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2">
            <a:extLst>
              <a:ext uri="{FF2B5EF4-FFF2-40B4-BE49-F238E27FC236}">
                <a16:creationId xmlns:a16="http://schemas.microsoft.com/office/drawing/2014/main" id="{DD4EABF8-FA85-C3CB-7734-C4172AB62983}"/>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25</a:t>
            </a:fld>
            <a:endParaRPr lang="en-US"/>
          </a:p>
        </p:txBody>
      </p:sp>
      <p:sp>
        <p:nvSpPr>
          <p:cNvPr id="20" name="Title 3">
            <a:extLst>
              <a:ext uri="{FF2B5EF4-FFF2-40B4-BE49-F238E27FC236}">
                <a16:creationId xmlns:a16="http://schemas.microsoft.com/office/drawing/2014/main" id="{7FAB3403-6DB5-9D0F-9390-D1341953A75D}"/>
              </a:ext>
            </a:extLst>
          </p:cNvPr>
          <p:cNvSpPr txBox="1">
            <a:spLocks/>
          </p:cNvSpPr>
          <p:nvPr/>
        </p:nvSpPr>
        <p:spPr>
          <a:xfrm>
            <a:off x="533400" y="0"/>
            <a:ext cx="9601200" cy="96027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Future Work</a:t>
            </a:r>
          </a:p>
        </p:txBody>
      </p:sp>
      <p:grpSp>
        <p:nvGrpSpPr>
          <p:cNvPr id="21" name="Group 20">
            <a:extLst>
              <a:ext uri="{FF2B5EF4-FFF2-40B4-BE49-F238E27FC236}">
                <a16:creationId xmlns:a16="http://schemas.microsoft.com/office/drawing/2014/main" id="{34FB082D-282D-1E85-FEC5-72DD5C6A5DD7}"/>
              </a:ext>
            </a:extLst>
          </p:cNvPr>
          <p:cNvGrpSpPr/>
          <p:nvPr/>
        </p:nvGrpSpPr>
        <p:grpSpPr>
          <a:xfrm>
            <a:off x="533399" y="1349375"/>
            <a:ext cx="2145817" cy="2318735"/>
            <a:chOff x="5727068" y="2385553"/>
            <a:chExt cx="2818180" cy="3402674"/>
          </a:xfrm>
        </p:grpSpPr>
        <p:grpSp>
          <p:nvGrpSpPr>
            <p:cNvPr id="22" name="Group 21">
              <a:extLst>
                <a:ext uri="{FF2B5EF4-FFF2-40B4-BE49-F238E27FC236}">
                  <a16:creationId xmlns:a16="http://schemas.microsoft.com/office/drawing/2014/main" id="{A7E582EF-8CFE-B668-A3C3-2F7266B6F4FA}"/>
                </a:ext>
              </a:extLst>
            </p:cNvPr>
            <p:cNvGrpSpPr/>
            <p:nvPr/>
          </p:nvGrpSpPr>
          <p:grpSpPr>
            <a:xfrm>
              <a:off x="5727068" y="2385553"/>
              <a:ext cx="2818180" cy="3402674"/>
              <a:chOff x="4480264" y="2187615"/>
              <a:chExt cx="960699" cy="2060294"/>
            </a:xfrm>
          </p:grpSpPr>
          <p:sp>
            <p:nvSpPr>
              <p:cNvPr id="24" name="Rectangle: Rounded Corners 23">
                <a:extLst>
                  <a:ext uri="{FF2B5EF4-FFF2-40B4-BE49-F238E27FC236}">
                    <a16:creationId xmlns:a16="http://schemas.microsoft.com/office/drawing/2014/main" id="{E39A84BE-9240-0E61-C49E-71457B835905}"/>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1E026BA-92CA-09E6-42A1-1FD685653ED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063864A4-AB18-0B8C-707B-EF7818FC65A6}"/>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BB9AA8F-8DC6-6283-3A9E-B99DBA00A1E5}"/>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12D0A97-991C-643C-402B-CAFE1CA03F21}"/>
              </a:ext>
            </a:extLst>
          </p:cNvPr>
          <p:cNvGrpSpPr/>
          <p:nvPr/>
        </p:nvGrpSpPr>
        <p:grpSpPr>
          <a:xfrm>
            <a:off x="6996282" y="3245709"/>
            <a:ext cx="2304586" cy="960276"/>
            <a:chOff x="1299433" y="3428999"/>
            <a:chExt cx="2555460" cy="812905"/>
          </a:xfrm>
        </p:grpSpPr>
        <p:sp>
          <p:nvSpPr>
            <p:cNvPr id="28" name="Freeform: Shape 27">
              <a:extLst>
                <a:ext uri="{FF2B5EF4-FFF2-40B4-BE49-F238E27FC236}">
                  <a16:creationId xmlns:a16="http://schemas.microsoft.com/office/drawing/2014/main" id="{5E49E941-EB1B-A0DC-5F87-BCC873BAA137}"/>
                </a:ext>
              </a:extLst>
            </p:cNvPr>
            <p:cNvSpPr/>
            <p:nvPr/>
          </p:nvSpPr>
          <p:spPr>
            <a:xfrm>
              <a:off x="1299433" y="3429000"/>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FB8061F6-4E0C-72A4-9185-A847C3FAC796}"/>
                </a:ext>
              </a:extLst>
            </p:cNvPr>
            <p:cNvSpPr/>
            <p:nvPr/>
          </p:nvSpPr>
          <p:spPr>
            <a:xfrm>
              <a:off x="1308439" y="3428999"/>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F3C6210-F4D3-407E-E704-421A9F6E654E}"/>
                </a:ext>
              </a:extLst>
            </p:cNvPr>
            <p:cNvSpPr/>
            <p:nvPr/>
          </p:nvSpPr>
          <p:spPr>
            <a:xfrm>
              <a:off x="1312883" y="3431413"/>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E1A2B09E-6659-7F24-BD91-23F48F91D9ED}"/>
              </a:ext>
            </a:extLst>
          </p:cNvPr>
          <p:cNvSpPr txBox="1"/>
          <p:nvPr/>
        </p:nvSpPr>
        <p:spPr>
          <a:xfrm>
            <a:off x="474228" y="1806996"/>
            <a:ext cx="2359508" cy="159371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Benchmarking and Secondary Dialysis Research</a:t>
            </a:r>
          </a:p>
        </p:txBody>
      </p:sp>
      <p:sp>
        <p:nvSpPr>
          <p:cNvPr id="32" name="TextBox 31">
            <a:extLst>
              <a:ext uri="{FF2B5EF4-FFF2-40B4-BE49-F238E27FC236}">
                <a16:creationId xmlns:a16="http://schemas.microsoft.com/office/drawing/2014/main" id="{F7D5E53A-E211-E759-D527-2B115409AA26}"/>
              </a:ext>
            </a:extLst>
          </p:cNvPr>
          <p:cNvSpPr txBox="1"/>
          <p:nvPr/>
        </p:nvSpPr>
        <p:spPr>
          <a:xfrm>
            <a:off x="6091350" y="1876232"/>
            <a:ext cx="1652751" cy="1107996"/>
          </a:xfrm>
          <a:prstGeom prst="rect">
            <a:avLst/>
          </a:prstGeom>
          <a:noFill/>
        </p:spPr>
        <p:txBody>
          <a:bodyPr wrap="square" rtlCol="0">
            <a:spAutoFit/>
          </a:bodyPr>
          <a:lstStyle/>
          <a:p>
            <a:pPr algn="ctr"/>
            <a:r>
              <a:rPr lang="en-US" sz="2400"/>
              <a:t>Concept</a:t>
            </a:r>
          </a:p>
          <a:p>
            <a:pPr algn="ctr"/>
            <a:r>
              <a:rPr lang="en-US" sz="2400"/>
              <a:t>Selection</a:t>
            </a:r>
          </a:p>
          <a:p>
            <a:endParaRPr lang="en-US"/>
          </a:p>
        </p:txBody>
      </p:sp>
      <p:grpSp>
        <p:nvGrpSpPr>
          <p:cNvPr id="33" name="Group 32">
            <a:extLst>
              <a:ext uri="{FF2B5EF4-FFF2-40B4-BE49-F238E27FC236}">
                <a16:creationId xmlns:a16="http://schemas.microsoft.com/office/drawing/2014/main" id="{13EA9CB5-2D03-9ED4-F960-6F32CDA9ADE0}"/>
              </a:ext>
            </a:extLst>
          </p:cNvPr>
          <p:cNvGrpSpPr/>
          <p:nvPr/>
        </p:nvGrpSpPr>
        <p:grpSpPr>
          <a:xfrm>
            <a:off x="75320" y="1081969"/>
            <a:ext cx="317414" cy="290212"/>
            <a:chOff x="9254971" y="4414909"/>
            <a:chExt cx="317414" cy="290212"/>
          </a:xfrm>
        </p:grpSpPr>
        <p:grpSp>
          <p:nvGrpSpPr>
            <p:cNvPr id="34" name="Group 33">
              <a:extLst>
                <a:ext uri="{FF2B5EF4-FFF2-40B4-BE49-F238E27FC236}">
                  <a16:creationId xmlns:a16="http://schemas.microsoft.com/office/drawing/2014/main" id="{7560B6A8-9470-8490-75D5-A70AF600A4C9}"/>
                </a:ext>
              </a:extLst>
            </p:cNvPr>
            <p:cNvGrpSpPr/>
            <p:nvPr/>
          </p:nvGrpSpPr>
          <p:grpSpPr>
            <a:xfrm>
              <a:off x="9254971" y="4454353"/>
              <a:ext cx="277847" cy="250768"/>
              <a:chOff x="9254971" y="4454353"/>
              <a:chExt cx="277847" cy="250768"/>
            </a:xfrm>
          </p:grpSpPr>
          <p:sp>
            <p:nvSpPr>
              <p:cNvPr id="36" name="Flowchart: Connector 35">
                <a:extLst>
                  <a:ext uri="{FF2B5EF4-FFF2-40B4-BE49-F238E27FC236}">
                    <a16:creationId xmlns:a16="http://schemas.microsoft.com/office/drawing/2014/main" id="{5B832A66-E311-FF83-7667-D850DC2B5765}"/>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586DD45B-06B5-01EC-870B-F04FFF4FC4AD}"/>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lowchart: Connector 34">
              <a:extLst>
                <a:ext uri="{FF2B5EF4-FFF2-40B4-BE49-F238E27FC236}">
                  <a16:creationId xmlns:a16="http://schemas.microsoft.com/office/drawing/2014/main" id="{9A550B45-973E-C953-049F-C40392D258F7}"/>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C7A330FC-986F-8588-518A-3F9867EC5551}"/>
              </a:ext>
            </a:extLst>
          </p:cNvPr>
          <p:cNvGrpSpPr/>
          <p:nvPr/>
        </p:nvGrpSpPr>
        <p:grpSpPr>
          <a:xfrm>
            <a:off x="3677309" y="6072247"/>
            <a:ext cx="317414" cy="290212"/>
            <a:chOff x="9254971" y="4414909"/>
            <a:chExt cx="317414" cy="290212"/>
          </a:xfrm>
        </p:grpSpPr>
        <p:grpSp>
          <p:nvGrpSpPr>
            <p:cNvPr id="39" name="Group 38">
              <a:extLst>
                <a:ext uri="{FF2B5EF4-FFF2-40B4-BE49-F238E27FC236}">
                  <a16:creationId xmlns:a16="http://schemas.microsoft.com/office/drawing/2014/main" id="{13436EA2-FE37-6011-67EE-A5C465063189}"/>
                </a:ext>
              </a:extLst>
            </p:cNvPr>
            <p:cNvGrpSpPr/>
            <p:nvPr/>
          </p:nvGrpSpPr>
          <p:grpSpPr>
            <a:xfrm>
              <a:off x="9254971" y="4454353"/>
              <a:ext cx="277847" cy="250768"/>
              <a:chOff x="9254971" y="4454353"/>
              <a:chExt cx="277847" cy="250768"/>
            </a:xfrm>
          </p:grpSpPr>
          <p:sp>
            <p:nvSpPr>
              <p:cNvPr id="41" name="Flowchart: Connector 40">
                <a:extLst>
                  <a:ext uri="{FF2B5EF4-FFF2-40B4-BE49-F238E27FC236}">
                    <a16:creationId xmlns:a16="http://schemas.microsoft.com/office/drawing/2014/main" id="{1FD66FD6-3B74-3967-3ECA-B00CCC5EF8F4}"/>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A2D5B68B-2F81-EED8-D330-8C6592C8BA09}"/>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lowchart: Connector 39">
              <a:extLst>
                <a:ext uri="{FF2B5EF4-FFF2-40B4-BE49-F238E27FC236}">
                  <a16:creationId xmlns:a16="http://schemas.microsoft.com/office/drawing/2014/main" id="{283F06D5-3CF2-E17A-5E0F-F0B155B836D1}"/>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E62F601-E22F-0416-792A-153DD1B66A3A}"/>
              </a:ext>
            </a:extLst>
          </p:cNvPr>
          <p:cNvGrpSpPr/>
          <p:nvPr/>
        </p:nvGrpSpPr>
        <p:grpSpPr>
          <a:xfrm>
            <a:off x="6911580" y="3216640"/>
            <a:ext cx="317414" cy="290212"/>
            <a:chOff x="9254971" y="4414909"/>
            <a:chExt cx="317414" cy="290212"/>
          </a:xfrm>
        </p:grpSpPr>
        <p:grpSp>
          <p:nvGrpSpPr>
            <p:cNvPr id="44" name="Group 43">
              <a:extLst>
                <a:ext uri="{FF2B5EF4-FFF2-40B4-BE49-F238E27FC236}">
                  <a16:creationId xmlns:a16="http://schemas.microsoft.com/office/drawing/2014/main" id="{4B9AF1EA-F24B-27F6-A130-E877CA685CB2}"/>
                </a:ext>
              </a:extLst>
            </p:cNvPr>
            <p:cNvGrpSpPr/>
            <p:nvPr/>
          </p:nvGrpSpPr>
          <p:grpSpPr>
            <a:xfrm>
              <a:off x="9254971" y="4454353"/>
              <a:ext cx="277847" cy="250768"/>
              <a:chOff x="9254971" y="4454353"/>
              <a:chExt cx="277847" cy="250768"/>
            </a:xfrm>
          </p:grpSpPr>
          <p:sp>
            <p:nvSpPr>
              <p:cNvPr id="46" name="Flowchart: Connector 45">
                <a:extLst>
                  <a:ext uri="{FF2B5EF4-FFF2-40B4-BE49-F238E27FC236}">
                    <a16:creationId xmlns:a16="http://schemas.microsoft.com/office/drawing/2014/main" id="{7FDF78B0-1E6B-C07D-148E-FAAC97E2902D}"/>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337F6924-8C7E-8568-114E-91F86F17257E}"/>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lowchart: Connector 44">
              <a:extLst>
                <a:ext uri="{FF2B5EF4-FFF2-40B4-BE49-F238E27FC236}">
                  <a16:creationId xmlns:a16="http://schemas.microsoft.com/office/drawing/2014/main" id="{8FDCB131-F836-1D39-ECB1-A1EEB1665CA9}"/>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7F6B584-112E-4CDD-9390-E9688A97183E}"/>
              </a:ext>
            </a:extLst>
          </p:cNvPr>
          <p:cNvGrpSpPr/>
          <p:nvPr/>
        </p:nvGrpSpPr>
        <p:grpSpPr>
          <a:xfrm>
            <a:off x="5927045" y="1258828"/>
            <a:ext cx="2145817" cy="2318735"/>
            <a:chOff x="5727068" y="2385553"/>
            <a:chExt cx="2818180" cy="3402674"/>
          </a:xfrm>
        </p:grpSpPr>
        <p:grpSp>
          <p:nvGrpSpPr>
            <p:cNvPr id="49" name="Group 48">
              <a:extLst>
                <a:ext uri="{FF2B5EF4-FFF2-40B4-BE49-F238E27FC236}">
                  <a16:creationId xmlns:a16="http://schemas.microsoft.com/office/drawing/2014/main" id="{9CC1EA1B-3CA7-0C6F-5C58-9BAE63F0F9B9}"/>
                </a:ext>
              </a:extLst>
            </p:cNvPr>
            <p:cNvGrpSpPr/>
            <p:nvPr/>
          </p:nvGrpSpPr>
          <p:grpSpPr>
            <a:xfrm>
              <a:off x="5727068" y="2385553"/>
              <a:ext cx="2818180" cy="3402674"/>
              <a:chOff x="4480264" y="2187615"/>
              <a:chExt cx="960699" cy="2060294"/>
            </a:xfrm>
          </p:grpSpPr>
          <p:sp>
            <p:nvSpPr>
              <p:cNvPr id="51" name="Rectangle: Rounded Corners 50">
                <a:extLst>
                  <a:ext uri="{FF2B5EF4-FFF2-40B4-BE49-F238E27FC236}">
                    <a16:creationId xmlns:a16="http://schemas.microsoft.com/office/drawing/2014/main" id="{A7158EB9-8BF1-AD68-C2BC-0DA3F5CA3CE2}"/>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DFBC7817-5C16-D149-8886-32B399D8A28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3ABCA68-365E-AFEC-81D0-80F175224410}"/>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3E9AE2B9-EF35-F38D-133D-4084CAD5D4B6}"/>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9915BED3-A458-98DB-6676-37237A3A82B8}"/>
              </a:ext>
            </a:extLst>
          </p:cNvPr>
          <p:cNvSpPr txBox="1"/>
          <p:nvPr/>
        </p:nvSpPr>
        <p:spPr>
          <a:xfrm>
            <a:off x="2623763" y="4301051"/>
            <a:ext cx="2359508" cy="1569660"/>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Concept Generation and Initial Prototyping</a:t>
            </a:r>
          </a:p>
        </p:txBody>
      </p:sp>
      <p:sp>
        <p:nvSpPr>
          <p:cNvPr id="55" name="TextBox 54">
            <a:extLst>
              <a:ext uri="{FF2B5EF4-FFF2-40B4-BE49-F238E27FC236}">
                <a16:creationId xmlns:a16="http://schemas.microsoft.com/office/drawing/2014/main" id="{0087FD52-C38A-457B-7C5D-4B3D3F6FE6F0}"/>
              </a:ext>
            </a:extLst>
          </p:cNvPr>
          <p:cNvSpPr txBox="1"/>
          <p:nvPr/>
        </p:nvSpPr>
        <p:spPr>
          <a:xfrm>
            <a:off x="5824040" y="1647503"/>
            <a:ext cx="2359508" cy="1569660"/>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Concept Selection and</a:t>
            </a:r>
          </a:p>
          <a:p>
            <a:pPr algn="ctr"/>
            <a:r>
              <a:rPr lang="en-US" sz="2400">
                <a:latin typeface="Arial" panose="020B0604020202020204" pitchFamily="34" charset="0"/>
                <a:cs typeface="Arial" panose="020B0604020202020204" pitchFamily="34" charset="0"/>
              </a:rPr>
              <a:t>Sponsor Approval </a:t>
            </a:r>
          </a:p>
        </p:txBody>
      </p:sp>
      <p:grpSp>
        <p:nvGrpSpPr>
          <p:cNvPr id="56" name="Group 55">
            <a:extLst>
              <a:ext uri="{FF2B5EF4-FFF2-40B4-BE49-F238E27FC236}">
                <a16:creationId xmlns:a16="http://schemas.microsoft.com/office/drawing/2014/main" id="{0D7548B4-99BB-CFD9-6996-37AC7C20682D}"/>
              </a:ext>
            </a:extLst>
          </p:cNvPr>
          <p:cNvGrpSpPr/>
          <p:nvPr/>
        </p:nvGrpSpPr>
        <p:grpSpPr>
          <a:xfrm>
            <a:off x="8211340" y="3904389"/>
            <a:ext cx="2145817" cy="2318735"/>
            <a:chOff x="5727068" y="2385553"/>
            <a:chExt cx="2818180" cy="3402674"/>
          </a:xfrm>
        </p:grpSpPr>
        <p:grpSp>
          <p:nvGrpSpPr>
            <p:cNvPr id="57" name="Group 56">
              <a:extLst>
                <a:ext uri="{FF2B5EF4-FFF2-40B4-BE49-F238E27FC236}">
                  <a16:creationId xmlns:a16="http://schemas.microsoft.com/office/drawing/2014/main" id="{9347DE19-DDED-A416-25CA-B5863368578B}"/>
                </a:ext>
              </a:extLst>
            </p:cNvPr>
            <p:cNvGrpSpPr/>
            <p:nvPr/>
          </p:nvGrpSpPr>
          <p:grpSpPr>
            <a:xfrm>
              <a:off x="5727068" y="2385553"/>
              <a:ext cx="2818180" cy="3402674"/>
              <a:chOff x="4480264" y="2187615"/>
              <a:chExt cx="960699" cy="2060294"/>
            </a:xfrm>
          </p:grpSpPr>
          <p:sp>
            <p:nvSpPr>
              <p:cNvPr id="59" name="Rectangle: Rounded Corners 58">
                <a:extLst>
                  <a:ext uri="{FF2B5EF4-FFF2-40B4-BE49-F238E27FC236}">
                    <a16:creationId xmlns:a16="http://schemas.microsoft.com/office/drawing/2014/main" id="{C90AA381-04A9-8070-7F94-C6EBA44CC43D}"/>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FA32DA50-642A-4A8D-7757-79DE92FF5F4F}"/>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5B45D64F-0B2D-9292-E666-490956CCD1E6}"/>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B8BD05DC-7D77-7744-9375-04829A6B97A3}"/>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F232E127-5AB4-3924-28CA-7747FB7CBABF}"/>
              </a:ext>
            </a:extLst>
          </p:cNvPr>
          <p:cNvSpPr txBox="1"/>
          <p:nvPr/>
        </p:nvSpPr>
        <p:spPr>
          <a:xfrm>
            <a:off x="8104490" y="4184335"/>
            <a:ext cx="2359508" cy="1938992"/>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Final Prototype Modeling and Preliminary Materials Research</a:t>
            </a:r>
          </a:p>
        </p:txBody>
      </p:sp>
      <p:sp>
        <p:nvSpPr>
          <p:cNvPr id="71" name="Rectangle 70">
            <a:extLst>
              <a:ext uri="{FF2B5EF4-FFF2-40B4-BE49-F238E27FC236}">
                <a16:creationId xmlns:a16="http://schemas.microsoft.com/office/drawing/2014/main" id="{1E9837EA-41EB-3655-81E2-43C2DD43AC98}"/>
              </a:ext>
            </a:extLst>
          </p:cNvPr>
          <p:cNvSpPr/>
          <p:nvPr/>
        </p:nvSpPr>
        <p:spPr>
          <a:xfrm>
            <a:off x="10678229" y="5871455"/>
            <a:ext cx="184721" cy="6036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5BA6024C-2FEA-5DB8-A1AC-66B7080E87B2}"/>
              </a:ext>
            </a:extLst>
          </p:cNvPr>
          <p:cNvSpPr txBox="1"/>
          <p:nvPr/>
        </p:nvSpPr>
        <p:spPr>
          <a:xfrm>
            <a:off x="10668000" y="0"/>
            <a:ext cx="1842655" cy="307777"/>
          </a:xfrm>
          <a:prstGeom prst="rect">
            <a:avLst/>
          </a:prstGeom>
          <a:noFill/>
        </p:spPr>
        <p:txBody>
          <a:bodyPr wrap="square" rtlCol="0">
            <a:spAutoFit/>
          </a:bodyPr>
          <a:lstStyle/>
          <a:p>
            <a:r>
              <a:rPr lang="en-US" sz="1400">
                <a:solidFill>
                  <a:schemeClr val="bg1"/>
                </a:solidFill>
                <a:latin typeface="Arial" panose="020B0604020202020204" pitchFamily="34" charset="0"/>
                <a:cs typeface="Arial" panose="020B0604020202020204" pitchFamily="34" charset="0"/>
              </a:rPr>
              <a:t>Timothy Norman</a:t>
            </a:r>
          </a:p>
        </p:txBody>
      </p:sp>
    </p:spTree>
    <p:extLst>
      <p:ext uri="{BB962C8B-B14F-4D97-AF65-F5344CB8AC3E}">
        <p14:creationId xmlns:p14="http://schemas.microsoft.com/office/powerpoint/2010/main" val="2088423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576 -0.0213 L 0.04753 -0.04584 L 0.09583 -0.08264 L 0.11563 -0.06899 L 0.11654 -0.02593 L 0.11654 0.02476 " pathEditMode="relative" rAng="0" ptsTypes="AAAAAA">
                                      <p:cBhvr>
                                        <p:cTn id="6" dur="2000" fill="hold"/>
                                        <p:tgtEl>
                                          <p:spTgt spid="33"/>
                                        </p:tgtEl>
                                        <p:attrNameLst>
                                          <p:attrName>ppt_x</p:attrName>
                                          <p:attrName>ppt_y</p:attrName>
                                        </p:attrNameLst>
                                      </p:cBhvr>
                                      <p:rCtr x="5039" y="-764"/>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10742 0.32407 C 0.10677 0.3405 0.10599 0.35694 0.10977 0.36504 C 0.11354 0.37314 0.12031 0.3743 0.12982 0.37291 C 0.13958 0.37175 0.15182 0.36643 0.16784 0.35717 C 0.18385 0.34791 0.20951 0.32592 0.22578 0.31736 C 0.24206 0.30879 0.25508 0.30532 0.26524 0.30555 C 0.27539 0.30578 0.28242 0.30972 0.28685 0.31875 C 0.29141 0.32777 0.29128 0.34675 0.29245 0.35972 C 0.29362 0.37268 0.29362 0.38819 0.29388 0.39699 C 0.29427 0.40555 0.29453 0.40856 0.29479 0.41157 " pathEditMode="relative" rAng="0" ptsTypes="AAAAAAAAAA">
                                      <p:cBhvr>
                                        <p:cTn id="9" dur="2000" fill="hold"/>
                                        <p:tgtEl>
                                          <p:spTgt spid="33"/>
                                        </p:tgtEl>
                                        <p:attrNameLst>
                                          <p:attrName>ppt_x</p:attrName>
                                          <p:attrName>ppt_y</p:attrName>
                                        </p:attrNameLst>
                                      </p:cBhvr>
                                      <p:rCtr x="9336" y="3449"/>
                                    </p:animMotion>
                                  </p:childTnLst>
                                </p:cTn>
                              </p:par>
                            </p:childTnLst>
                          </p:cTn>
                        </p:par>
                        <p:par>
                          <p:cTn id="10" fill="hold">
                            <p:stCondLst>
                              <p:cond delay="4000"/>
                            </p:stCondLst>
                            <p:childTnLst>
                              <p:par>
                                <p:cTn id="11" presetID="1" presetClass="exit" presetSubtype="0" fill="hold" nodeType="after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0.00065 -0.00046 C -0.0052 0.01736 0.01302 0.02408 0.02787 0.02408 C 0.04258 0.02408 0.07474 0.01227 0.08802 -0.00046 C 0.10144 -0.01366 0.10508 -0.01412 0.10782 -0.05463 C 0.11055 -0.09514 0.10508 -0.17824 0.10443 -0.24444 C 0.10365 -0.31204 0.08815 -0.39259 0.08373 -0.45393 C 0.0793 -0.51504 0.07748 -0.55625 0.07787 -0.6118 C 0.07787 -0.6669 0.07683 -0.74236 0.08464 -0.78634 C 0.09232 -0.83032 0.10287 -0.85949 0.12409 -0.87685 C 0.14519 -0.89398 0.19362 -0.89051 0.21185 -0.89051 C 0.23034 -0.89074 0.22995 -0.88079 0.23451 -0.87824 C 0.23894 -0.87592 0.23581 -0.88333 0.23868 -0.87523 C 0.24167 -0.8669 0.2694 -0.85509 0.27058 -0.8294 C 0.27175 -0.80324 0.26537 -0.75532 0.27331 -0.71852 " pathEditMode="relative" rAng="0" ptsTypes="AAAAAAAAAAAAAA">
                                      <p:cBhvr>
                                        <p:cTn id="18" dur="3000" fill="hold"/>
                                        <p:tgtEl>
                                          <p:spTgt spid="38"/>
                                        </p:tgtEl>
                                        <p:attrNameLst>
                                          <p:attrName>ppt_x</p:attrName>
                                          <p:attrName>ppt_y</p:attrName>
                                        </p:attrNameLst>
                                      </p:cBhvr>
                                      <p:rCtr x="13659" y="-43287"/>
                                    </p:animMotion>
                                  </p:childTnLst>
                                </p:cTn>
                              </p:par>
                            </p:childTnLst>
                          </p:cTn>
                        </p:par>
                        <p:par>
                          <p:cTn id="19" fill="hold">
                            <p:stCondLst>
                              <p:cond delay="3000"/>
                            </p:stCondLst>
                            <p:childTnLst>
                              <p:par>
                                <p:cTn id="20" presetID="1" presetClass="exit" presetSubtype="0" fill="hold" nodeType="afterEffect">
                                  <p:stCondLst>
                                    <p:cond delay="0"/>
                                  </p:stCondLst>
                                  <p:childTnLst>
                                    <p:set>
                                      <p:cBhvr>
                                        <p:cTn id="21" dur="1" fill="hold">
                                          <p:stCondLst>
                                            <p:cond delay="0"/>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0" presetClass="path" presetSubtype="0" accel="50000" decel="50000" fill="hold" nodeType="withEffect">
                                  <p:stCondLst>
                                    <p:cond delay="0"/>
                                  </p:stCondLst>
                                  <p:childTnLst>
                                    <p:animMotion origin="layout" path="M 0.00013 0.00949 C -0.00339 0.0287 -0.00677 0.04768 0.00104 0.05231 C 0.00872 0.05694 0.02617 0.05092 0.04674 0.03703 C 0.06719 0.02314 0.10469 -0.01852 0.12435 -0.03033 C 0.14388 -0.04213 0.15443 -0.0375 0.16393 -0.03334 C 0.17344 -0.0294 0.17721 -0.02547 0.18125 -0.00579 C 0.18528 0.01389 0.18646 0.06226 0.18815 0.08449 C 0.18971 0.10671 0.19049 0.12268 0.19075 0.12754 " pathEditMode="relative" ptsTypes="AAAAAAAA">
                                      <p:cBhvr>
                                        <p:cTn id="25" dur="2000" fill="hold"/>
                                        <p:tgtEl>
                                          <p:spTgt spid="43"/>
                                        </p:tgtEl>
                                        <p:attrNameLst>
                                          <p:attrName>ppt_x</p:attrName>
                                          <p:attrName>ppt_y</p:attrName>
                                        </p:attrNameLst>
                                      </p:cBhvr>
                                    </p:animMotion>
                                  </p:childTnLst>
                                </p:cTn>
                              </p:par>
                            </p:childTnLst>
                          </p:cTn>
                        </p:par>
                        <p:par>
                          <p:cTn id="26" fill="hold">
                            <p:stCondLst>
                              <p:cond delay="5000"/>
                            </p:stCondLst>
                            <p:childTnLst>
                              <p:par>
                                <p:cTn id="27" presetID="1" presetClass="exit" presetSubtype="0" fill="hold" nodeType="after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92941-BD4C-9B35-72D9-E2FF24DF36E6}"/>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26</a:t>
            </a:fld>
            <a:endParaRPr lang="en-US"/>
          </a:p>
        </p:txBody>
      </p:sp>
      <p:pic>
        <p:nvPicPr>
          <p:cNvPr id="29" name="Graphic 28" descr="Kidneys with solid fill">
            <a:extLst>
              <a:ext uri="{FF2B5EF4-FFF2-40B4-BE49-F238E27FC236}">
                <a16:creationId xmlns:a16="http://schemas.microsoft.com/office/drawing/2014/main" id="{8469629D-6DFE-260B-724E-10DD4490A46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69" t="14140" r="6373" b="13877"/>
          <a:stretch/>
        </p:blipFill>
        <p:spPr>
          <a:xfrm>
            <a:off x="572064" y="680099"/>
            <a:ext cx="9686034" cy="6340813"/>
          </a:xfrm>
          <a:prstGeom prst="rect">
            <a:avLst/>
          </a:prstGeom>
        </p:spPr>
      </p:pic>
      <p:grpSp>
        <p:nvGrpSpPr>
          <p:cNvPr id="3" name="Group 2">
            <a:extLst>
              <a:ext uri="{FF2B5EF4-FFF2-40B4-BE49-F238E27FC236}">
                <a16:creationId xmlns:a16="http://schemas.microsoft.com/office/drawing/2014/main" id="{F3BF50BE-6561-24E5-4163-0127A4BC207D}"/>
              </a:ext>
            </a:extLst>
          </p:cNvPr>
          <p:cNvGrpSpPr/>
          <p:nvPr/>
        </p:nvGrpSpPr>
        <p:grpSpPr>
          <a:xfrm>
            <a:off x="7119216" y="1243082"/>
            <a:ext cx="1509169" cy="1334026"/>
            <a:chOff x="7888916" y="2497986"/>
            <a:chExt cx="1967023" cy="1862027"/>
          </a:xfrm>
        </p:grpSpPr>
        <p:sp>
          <p:nvSpPr>
            <p:cNvPr id="11" name="Flowchart: Connector 10">
              <a:extLst>
                <a:ext uri="{FF2B5EF4-FFF2-40B4-BE49-F238E27FC236}">
                  <a16:creationId xmlns:a16="http://schemas.microsoft.com/office/drawing/2014/main" id="{7DECC905-8774-62E0-A467-9DFED7C31E3F}"/>
                </a:ext>
              </a:extLst>
            </p:cNvPr>
            <p:cNvSpPr/>
            <p:nvPr/>
          </p:nvSpPr>
          <p:spPr>
            <a:xfrm>
              <a:off x="7888916" y="2497986"/>
              <a:ext cx="1967023" cy="1862027"/>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2" name="Section Zoom 11">
                  <a:extLst>
                    <a:ext uri="{FF2B5EF4-FFF2-40B4-BE49-F238E27FC236}">
                      <a16:creationId xmlns:a16="http://schemas.microsoft.com/office/drawing/2014/main" id="{35910BA4-821D-9104-1C58-86CF5B74D98F}"/>
                    </a:ext>
                  </a:extLst>
                </p:cNvPr>
                <p:cNvGraphicFramePr>
                  <a:graphicFrameLocks noChangeAspect="1"/>
                </p:cNvGraphicFramePr>
                <p:nvPr>
                  <p:extLst>
                    <p:ext uri="{D42A27DB-BD31-4B8C-83A1-F6EECF244321}">
                      <p14:modId xmlns:p14="http://schemas.microsoft.com/office/powerpoint/2010/main" val="1061487530"/>
                    </p:ext>
                  </p:extLst>
                </p:nvPr>
              </p:nvGraphicFramePr>
              <p:xfrm>
                <a:off x="8141439" y="2571750"/>
                <a:ext cx="1714500" cy="1714500"/>
              </p:xfrm>
              <a:graphic>
                <a:graphicData uri="http://schemas.microsoft.com/office/powerpoint/2016/sectionzoom">
                  <psez:sectionZm>
                    <psez:sectionZmObj sectionId="{EDA12B6B-2553-4222-8CE3-174EB8BEC33B}">
                      <psez:zmPr id="{989F52D5-12F8-471A-AA3F-CB87C9A4472C}" imageType="cover" transitionDur="1000">
                        <p166:blipFill xmlns:p166="http://schemas.microsoft.com/office/powerpoint/2016/6/main">
                          <a:blip r:embed="rId5">
                            <a:extLst>
                              <a:ext uri="{96DAC541-7B7A-43D3-8B79-37D633B846F1}">
                                <asvg:svgBlip xmlns:asvg="http://schemas.microsoft.com/office/drawing/2016/SVG/main" r:embed="rId6"/>
                              </a:ext>
                            </a:extLst>
                          </a:blip>
                          <a:stretch>
                            <a:fillRect/>
                          </a:stretch>
                        </p166:blipFill>
                        <p166:spPr xmlns:p166="http://schemas.microsoft.com/office/powerpoint/2016/6/main">
                          <a:xfrm>
                            <a:off x="0" y="0"/>
                            <a:ext cx="1315425" cy="1228332"/>
                          </a:xfrm>
                          <a:prstGeom prst="rect">
                            <a:avLst/>
                          </a:prstGeom>
                          <a:noFill/>
                          <a:ln w="3175">
                            <a:noFill/>
                          </a:ln>
                        </p166:spPr>
                      </psez:zmPr>
                    </psez:sectionZmObj>
                  </psez:sectionZm>
                </a:graphicData>
              </a:graphic>
            </p:graphicFrame>
          </mc:Choice>
          <mc:Fallback>
            <p:pic>
              <p:nvPicPr>
                <p:cNvPr id="12" name="Section Zoom 11">
                  <a:hlinkClick r:id="rId7" action="ppaction://hlinksldjump"/>
                  <a:extLst>
                    <a:ext uri="{FF2B5EF4-FFF2-40B4-BE49-F238E27FC236}">
                      <a16:creationId xmlns:a16="http://schemas.microsoft.com/office/drawing/2014/main" id="{35910BA4-821D-9104-1C58-86CF5B74D98F}"/>
                    </a:ext>
                  </a:extLst>
                </p:cNvPr>
                <p:cNvPicPr>
                  <a:picLocks noGrp="1" noRot="1" noChangeAspect="1" noMove="1" noResize="1" noEditPoints="1" noAdjustHandles="1" noChangeArrowheads="1" noChangeShapeType="1"/>
                </p:cNvPicPr>
                <p:nvPr/>
              </p:nvPicPr>
              <p:blipFill>
                <a:blip r:embed="rId5">
                  <a:extLst>
                    <a:ext uri="{96DAC541-7B7A-43D3-8B79-37D633B846F1}">
                      <asvg:svgBlip xmlns:asvg="http://schemas.microsoft.com/office/drawing/2016/SVG/main" r:embed="rId6"/>
                    </a:ext>
                  </a:extLst>
                </a:blip>
                <a:stretch>
                  <a:fillRect/>
                </a:stretch>
              </p:blipFill>
              <p:spPr>
                <a:xfrm>
                  <a:off x="7312960" y="1295929"/>
                  <a:ext cx="1315425" cy="1228332"/>
                </a:xfrm>
                <a:prstGeom prst="rect">
                  <a:avLst/>
                </a:prstGeom>
                <a:noFill/>
                <a:ln w="3175">
                  <a:noFill/>
                </a:ln>
              </p:spPr>
            </p:pic>
          </mc:Fallback>
        </mc:AlternateContent>
      </p:grpSp>
      <p:grpSp>
        <p:nvGrpSpPr>
          <p:cNvPr id="5" name="Group 4">
            <a:extLst>
              <a:ext uri="{FF2B5EF4-FFF2-40B4-BE49-F238E27FC236}">
                <a16:creationId xmlns:a16="http://schemas.microsoft.com/office/drawing/2014/main" id="{071E8977-1702-B00C-631B-43812CB6B2F5}"/>
              </a:ext>
            </a:extLst>
          </p:cNvPr>
          <p:cNvGrpSpPr/>
          <p:nvPr/>
        </p:nvGrpSpPr>
        <p:grpSpPr>
          <a:xfrm>
            <a:off x="1908765" y="3851509"/>
            <a:ext cx="1509169" cy="1334436"/>
            <a:chOff x="4812120" y="3671111"/>
            <a:chExt cx="1967023" cy="1862027"/>
          </a:xfrm>
        </p:grpSpPr>
        <p:sp>
          <p:nvSpPr>
            <p:cNvPr id="9" name="Flowchart: Connector 8">
              <a:extLst>
                <a:ext uri="{FF2B5EF4-FFF2-40B4-BE49-F238E27FC236}">
                  <a16:creationId xmlns:a16="http://schemas.microsoft.com/office/drawing/2014/main" id="{AA8C8F4A-ADF4-F53C-64C5-92C75EC91EED}"/>
                </a:ext>
              </a:extLst>
            </p:cNvPr>
            <p:cNvSpPr/>
            <p:nvPr/>
          </p:nvSpPr>
          <p:spPr>
            <a:xfrm>
              <a:off x="4812120" y="3671111"/>
              <a:ext cx="1967023" cy="1862027"/>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0" name="Section Zoom 9">
                  <a:extLst>
                    <a:ext uri="{FF2B5EF4-FFF2-40B4-BE49-F238E27FC236}">
                      <a16:creationId xmlns:a16="http://schemas.microsoft.com/office/drawing/2014/main" id="{C7DDB51B-4210-F42D-8127-9B6E10403098}"/>
                    </a:ext>
                  </a:extLst>
                </p:cNvPr>
                <p:cNvGraphicFramePr>
                  <a:graphicFrameLocks noChangeAspect="1"/>
                </p:cNvGraphicFramePr>
                <p:nvPr>
                  <p:extLst>
                    <p:ext uri="{D42A27DB-BD31-4B8C-83A1-F6EECF244321}">
                      <p14:modId xmlns:p14="http://schemas.microsoft.com/office/powerpoint/2010/main" val="1718444689"/>
                    </p:ext>
                  </p:extLst>
                </p:nvPr>
              </p:nvGraphicFramePr>
              <p:xfrm>
                <a:off x="4938381" y="3744874"/>
                <a:ext cx="1714500" cy="1714500"/>
              </p:xfrm>
              <a:graphic>
                <a:graphicData uri="http://schemas.microsoft.com/office/powerpoint/2016/sectionzoom">
                  <psez:sectionZm>
                    <psez:sectionZmObj sectionId="{92FD3440-1DA4-4752-8B7C-5EB137EB835B}">
                      <psez:zmPr id="{AAEAB496-DD78-4344-B2BB-380A8209CFAA}" imageType="cover" transitionDur="1000">
                        <p166:blipFill xmlns:p166="http://schemas.microsoft.com/office/powerpoint/2016/6/main">
                          <a:blip r:embed="rId8">
                            <a:extLst>
                              <a:ext uri="{96DAC541-7B7A-43D3-8B79-37D633B846F1}">
                                <asvg:svgBlip xmlns:asvg="http://schemas.microsoft.com/office/drawing/2016/SVG/main" r:embed="rId9"/>
                              </a:ext>
                            </a:extLst>
                          </a:blip>
                          <a:stretch>
                            <a:fillRect/>
                          </a:stretch>
                        </p166:blipFill>
                        <p166:spPr xmlns:p166="http://schemas.microsoft.com/office/powerpoint/2016/6/main">
                          <a:xfrm>
                            <a:off x="0" y="0"/>
                            <a:ext cx="1315425" cy="1228710"/>
                          </a:xfrm>
                          <a:prstGeom prst="rect">
                            <a:avLst/>
                          </a:prstGeom>
                          <a:ln w="3175">
                            <a:noFill/>
                          </a:ln>
                        </p166:spPr>
                      </psez:zmPr>
                    </psez:sectionZmObj>
                  </psez:sectionZm>
                </a:graphicData>
              </a:graphic>
            </p:graphicFrame>
          </mc:Choice>
          <mc:Fallback>
            <p:pic>
              <p:nvPicPr>
                <p:cNvPr id="10" name="Section Zoom 9">
                  <a:hlinkClick r:id="rId10" action="ppaction://hlinksldjump"/>
                  <a:extLst>
                    <a:ext uri="{FF2B5EF4-FFF2-40B4-BE49-F238E27FC236}">
                      <a16:creationId xmlns:a16="http://schemas.microsoft.com/office/drawing/2014/main" id="{C7DDB51B-4210-F42D-8127-9B6E10403098}"/>
                    </a:ext>
                  </a:extLst>
                </p:cNvPr>
                <p:cNvPicPr>
                  <a:picLocks noGrp="1" noRot="1" noChangeAspect="1" noMove="1" noResize="1" noEditPoints="1" noAdjustHandles="1" noChangeArrowheads="1" noChangeShapeType="1"/>
                </p:cNvPicPr>
                <p:nvPr/>
              </p:nvPicPr>
              <p:blipFill>
                <a:blip r:embed="rId8">
                  <a:extLst>
                    <a:ext uri="{96DAC541-7B7A-43D3-8B79-37D633B846F1}">
                      <asvg:svgBlip xmlns:asvg="http://schemas.microsoft.com/office/drawing/2016/SVG/main" r:embed="rId9"/>
                    </a:ext>
                  </a:extLst>
                </a:blip>
                <a:stretch>
                  <a:fillRect/>
                </a:stretch>
              </p:blipFill>
              <p:spPr>
                <a:xfrm>
                  <a:off x="2005637" y="3904372"/>
                  <a:ext cx="1315425" cy="1228710"/>
                </a:xfrm>
                <a:prstGeom prst="rect">
                  <a:avLst/>
                </a:prstGeom>
                <a:ln w="3175">
                  <a:noFill/>
                </a:ln>
              </p:spPr>
            </p:pic>
          </mc:Fallback>
        </mc:AlternateContent>
      </p:grpSp>
      <p:grpSp>
        <p:nvGrpSpPr>
          <p:cNvPr id="6" name="Group 5">
            <a:extLst>
              <a:ext uri="{FF2B5EF4-FFF2-40B4-BE49-F238E27FC236}">
                <a16:creationId xmlns:a16="http://schemas.microsoft.com/office/drawing/2014/main" id="{B01A86AE-6C34-144E-8A81-69B2D2111C66}"/>
              </a:ext>
            </a:extLst>
          </p:cNvPr>
          <p:cNvGrpSpPr/>
          <p:nvPr/>
        </p:nvGrpSpPr>
        <p:grpSpPr>
          <a:xfrm>
            <a:off x="1908766" y="1243082"/>
            <a:ext cx="1509169" cy="1334436"/>
            <a:chOff x="2681163" y="1125274"/>
            <a:chExt cx="1967023" cy="1862027"/>
          </a:xfrm>
        </p:grpSpPr>
        <p:sp>
          <p:nvSpPr>
            <p:cNvPr id="7" name="Flowchart: Connector 6">
              <a:extLst>
                <a:ext uri="{FF2B5EF4-FFF2-40B4-BE49-F238E27FC236}">
                  <a16:creationId xmlns:a16="http://schemas.microsoft.com/office/drawing/2014/main" id="{F380EA82-C3B7-561F-75B0-33922B25809D}"/>
                </a:ext>
              </a:extLst>
            </p:cNvPr>
            <p:cNvSpPr/>
            <p:nvPr/>
          </p:nvSpPr>
          <p:spPr>
            <a:xfrm>
              <a:off x="2681163" y="1125274"/>
              <a:ext cx="1967023" cy="1862027"/>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8" name="Section Zoom 7">
                  <a:extLst>
                    <a:ext uri="{FF2B5EF4-FFF2-40B4-BE49-F238E27FC236}">
                      <a16:creationId xmlns:a16="http://schemas.microsoft.com/office/drawing/2014/main" id="{218082AE-1C5F-4522-30D6-7A7046C3151F}"/>
                    </a:ext>
                  </a:extLst>
                </p:cNvPr>
                <p:cNvGraphicFramePr>
                  <a:graphicFrameLocks noChangeAspect="1"/>
                </p:cNvGraphicFramePr>
                <p:nvPr>
                  <p:extLst>
                    <p:ext uri="{D42A27DB-BD31-4B8C-83A1-F6EECF244321}">
                      <p14:modId xmlns:p14="http://schemas.microsoft.com/office/powerpoint/2010/main" val="1078579338"/>
                    </p:ext>
                  </p:extLst>
                </p:nvPr>
              </p:nvGraphicFramePr>
              <p:xfrm>
                <a:off x="2990917" y="1382530"/>
                <a:ext cx="1347514" cy="1347514"/>
              </p:xfrm>
              <a:graphic>
                <a:graphicData uri="http://schemas.microsoft.com/office/powerpoint/2016/sectionzoom">
                  <psez:sectionZm>
                    <psez:sectionZmObj sectionId="{BA076466-628F-4DEB-8CC2-BCCE174F9349}">
                      <psez:zmPr id="{A9B3E066-7F90-477F-B7D8-B7637E76526D}" imageType="cover" transitionDur="1000">
                        <p166:blipFill xmlns:p166="http://schemas.microsoft.com/office/powerpoint/2016/6/main">
                          <a:blip r:embed="rId11">
                            <a:extLst>
                              <a:ext uri="{96DAC541-7B7A-43D3-8B79-37D633B846F1}">
                                <asvg:svgBlip xmlns:asvg="http://schemas.microsoft.com/office/drawing/2016/SVG/main" r:embed="rId12"/>
                              </a:ext>
                            </a:extLst>
                          </a:blip>
                          <a:stretch>
                            <a:fillRect/>
                          </a:stretch>
                        </p166:blipFill>
                        <p166:spPr xmlns:p166="http://schemas.microsoft.com/office/powerpoint/2016/6/main">
                          <a:xfrm>
                            <a:off x="0" y="0"/>
                            <a:ext cx="1033860" cy="965706"/>
                          </a:xfrm>
                          <a:prstGeom prst="rect">
                            <a:avLst/>
                          </a:prstGeom>
                          <a:ln w="3175">
                            <a:noFill/>
                          </a:ln>
                        </p166:spPr>
                      </psez:zmPr>
                    </psez:sectionZmObj>
                  </psez:sectionZm>
                </a:graphicData>
              </a:graphic>
            </p:graphicFrame>
          </mc:Choice>
          <mc:Fallback>
            <p:pic>
              <p:nvPicPr>
                <p:cNvPr id="8" name="Section Zoom 7">
                  <a:hlinkClick r:id="rId13" action="ppaction://hlinksldjump"/>
                  <a:extLst>
                    <a:ext uri="{FF2B5EF4-FFF2-40B4-BE49-F238E27FC236}">
                      <a16:creationId xmlns:a16="http://schemas.microsoft.com/office/drawing/2014/main" id="{218082AE-1C5F-4522-30D6-7A7046C3151F}"/>
                    </a:ext>
                  </a:extLst>
                </p:cNvPr>
                <p:cNvPicPr>
                  <a:picLocks noGrp="1" noRot="1" noChangeAspect="1" noMove="1" noResize="1" noEditPoints="1" noAdjustHandles="1" noChangeArrowheads="1" noChangeShapeType="1"/>
                </p:cNvPicPr>
                <p:nvPr/>
              </p:nvPicPr>
              <p:blipFill>
                <a:blip r:embed="rId11">
                  <a:extLst>
                    <a:ext uri="{96DAC541-7B7A-43D3-8B79-37D633B846F1}">
                      <asvg:svgBlip xmlns:asvg="http://schemas.microsoft.com/office/drawing/2016/SVG/main" r:embed="rId12"/>
                    </a:ext>
                  </a:extLst>
                </a:blip>
                <a:stretch>
                  <a:fillRect/>
                </a:stretch>
              </p:blipFill>
              <p:spPr>
                <a:xfrm>
                  <a:off x="2146420" y="1427446"/>
                  <a:ext cx="1033860" cy="965706"/>
                </a:xfrm>
                <a:prstGeom prst="rect">
                  <a:avLst/>
                </a:prstGeom>
                <a:ln w="3175">
                  <a:noFill/>
                </a:ln>
              </p:spPr>
            </p:pic>
          </mc:Fallback>
        </mc:AlternateContent>
      </p:grpSp>
      <p:grpSp>
        <p:nvGrpSpPr>
          <p:cNvPr id="2" name="Group 1">
            <a:extLst>
              <a:ext uri="{FF2B5EF4-FFF2-40B4-BE49-F238E27FC236}">
                <a16:creationId xmlns:a16="http://schemas.microsoft.com/office/drawing/2014/main" id="{0A5D4FF3-C485-0023-07C5-7E67F3EA303E}"/>
              </a:ext>
            </a:extLst>
          </p:cNvPr>
          <p:cNvGrpSpPr/>
          <p:nvPr/>
        </p:nvGrpSpPr>
        <p:grpSpPr>
          <a:xfrm>
            <a:off x="7467915" y="3850505"/>
            <a:ext cx="1509169" cy="1334436"/>
            <a:chOff x="7371044" y="3903369"/>
            <a:chExt cx="1509169" cy="1334436"/>
          </a:xfrm>
        </p:grpSpPr>
        <p:sp>
          <p:nvSpPr>
            <p:cNvPr id="16" name="Flowchart: Connector 15">
              <a:extLst>
                <a:ext uri="{FF2B5EF4-FFF2-40B4-BE49-F238E27FC236}">
                  <a16:creationId xmlns:a16="http://schemas.microsoft.com/office/drawing/2014/main" id="{1DD89B76-1CBF-881B-A2DD-272EF0ADB039}"/>
                </a:ext>
              </a:extLst>
            </p:cNvPr>
            <p:cNvSpPr/>
            <p:nvPr/>
          </p:nvSpPr>
          <p:spPr>
            <a:xfrm>
              <a:off x="7371044" y="3903369"/>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4" name="Section Zoom 13">
                  <a:extLst>
                    <a:ext uri="{FF2B5EF4-FFF2-40B4-BE49-F238E27FC236}">
                      <a16:creationId xmlns:a16="http://schemas.microsoft.com/office/drawing/2014/main" id="{23081F81-2862-967A-D05C-0AC8DE53DAAA}"/>
                    </a:ext>
                  </a:extLst>
                </p:cNvPr>
                <p:cNvGraphicFramePr>
                  <a:graphicFrameLocks noChangeAspect="1"/>
                </p:cNvGraphicFramePr>
                <p:nvPr>
                  <p:extLst>
                    <p:ext uri="{D42A27DB-BD31-4B8C-83A1-F6EECF244321}">
                      <p14:modId xmlns:p14="http://schemas.microsoft.com/office/powerpoint/2010/main" val="2415009349"/>
                    </p:ext>
                  </p:extLst>
                </p:nvPr>
              </p:nvGraphicFramePr>
              <p:xfrm>
                <a:off x="7467915" y="3912874"/>
                <a:ext cx="1315425" cy="1315425"/>
              </p:xfrm>
              <a:graphic>
                <a:graphicData uri="http://schemas.microsoft.com/office/powerpoint/2016/sectionzoom">
                  <psez:sectionZm>
                    <psez:sectionZmObj sectionId="{D2EA30EA-0BC0-4C37-A8F8-2B41D5EE3350}">
                      <psez:zmPr id="{F72B9CFA-B559-41DC-86CB-98AFE5E2A486}" imageType="cover" transitionDur="1000">
                        <p166:blipFill xmlns:p166="http://schemas.microsoft.com/office/powerpoint/2016/6/main">
                          <a:blip r:embed="rId14">
                            <a:extLst>
                              <a:ext uri="{96DAC541-7B7A-43D3-8B79-37D633B846F1}">
                                <asvg:svgBlip xmlns:asvg="http://schemas.microsoft.com/office/drawing/2016/SVG/main" r:embed="rId15"/>
                              </a:ext>
                            </a:extLst>
                          </a:blip>
                          <a:stretch>
                            <a:fillRect/>
                          </a:stretch>
                        </p166:blipFill>
                        <p166:spPr xmlns:p166="http://schemas.microsoft.com/office/powerpoint/2016/6/main">
                          <a:xfrm>
                            <a:off x="0" y="0"/>
                            <a:ext cx="1315425" cy="1315425"/>
                          </a:xfrm>
                          <a:prstGeom prst="rect">
                            <a:avLst/>
                          </a:prstGeom>
                          <a:ln w="3175">
                            <a:noFill/>
                          </a:ln>
                        </p166:spPr>
                      </psez:zmPr>
                    </psez:sectionZmObj>
                  </psez:sectionZm>
                </a:graphicData>
              </a:graphic>
            </p:graphicFrame>
          </mc:Choice>
          <mc:Fallback>
            <p:pic>
              <p:nvPicPr>
                <p:cNvPr id="14" name="Section Zoom 13">
                  <a:hlinkClick r:id="rId16" action="ppaction://hlinksldjump"/>
                  <a:extLst>
                    <a:ext uri="{FF2B5EF4-FFF2-40B4-BE49-F238E27FC236}">
                      <a16:creationId xmlns:a16="http://schemas.microsoft.com/office/drawing/2014/main" id="{23081F81-2862-967A-D05C-0AC8DE53DAAA}"/>
                    </a:ext>
                  </a:extLst>
                </p:cNvPr>
                <p:cNvPicPr>
                  <a:picLocks noGrp="1" noRot="1" noChangeAspect="1" noMove="1" noResize="1" noEditPoints="1" noAdjustHandles="1" noChangeArrowheads="1" noChangeShapeType="1"/>
                </p:cNvPicPr>
                <p:nvPr/>
              </p:nvPicPr>
              <p:blipFill>
                <a:blip r:embed="rId14">
                  <a:extLst>
                    <a:ext uri="{96DAC541-7B7A-43D3-8B79-37D633B846F1}">
                      <asvg:svgBlip xmlns:asvg="http://schemas.microsoft.com/office/drawing/2016/SVG/main" r:embed="rId15"/>
                    </a:ext>
                  </a:extLst>
                </a:blip>
                <a:stretch>
                  <a:fillRect/>
                </a:stretch>
              </p:blipFill>
              <p:spPr>
                <a:xfrm>
                  <a:off x="7564786" y="3860010"/>
                  <a:ext cx="1315425" cy="1315425"/>
                </a:xfrm>
                <a:prstGeom prst="rect">
                  <a:avLst/>
                </a:prstGeom>
                <a:ln w="3175">
                  <a:noFill/>
                </a:ln>
              </p:spPr>
            </p:pic>
          </mc:Fallback>
        </mc:AlternateContent>
      </p:grpSp>
      <p:sp>
        <p:nvSpPr>
          <p:cNvPr id="19" name="TextBox 18">
            <a:extLst>
              <a:ext uri="{FF2B5EF4-FFF2-40B4-BE49-F238E27FC236}">
                <a16:creationId xmlns:a16="http://schemas.microsoft.com/office/drawing/2014/main" id="{ACB46B1A-9FCC-AF1B-4D81-B5DFB23391A6}"/>
              </a:ext>
            </a:extLst>
          </p:cNvPr>
          <p:cNvSpPr txBox="1"/>
          <p:nvPr/>
        </p:nvSpPr>
        <p:spPr>
          <a:xfrm>
            <a:off x="3378930" y="152983"/>
            <a:ext cx="3894887" cy="1015663"/>
          </a:xfrm>
          <a:prstGeom prst="rect">
            <a:avLst/>
          </a:prstGeom>
          <a:noFill/>
        </p:spPr>
        <p:txBody>
          <a:bodyPr wrap="square" rtlCol="0">
            <a:spAutoFit/>
          </a:bodyPr>
          <a:lstStyle/>
          <a:p>
            <a:r>
              <a:rPr lang="en-US" sz="6000">
                <a:latin typeface="Arial" panose="020B0604020202020204" pitchFamily="34" charset="0"/>
                <a:cs typeface="Arial" panose="020B0604020202020204" pitchFamily="34" charset="0"/>
              </a:rPr>
              <a:t>Thank You</a:t>
            </a:r>
          </a:p>
        </p:txBody>
      </p:sp>
      <p:sp>
        <p:nvSpPr>
          <p:cNvPr id="24" name="Flowchart: Stored Data 23">
            <a:extLst>
              <a:ext uri="{FF2B5EF4-FFF2-40B4-BE49-F238E27FC236}">
                <a16:creationId xmlns:a16="http://schemas.microsoft.com/office/drawing/2014/main" id="{788BDF74-A2E3-F7B1-FA61-0A24C76EB64D}"/>
              </a:ext>
            </a:extLst>
          </p:cNvPr>
          <p:cNvSpPr/>
          <p:nvPr/>
        </p:nvSpPr>
        <p:spPr>
          <a:xfrm rot="975424">
            <a:off x="897270" y="2146359"/>
            <a:ext cx="270492" cy="1148037"/>
          </a:xfrm>
          <a:prstGeom prst="flowChartOnlineStorag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tored Data 24">
            <a:extLst>
              <a:ext uri="{FF2B5EF4-FFF2-40B4-BE49-F238E27FC236}">
                <a16:creationId xmlns:a16="http://schemas.microsoft.com/office/drawing/2014/main" id="{336D4002-E286-1FFC-F7C3-E5AB5B9A37E2}"/>
              </a:ext>
            </a:extLst>
          </p:cNvPr>
          <p:cNvSpPr/>
          <p:nvPr/>
        </p:nvSpPr>
        <p:spPr>
          <a:xfrm rot="20624576" flipH="1">
            <a:off x="9471211" y="2146359"/>
            <a:ext cx="270492" cy="1148037"/>
          </a:xfrm>
          <a:prstGeom prst="flowChartOnlineStorag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qr code on a white background&#10;&#10;Description automatically generated">
            <a:extLst>
              <a:ext uri="{FF2B5EF4-FFF2-40B4-BE49-F238E27FC236}">
                <a16:creationId xmlns:a16="http://schemas.microsoft.com/office/drawing/2014/main" id="{96C3B28A-11A9-E0E1-89A0-B1172837C993}"/>
              </a:ext>
            </a:extLst>
          </p:cNvPr>
          <p:cNvPicPr>
            <a:picLocks noChangeAspect="1"/>
          </p:cNvPicPr>
          <p:nvPr/>
        </p:nvPicPr>
        <p:blipFill>
          <a:blip r:embed="rId17"/>
          <a:stretch>
            <a:fillRect/>
          </a:stretch>
        </p:blipFill>
        <p:spPr>
          <a:xfrm>
            <a:off x="11134368" y="457674"/>
            <a:ext cx="548640" cy="548640"/>
          </a:xfrm>
          <a:prstGeom prst="rect">
            <a:avLst/>
          </a:prstGeom>
        </p:spPr>
      </p:pic>
      <p:sp>
        <p:nvSpPr>
          <p:cNvPr id="21" name="TextBox 20">
            <a:extLst>
              <a:ext uri="{FF2B5EF4-FFF2-40B4-BE49-F238E27FC236}">
                <a16:creationId xmlns:a16="http://schemas.microsoft.com/office/drawing/2014/main" id="{119B90C2-3CC0-EA94-8FC4-1FB435939C3E}"/>
              </a:ext>
            </a:extLst>
          </p:cNvPr>
          <p:cNvSpPr txBox="1"/>
          <p:nvPr/>
        </p:nvSpPr>
        <p:spPr>
          <a:xfrm>
            <a:off x="10843814" y="2512"/>
            <a:ext cx="1348186" cy="400110"/>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LinkedIn</a:t>
            </a:r>
            <a:r>
              <a:rPr lang="en-US">
                <a:solidFill>
                  <a:schemeClr val="bg1"/>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5E96281D-5CDF-DF10-E954-DD0908EB667E}"/>
              </a:ext>
            </a:extLst>
          </p:cNvPr>
          <p:cNvSpPr txBox="1"/>
          <p:nvPr/>
        </p:nvSpPr>
        <p:spPr>
          <a:xfrm>
            <a:off x="10736024" y="993581"/>
            <a:ext cx="1607471" cy="369332"/>
          </a:xfrm>
          <a:prstGeom prst="rect">
            <a:avLst/>
          </a:prstGeom>
          <a:noFill/>
        </p:spPr>
        <p:txBody>
          <a:bodyPr wrap="square" rtlCol="0">
            <a:spAutoFit/>
          </a:bodyPr>
          <a:lstStyle/>
          <a:p>
            <a:r>
              <a:rPr lang="en-US">
                <a:solidFill>
                  <a:schemeClr val="bg1"/>
                </a:solidFill>
                <a:latin typeface="Arial Narrow" panose="020B0606020202030204" pitchFamily="34" charset="0"/>
              </a:rPr>
              <a:t>Kencin Autry</a:t>
            </a:r>
          </a:p>
        </p:txBody>
      </p:sp>
      <p:sp>
        <p:nvSpPr>
          <p:cNvPr id="13" name="TextBox 12">
            <a:extLst>
              <a:ext uri="{FF2B5EF4-FFF2-40B4-BE49-F238E27FC236}">
                <a16:creationId xmlns:a16="http://schemas.microsoft.com/office/drawing/2014/main" id="{4F663D62-21FD-4651-78C1-D2446A920D78}"/>
              </a:ext>
            </a:extLst>
          </p:cNvPr>
          <p:cNvSpPr txBox="1"/>
          <p:nvPr/>
        </p:nvSpPr>
        <p:spPr>
          <a:xfrm>
            <a:off x="10784553" y="1918871"/>
            <a:ext cx="1510413" cy="369332"/>
          </a:xfrm>
          <a:prstGeom prst="rect">
            <a:avLst/>
          </a:prstGeom>
          <a:noFill/>
        </p:spPr>
        <p:txBody>
          <a:bodyPr wrap="square" rtlCol="0">
            <a:spAutoFit/>
          </a:bodyPr>
          <a:lstStyle/>
          <a:p>
            <a:r>
              <a:rPr lang="en-US">
                <a:solidFill>
                  <a:schemeClr val="bg1"/>
                </a:solidFill>
                <a:latin typeface="Arial Narrow" panose="020B0606020202030204" pitchFamily="34" charset="0"/>
              </a:rPr>
              <a:t>Matt Kennedy</a:t>
            </a:r>
          </a:p>
        </p:txBody>
      </p:sp>
      <p:pic>
        <p:nvPicPr>
          <p:cNvPr id="17" name="Picture 16">
            <a:extLst>
              <a:ext uri="{FF2B5EF4-FFF2-40B4-BE49-F238E27FC236}">
                <a16:creationId xmlns:a16="http://schemas.microsoft.com/office/drawing/2014/main" id="{629C8F0B-252A-6D1E-E7DC-DA2319179CED}"/>
              </a:ext>
            </a:extLst>
          </p:cNvPr>
          <p:cNvPicPr>
            <a:picLocks noChangeAspect="1"/>
          </p:cNvPicPr>
          <p:nvPr/>
        </p:nvPicPr>
        <p:blipFill>
          <a:blip r:embed="rId18"/>
          <a:stretch>
            <a:fillRect/>
          </a:stretch>
        </p:blipFill>
        <p:spPr>
          <a:xfrm>
            <a:off x="11134286" y="1366982"/>
            <a:ext cx="548640" cy="548640"/>
          </a:xfrm>
          <a:prstGeom prst="rect">
            <a:avLst/>
          </a:prstGeom>
        </p:spPr>
      </p:pic>
      <p:pic>
        <p:nvPicPr>
          <p:cNvPr id="18" name="Picture 17" descr="A qr code on a white background&#10;&#10;Description automatically generated">
            <a:extLst>
              <a:ext uri="{FF2B5EF4-FFF2-40B4-BE49-F238E27FC236}">
                <a16:creationId xmlns:a16="http://schemas.microsoft.com/office/drawing/2014/main" id="{0ABA6316-48D7-3B41-96B4-96FD8EB8ED15}"/>
              </a:ext>
            </a:extLst>
          </p:cNvPr>
          <p:cNvPicPr>
            <a:picLocks noChangeAspect="1"/>
          </p:cNvPicPr>
          <p:nvPr/>
        </p:nvPicPr>
        <p:blipFill>
          <a:blip r:embed="rId19"/>
          <a:stretch>
            <a:fillRect/>
          </a:stretch>
        </p:blipFill>
        <p:spPr>
          <a:xfrm>
            <a:off x="11128559" y="2316410"/>
            <a:ext cx="548640" cy="548640"/>
          </a:xfrm>
          <a:prstGeom prst="rect">
            <a:avLst/>
          </a:prstGeom>
        </p:spPr>
      </p:pic>
      <p:sp>
        <p:nvSpPr>
          <p:cNvPr id="23" name="TextBox 22">
            <a:extLst>
              <a:ext uri="{FF2B5EF4-FFF2-40B4-BE49-F238E27FC236}">
                <a16:creationId xmlns:a16="http://schemas.microsoft.com/office/drawing/2014/main" id="{E2B23CF3-8ADA-274E-35F2-6EC3DC048381}"/>
              </a:ext>
            </a:extLst>
          </p:cNvPr>
          <p:cNvSpPr txBox="1"/>
          <p:nvPr/>
        </p:nvSpPr>
        <p:spPr>
          <a:xfrm>
            <a:off x="10742881" y="2840092"/>
            <a:ext cx="1593756" cy="369332"/>
          </a:xfrm>
          <a:prstGeom prst="rect">
            <a:avLst/>
          </a:prstGeom>
          <a:noFill/>
        </p:spPr>
        <p:txBody>
          <a:bodyPr wrap="square" lIns="91440" tIns="45720" rIns="91440" bIns="45720" rtlCol="0" anchor="t">
            <a:spAutoFit/>
          </a:bodyPr>
          <a:lstStyle/>
          <a:p>
            <a:r>
              <a:rPr lang="en-US">
                <a:solidFill>
                  <a:schemeClr val="bg1"/>
                </a:solidFill>
                <a:latin typeface="Arial Narrow" panose="020B0606020202030204" pitchFamily="34" charset="0"/>
                <a:ea typeface="Calibri"/>
                <a:cs typeface="Arial" panose="020B0604020202020204" pitchFamily="34" charset="0"/>
              </a:rPr>
              <a:t>Lily Thompson</a:t>
            </a:r>
          </a:p>
        </p:txBody>
      </p:sp>
      <p:pic>
        <p:nvPicPr>
          <p:cNvPr id="15" name="Picture 14" descr="A qr code on a white background&#10;&#10;Description automatically generated">
            <a:extLst>
              <a:ext uri="{FF2B5EF4-FFF2-40B4-BE49-F238E27FC236}">
                <a16:creationId xmlns:a16="http://schemas.microsoft.com/office/drawing/2014/main" id="{E4198649-CC11-5BBA-E98A-BFC429D4F73B}"/>
              </a:ext>
            </a:extLst>
          </p:cNvPr>
          <p:cNvPicPr>
            <a:picLocks noChangeAspect="1"/>
          </p:cNvPicPr>
          <p:nvPr/>
        </p:nvPicPr>
        <p:blipFill>
          <a:blip r:embed="rId20"/>
          <a:stretch>
            <a:fillRect/>
          </a:stretch>
        </p:blipFill>
        <p:spPr>
          <a:xfrm>
            <a:off x="11128559" y="4246991"/>
            <a:ext cx="548640" cy="542835"/>
          </a:xfrm>
          <a:prstGeom prst="rect">
            <a:avLst/>
          </a:prstGeom>
        </p:spPr>
      </p:pic>
      <p:pic>
        <p:nvPicPr>
          <p:cNvPr id="28" name="Picture 27">
            <a:extLst>
              <a:ext uri="{FF2B5EF4-FFF2-40B4-BE49-F238E27FC236}">
                <a16:creationId xmlns:a16="http://schemas.microsoft.com/office/drawing/2014/main" id="{D28C07E3-2EEC-1754-F754-F4564458ED3B}"/>
              </a:ext>
            </a:extLst>
          </p:cNvPr>
          <p:cNvPicPr>
            <a:picLocks noChangeAspect="1"/>
          </p:cNvPicPr>
          <p:nvPr/>
        </p:nvPicPr>
        <p:blipFill>
          <a:blip r:embed="rId21"/>
          <a:stretch>
            <a:fillRect/>
          </a:stretch>
        </p:blipFill>
        <p:spPr>
          <a:xfrm>
            <a:off x="11135554" y="3245077"/>
            <a:ext cx="548640" cy="548640"/>
          </a:xfrm>
          <a:prstGeom prst="rect">
            <a:avLst/>
          </a:prstGeom>
        </p:spPr>
      </p:pic>
      <p:sp>
        <p:nvSpPr>
          <p:cNvPr id="30" name="TextBox 29">
            <a:extLst>
              <a:ext uri="{FF2B5EF4-FFF2-40B4-BE49-F238E27FC236}">
                <a16:creationId xmlns:a16="http://schemas.microsoft.com/office/drawing/2014/main" id="{BFD9AAB7-9A15-1B1D-AFB5-8BD13EBAE6C8}"/>
              </a:ext>
            </a:extLst>
          </p:cNvPr>
          <p:cNvSpPr txBox="1"/>
          <p:nvPr/>
        </p:nvSpPr>
        <p:spPr>
          <a:xfrm>
            <a:off x="10690166" y="3791399"/>
            <a:ext cx="1699187" cy="369332"/>
          </a:xfrm>
          <a:prstGeom prst="rect">
            <a:avLst/>
          </a:prstGeom>
          <a:noFill/>
        </p:spPr>
        <p:txBody>
          <a:bodyPr wrap="square" rtlCol="0">
            <a:spAutoFit/>
          </a:bodyPr>
          <a:lstStyle/>
          <a:p>
            <a:r>
              <a:rPr lang="en-US" err="1">
                <a:solidFill>
                  <a:schemeClr val="bg1"/>
                </a:solidFill>
                <a:latin typeface="Arial Narrow" panose="020B0606020202030204" pitchFamily="34" charset="0"/>
              </a:rPr>
              <a:t>Lapadre</a:t>
            </a:r>
            <a:r>
              <a:rPr lang="en-US">
                <a:solidFill>
                  <a:schemeClr val="bg1"/>
                </a:solidFill>
                <a:latin typeface="Arial Narrow" panose="020B0606020202030204" pitchFamily="34" charset="0"/>
              </a:rPr>
              <a:t> Proctor</a:t>
            </a:r>
          </a:p>
        </p:txBody>
      </p:sp>
      <p:sp>
        <p:nvSpPr>
          <p:cNvPr id="27" name="TextBox 26">
            <a:extLst>
              <a:ext uri="{FF2B5EF4-FFF2-40B4-BE49-F238E27FC236}">
                <a16:creationId xmlns:a16="http://schemas.microsoft.com/office/drawing/2014/main" id="{7CE891B9-D25C-D9A3-D1D4-0F6667359FFD}"/>
              </a:ext>
            </a:extLst>
          </p:cNvPr>
          <p:cNvSpPr txBox="1"/>
          <p:nvPr/>
        </p:nvSpPr>
        <p:spPr>
          <a:xfrm>
            <a:off x="10662632" y="4829710"/>
            <a:ext cx="15922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Narrow" panose="020B0606020202030204" pitchFamily="34" charset="0"/>
                <a:cs typeface="Calibri"/>
              </a:rPr>
              <a:t>Timothy Norman</a:t>
            </a:r>
          </a:p>
        </p:txBody>
      </p:sp>
    </p:spTree>
    <p:extLst>
      <p:ext uri="{BB962C8B-B14F-4D97-AF65-F5344CB8AC3E}">
        <p14:creationId xmlns:p14="http://schemas.microsoft.com/office/powerpoint/2010/main" val="3378180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27</a:t>
            </a:fld>
            <a:endParaRPr lang="en-US"/>
          </a:p>
        </p:txBody>
      </p:sp>
    </p:spTree>
    <p:extLst>
      <p:ext uri="{BB962C8B-B14F-4D97-AF65-F5344CB8AC3E}">
        <p14:creationId xmlns:p14="http://schemas.microsoft.com/office/powerpoint/2010/main" val="2208838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A22115-95A3-1320-5070-55DE7E8BC3E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25BD2FA-CD33-3B8E-68C4-F729CC36C34C}"/>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4" name="Title 3">
            <a:extLst>
              <a:ext uri="{FF2B5EF4-FFF2-40B4-BE49-F238E27FC236}">
                <a16:creationId xmlns:a16="http://schemas.microsoft.com/office/drawing/2014/main" id="{1629397D-A430-B9E3-294D-4A0EA20FF176}"/>
              </a:ext>
            </a:extLst>
          </p:cNvPr>
          <p:cNvSpPr>
            <a:spLocks noGrp="1"/>
          </p:cNvSpPr>
          <p:nvPr>
            <p:ph type="title"/>
          </p:nvPr>
        </p:nvSpPr>
        <p:spPr/>
        <p:txBody>
          <a:bodyPr/>
          <a:lstStyle/>
          <a:p>
            <a:r>
              <a:rPr lang="en-US"/>
              <a:t>Functional Decomp Priority Rating</a:t>
            </a:r>
          </a:p>
        </p:txBody>
      </p:sp>
      <p:sp>
        <p:nvSpPr>
          <p:cNvPr id="5" name="Text Placeholder 4">
            <a:extLst>
              <a:ext uri="{FF2B5EF4-FFF2-40B4-BE49-F238E27FC236}">
                <a16:creationId xmlns:a16="http://schemas.microsoft.com/office/drawing/2014/main" id="{ADFD32FB-1182-D998-A06D-9D5D5FC19A65}"/>
              </a:ext>
            </a:extLst>
          </p:cNvPr>
          <p:cNvSpPr>
            <a:spLocks noGrp="1"/>
          </p:cNvSpPr>
          <p:nvPr>
            <p:ph type="body" sz="quarter" idx="13"/>
          </p:nvPr>
        </p:nvSpPr>
        <p:spPr/>
        <p:txBody>
          <a:bodyPr/>
          <a:lstStyle/>
          <a:p>
            <a:endParaRPr lang="en-US"/>
          </a:p>
        </p:txBody>
      </p:sp>
      <p:pic>
        <p:nvPicPr>
          <p:cNvPr id="6" name="Picture 5" descr="A table with text on it&#10;&#10;Description automatically generated">
            <a:extLst>
              <a:ext uri="{FF2B5EF4-FFF2-40B4-BE49-F238E27FC236}">
                <a16:creationId xmlns:a16="http://schemas.microsoft.com/office/drawing/2014/main" id="{32805719-661E-B174-72B4-EF7FE8DAE240}"/>
              </a:ext>
            </a:extLst>
          </p:cNvPr>
          <p:cNvPicPr>
            <a:picLocks noChangeAspect="1"/>
          </p:cNvPicPr>
          <p:nvPr/>
        </p:nvPicPr>
        <p:blipFill>
          <a:blip r:embed="rId2"/>
          <a:stretch>
            <a:fillRect/>
          </a:stretch>
        </p:blipFill>
        <p:spPr>
          <a:xfrm>
            <a:off x="1836111" y="1897247"/>
            <a:ext cx="6980525" cy="3063505"/>
          </a:xfrm>
          <a:prstGeom prst="rect">
            <a:avLst/>
          </a:prstGeom>
        </p:spPr>
      </p:pic>
    </p:spTree>
    <p:extLst>
      <p:ext uri="{BB962C8B-B14F-4D97-AF65-F5344CB8AC3E}">
        <p14:creationId xmlns:p14="http://schemas.microsoft.com/office/powerpoint/2010/main" val="2187778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D587F1-5D9B-7787-4B6E-09BECB9A531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236197E-E6F8-1253-1627-F10C65B5A1DF}"/>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4" name="Title 3">
            <a:extLst>
              <a:ext uri="{FF2B5EF4-FFF2-40B4-BE49-F238E27FC236}">
                <a16:creationId xmlns:a16="http://schemas.microsoft.com/office/drawing/2014/main" id="{0C008F0D-A5FD-FF4A-C8AD-108006F1C9DE}"/>
              </a:ext>
            </a:extLst>
          </p:cNvPr>
          <p:cNvSpPr>
            <a:spLocks noGrp="1"/>
          </p:cNvSpPr>
          <p:nvPr>
            <p:ph type="title"/>
          </p:nvPr>
        </p:nvSpPr>
        <p:spPr/>
        <p:txBody>
          <a:bodyPr/>
          <a:lstStyle/>
          <a:p>
            <a:r>
              <a:rPr lang="en-US"/>
              <a:t>Functional Decomp Cross Reference</a:t>
            </a:r>
          </a:p>
        </p:txBody>
      </p:sp>
      <p:sp>
        <p:nvSpPr>
          <p:cNvPr id="5" name="Text Placeholder 4">
            <a:extLst>
              <a:ext uri="{FF2B5EF4-FFF2-40B4-BE49-F238E27FC236}">
                <a16:creationId xmlns:a16="http://schemas.microsoft.com/office/drawing/2014/main" id="{F38C7B0C-C03B-4493-3F4C-C76DB65E0A76}"/>
              </a:ext>
            </a:extLst>
          </p:cNvPr>
          <p:cNvSpPr>
            <a:spLocks noGrp="1"/>
          </p:cNvSpPr>
          <p:nvPr>
            <p:ph type="body" sz="quarter" idx="13"/>
          </p:nvPr>
        </p:nvSpPr>
        <p:spPr/>
        <p:txBody>
          <a:bodyPr/>
          <a:lstStyle/>
          <a:p>
            <a:endParaRPr lang="en-US"/>
          </a:p>
        </p:txBody>
      </p:sp>
      <p:pic>
        <p:nvPicPr>
          <p:cNvPr id="9" name="Picture 8" descr="A table with text on it&#10;&#10;Description automatically generated">
            <a:extLst>
              <a:ext uri="{FF2B5EF4-FFF2-40B4-BE49-F238E27FC236}">
                <a16:creationId xmlns:a16="http://schemas.microsoft.com/office/drawing/2014/main" id="{50D24B3B-9CD5-FD32-E0BF-DABB3E1EE068}"/>
              </a:ext>
            </a:extLst>
          </p:cNvPr>
          <p:cNvPicPr>
            <a:picLocks noChangeAspect="1"/>
          </p:cNvPicPr>
          <p:nvPr/>
        </p:nvPicPr>
        <p:blipFill rotWithShape="1">
          <a:blip r:embed="rId2"/>
          <a:srcRect l="9318" r="6490"/>
          <a:stretch/>
        </p:blipFill>
        <p:spPr>
          <a:xfrm>
            <a:off x="2764132" y="1307346"/>
            <a:ext cx="5623963" cy="4948062"/>
          </a:xfrm>
          <a:prstGeom prst="rect">
            <a:avLst/>
          </a:prstGeom>
        </p:spPr>
      </p:pic>
    </p:spTree>
    <p:extLst>
      <p:ext uri="{BB962C8B-B14F-4D97-AF65-F5344CB8AC3E}">
        <p14:creationId xmlns:p14="http://schemas.microsoft.com/office/powerpoint/2010/main" val="715061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C9CF51-DC20-5DDE-5197-F794FE6DF0C3}"/>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4" name="Text Placeholder 3">
            <a:extLst>
              <a:ext uri="{FF2B5EF4-FFF2-40B4-BE49-F238E27FC236}">
                <a16:creationId xmlns:a16="http://schemas.microsoft.com/office/drawing/2014/main" id="{8D75F873-FA73-A2DC-549B-C8CAC6F3F233}"/>
              </a:ext>
            </a:extLst>
          </p:cNvPr>
          <p:cNvSpPr>
            <a:spLocks noGrp="1"/>
          </p:cNvSpPr>
          <p:nvPr>
            <p:ph type="body" sz="quarter" idx="13"/>
          </p:nvPr>
        </p:nvSpPr>
        <p:spPr>
          <a:xfrm>
            <a:off x="10692152" y="0"/>
            <a:ext cx="1497806" cy="523194"/>
          </a:xfrm>
        </p:spPr>
        <p:txBody>
          <a:bodyPr vert="horz" lIns="0" tIns="0" rIns="0" bIns="0" rtlCol="0" anchor="t">
            <a:noAutofit/>
          </a:bodyPr>
          <a:lstStyle/>
          <a:p>
            <a:r>
              <a:rPr lang="en-US" sz="1600">
                <a:latin typeface="Arial"/>
                <a:cs typeface="Calibri"/>
              </a:rPr>
              <a:t>Lily Thompson</a:t>
            </a:r>
            <a:endParaRPr lang="en-US" sz="1600">
              <a:latin typeface="Arial"/>
              <a:cs typeface="Arial"/>
            </a:endParaRPr>
          </a:p>
        </p:txBody>
      </p:sp>
      <p:sp>
        <p:nvSpPr>
          <p:cNvPr id="5" name="Title 5">
            <a:extLst>
              <a:ext uri="{FF2B5EF4-FFF2-40B4-BE49-F238E27FC236}">
                <a16:creationId xmlns:a16="http://schemas.microsoft.com/office/drawing/2014/main" id="{D88D91C3-ADDD-C18A-D880-E2F64BEE8688}"/>
              </a:ext>
            </a:extLst>
          </p:cNvPr>
          <p:cNvSpPr txBox="1">
            <a:spLocks/>
          </p:cNvSpPr>
          <p:nvPr/>
        </p:nvSpPr>
        <p:spPr>
          <a:xfrm>
            <a:off x="533400" y="457200"/>
            <a:ext cx="9601200" cy="9602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Sponsor and Advisor</a:t>
            </a:r>
          </a:p>
        </p:txBody>
      </p:sp>
      <p:sp>
        <p:nvSpPr>
          <p:cNvPr id="6" name="TextBox 5">
            <a:extLst>
              <a:ext uri="{FF2B5EF4-FFF2-40B4-BE49-F238E27FC236}">
                <a16:creationId xmlns:a16="http://schemas.microsoft.com/office/drawing/2014/main" id="{0EA89EAC-FE9E-6F32-A349-158EE41BC83F}"/>
              </a:ext>
            </a:extLst>
          </p:cNvPr>
          <p:cNvSpPr txBox="1"/>
          <p:nvPr/>
        </p:nvSpPr>
        <p:spPr>
          <a:xfrm>
            <a:off x="3924791" y="4696376"/>
            <a:ext cx="2705094" cy="1631216"/>
          </a:xfrm>
          <a:prstGeom prst="rect">
            <a:avLst/>
          </a:prstGeom>
          <a:noFill/>
        </p:spPr>
        <p:txBody>
          <a:bodyPr wrap="square" lIns="91440" tIns="45720" rIns="91440" bIns="45720" rtlCol="0" anchor="t">
            <a:spAutoFit/>
          </a:bodyPr>
          <a:lstStyle/>
          <a:p>
            <a:r>
              <a:rPr lang="en-US" sz="2000" u="sng">
                <a:latin typeface="Arial" panose="020B0604020202020204" pitchFamily="34" charset="0"/>
                <a:cs typeface="Arial" panose="020B0604020202020204" pitchFamily="34" charset="0"/>
              </a:rPr>
              <a:t>Sponsor</a:t>
            </a:r>
          </a:p>
          <a:p>
            <a:r>
              <a:rPr lang="en-US" sz="2000">
                <a:latin typeface="Arial" panose="020B0604020202020204" pitchFamily="34" charset="0"/>
                <a:cs typeface="Arial" panose="020B0604020202020204" pitchFamily="34" charset="0"/>
              </a:rPr>
              <a:t>Gary Mishkin</a:t>
            </a:r>
            <a:endParaRPr lang="en-US" sz="2000">
              <a:latin typeface="Arial" panose="020B0604020202020204" pitchFamily="34" charset="0"/>
              <a:ea typeface="Calibri"/>
              <a:cs typeface="Arial" panose="020B0604020202020204" pitchFamily="34" charset="0"/>
            </a:endParaRPr>
          </a:p>
          <a:p>
            <a:r>
              <a:rPr lang="en-US" sz="2000" i="1">
                <a:latin typeface="Arial" panose="020B0604020202020204" pitchFamily="34" charset="0"/>
                <a:cs typeface="Arial" panose="020B0604020202020204" pitchFamily="34" charset="0"/>
              </a:rPr>
              <a:t>CEO Apollo Renal Therapeutics </a:t>
            </a:r>
          </a:p>
          <a:p>
            <a:r>
              <a:rPr lang="en-US" sz="2000" i="1">
                <a:latin typeface="Arial" panose="020B0604020202020204" pitchFamily="34" charset="0"/>
                <a:cs typeface="Arial" panose="020B0604020202020204" pitchFamily="34" charset="0"/>
              </a:rPr>
              <a:t>DBA Artemis Plastics</a:t>
            </a:r>
          </a:p>
        </p:txBody>
      </p:sp>
      <p:sp>
        <p:nvSpPr>
          <p:cNvPr id="7" name="TextBox 6">
            <a:extLst>
              <a:ext uri="{FF2B5EF4-FFF2-40B4-BE49-F238E27FC236}">
                <a16:creationId xmlns:a16="http://schemas.microsoft.com/office/drawing/2014/main" id="{B5E19A3E-3E5C-D4DC-4C98-6B1D0F7C62B1}"/>
              </a:ext>
            </a:extLst>
          </p:cNvPr>
          <p:cNvSpPr txBox="1">
            <a:spLocks noChangeAspect="1"/>
          </p:cNvSpPr>
          <p:nvPr/>
        </p:nvSpPr>
        <p:spPr>
          <a:xfrm>
            <a:off x="7284594" y="4696376"/>
            <a:ext cx="2964273" cy="1015663"/>
          </a:xfrm>
          <a:prstGeom prst="rect">
            <a:avLst/>
          </a:prstGeom>
          <a:noFill/>
        </p:spPr>
        <p:txBody>
          <a:bodyPr wrap="none" lIns="91440" tIns="45720" rIns="91440" bIns="45720" rtlCol="0" anchor="t">
            <a:spAutoFit/>
          </a:bodyPr>
          <a:lstStyle/>
          <a:p>
            <a:r>
              <a:rPr lang="en-US" sz="2000" u="sng">
                <a:latin typeface="Arial" panose="020B0604020202020204" pitchFamily="34" charset="0"/>
                <a:cs typeface="Arial" panose="020B0604020202020204" pitchFamily="34" charset="0"/>
              </a:rPr>
              <a:t>Academic Advisor</a:t>
            </a:r>
          </a:p>
          <a:p>
            <a:r>
              <a:rPr lang="en-US" sz="2000">
                <a:latin typeface="Arial" panose="020B0604020202020204" pitchFamily="34" charset="0"/>
                <a:cs typeface="Arial" panose="020B0604020202020204" pitchFamily="34" charset="0"/>
              </a:rPr>
              <a:t>Dr. Shayne </a:t>
            </a:r>
            <a:r>
              <a:rPr lang="en-US" sz="2000" err="1">
                <a:latin typeface="Arial" panose="020B0604020202020204" pitchFamily="34" charset="0"/>
                <a:cs typeface="Arial" panose="020B0604020202020204" pitchFamily="34" charset="0"/>
              </a:rPr>
              <a:t>McConomy</a:t>
            </a:r>
            <a:endParaRPr lang="en-US" sz="2000">
              <a:latin typeface="Arial" panose="020B0604020202020204" pitchFamily="34" charset="0"/>
              <a:cs typeface="Arial" panose="020B0604020202020204" pitchFamily="34" charset="0"/>
            </a:endParaRPr>
          </a:p>
          <a:p>
            <a:r>
              <a:rPr lang="en-US" sz="2000" i="1">
                <a:latin typeface="Arial" panose="020B0604020202020204" pitchFamily="34" charset="0"/>
                <a:cs typeface="Arial" panose="020B0604020202020204" pitchFamily="34" charset="0"/>
              </a:rPr>
              <a:t>Senior Design Professor</a:t>
            </a:r>
            <a:endParaRPr lang="en-US" sz="2000" i="1">
              <a:latin typeface="Arial" panose="020B0604020202020204" pitchFamily="34" charset="0"/>
              <a:ea typeface="Calibri"/>
              <a:cs typeface="Arial" panose="020B0604020202020204" pitchFamily="34" charset="0"/>
            </a:endParaRPr>
          </a:p>
        </p:txBody>
      </p:sp>
      <p:pic>
        <p:nvPicPr>
          <p:cNvPr id="8" name="Content Placeholder 13" descr="A person smiling at the camera&#10;&#10;Description automatically generated">
            <a:extLst>
              <a:ext uri="{FF2B5EF4-FFF2-40B4-BE49-F238E27FC236}">
                <a16:creationId xmlns:a16="http://schemas.microsoft.com/office/drawing/2014/main" id="{C7689FDB-A26D-0BD5-FBFB-B4E07C020728}"/>
              </a:ext>
            </a:extLst>
          </p:cNvPr>
          <p:cNvPicPr>
            <a:picLocks noChangeAspect="1"/>
          </p:cNvPicPr>
          <p:nvPr/>
        </p:nvPicPr>
        <p:blipFill>
          <a:blip r:embed="rId2"/>
          <a:stretch>
            <a:fillRect/>
          </a:stretch>
        </p:blipFill>
        <p:spPr>
          <a:xfrm>
            <a:off x="7284594" y="1981251"/>
            <a:ext cx="2019161" cy="2586979"/>
          </a:xfrm>
          <a:prstGeom prst="rect">
            <a:avLst/>
          </a:prstGeom>
        </p:spPr>
      </p:pic>
      <p:pic>
        <p:nvPicPr>
          <p:cNvPr id="9" name="Picture 4" descr="Mishkin builds culture of trust, collaboration at growing injection molder  | Plastics News">
            <a:extLst>
              <a:ext uri="{FF2B5EF4-FFF2-40B4-BE49-F238E27FC236}">
                <a16:creationId xmlns:a16="http://schemas.microsoft.com/office/drawing/2014/main" id="{565794E5-9247-CBA1-DCDC-EFB7F4F61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791" y="1980680"/>
            <a:ext cx="2071645" cy="25869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up of a logo&#10;&#10;Description automatically generated">
            <a:extLst>
              <a:ext uri="{FF2B5EF4-FFF2-40B4-BE49-F238E27FC236}">
                <a16:creationId xmlns:a16="http://schemas.microsoft.com/office/drawing/2014/main" id="{5AC8C6A2-8719-C6CD-1CBD-B8AD792DCE90}"/>
              </a:ext>
            </a:extLst>
          </p:cNvPr>
          <p:cNvPicPr>
            <a:picLocks noChangeAspect="1"/>
          </p:cNvPicPr>
          <p:nvPr/>
        </p:nvPicPr>
        <p:blipFill>
          <a:blip r:embed="rId4"/>
          <a:stretch>
            <a:fillRect/>
          </a:stretch>
        </p:blipFill>
        <p:spPr>
          <a:xfrm>
            <a:off x="248744" y="2878677"/>
            <a:ext cx="3676047" cy="1101690"/>
          </a:xfrm>
          <a:prstGeom prst="rect">
            <a:avLst/>
          </a:prstGeom>
        </p:spPr>
      </p:pic>
    </p:spTree>
    <p:extLst>
      <p:ext uri="{BB962C8B-B14F-4D97-AF65-F5344CB8AC3E}">
        <p14:creationId xmlns:p14="http://schemas.microsoft.com/office/powerpoint/2010/main" val="2957374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813816" y="457200"/>
            <a:ext cx="8485632" cy="960276"/>
          </a:xfrm>
        </p:spPr>
        <p:txBody>
          <a:bodyPr/>
          <a:lstStyle/>
          <a:p>
            <a:r>
              <a:rPr lang="en-US"/>
              <a:t>Calculations for Laminar Flow</a:t>
            </a:r>
          </a:p>
        </p:txBody>
      </p:sp>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6168D9B8-F9D7-D816-7ED4-53764B7BFDE5}"/>
                  </a:ext>
                </a:extLst>
              </p:cNvPr>
              <p:cNvSpPr>
                <a:spLocks noGrp="1"/>
              </p:cNvSpPr>
              <p:nvPr>
                <p:ph idx="1"/>
              </p:nvPr>
            </p:nvSpPr>
            <p:spPr>
              <a:xfrm>
                <a:off x="533401" y="1825626"/>
                <a:ext cx="1393874" cy="1156725"/>
              </a:xfrm>
            </p:spPr>
            <p:txBody>
              <a:bodyPr/>
              <a:lstStyle/>
              <a:p>
                <a:pPr marL="0" indent="0">
                  <a:lnSpc>
                    <a:spcPct val="150000"/>
                  </a:lnSpc>
                  <a:buNone/>
                </a:pPr>
                <a14:m>
                  <m:oMath xmlns:m="http://schemas.openxmlformats.org/officeDocument/2006/math">
                    <m:r>
                      <a:rPr lang="en-US" b="0" i="1" smtClean="0">
                        <a:latin typeface="Cambria Math" panose="02040503050406030204" pitchFamily="18" charset="0"/>
                      </a:rPr>
                      <m:t>𝑅𝑒</m:t>
                    </m:r>
                  </m:oMath>
                </a14:m>
                <a:r>
                  <a:rPr lang="en-US"/>
                  <a:t> =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𝑣𝑑</m:t>
                        </m:r>
                      </m:num>
                      <m:den>
                        <m:r>
                          <a:rPr lang="en-US" i="1" smtClean="0">
                            <a:latin typeface="Cambria Math" panose="02040503050406030204" pitchFamily="18" charset="0"/>
                            <a:ea typeface="Cambria Math" panose="02040503050406030204" pitchFamily="18" charset="0"/>
                          </a:rPr>
                          <m:t>𝜇</m:t>
                        </m:r>
                      </m:den>
                    </m:f>
                  </m:oMath>
                </a14:m>
                <a:r>
                  <a:rPr lang="en-US"/>
                  <a:t>  </a:t>
                </a:r>
                <a:endParaRPr lang="en-US" i="1">
                  <a:latin typeface="Cambria Math" panose="02040503050406030204" pitchFamily="18" charset="0"/>
                  <a:ea typeface="Cambria Math" panose="02040503050406030204" pitchFamily="18" charset="0"/>
                </a:endParaRPr>
              </a:p>
            </p:txBody>
          </p:sp>
        </mc:Choice>
        <mc:Fallback>
          <p:sp>
            <p:nvSpPr>
              <p:cNvPr id="11" name="Content Placeholder 10">
                <a:extLst>
                  <a:ext uri="{FF2B5EF4-FFF2-40B4-BE49-F238E27FC236}">
                    <a16:creationId xmlns:a16="http://schemas.microsoft.com/office/drawing/2014/main" id="{6168D9B8-F9D7-D816-7ED4-53764B7BFDE5}"/>
                  </a:ext>
                </a:extLst>
              </p:cNvPr>
              <p:cNvSpPr>
                <a:spLocks noGrp="1" noRot="1" noChangeAspect="1" noMove="1" noResize="1" noEditPoints="1" noAdjustHandles="1" noChangeArrowheads="1" noChangeShapeType="1" noTextEdit="1"/>
              </p:cNvSpPr>
              <p:nvPr>
                <p:ph idx="1"/>
              </p:nvPr>
            </p:nvSpPr>
            <p:spPr>
              <a:xfrm>
                <a:off x="533401" y="1825626"/>
                <a:ext cx="1393874" cy="1156725"/>
              </a:xfrm>
              <a:blipFill>
                <a:blip r:embed="rId2"/>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30</a:t>
            </a:fld>
            <a:endParaRPr lang="en-US"/>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D80E456-8CCF-5CA5-D11C-C259D2743AE4}"/>
                  </a:ext>
                </a:extLst>
              </p:cNvPr>
              <p:cNvSpPr txBox="1"/>
              <p:nvPr/>
            </p:nvSpPr>
            <p:spPr>
              <a:xfrm>
                <a:off x="270034" y="3522585"/>
                <a:ext cx="4690579" cy="2315121"/>
              </a:xfrm>
              <a:prstGeom prst="rect">
                <a:avLst/>
              </a:prstGeom>
              <a:noFill/>
            </p:spPr>
            <p:txBody>
              <a:bodyPr wrap="none" rtlCol="0">
                <a:spAutoFit/>
              </a:bodyPr>
              <a:lstStyle/>
              <a:p>
                <a:r>
                  <a:rPr lang="en-US"/>
                  <a:t>To find the velocity:</a:t>
                </a:r>
              </a:p>
              <a:p>
                <a:endParaRPr lang="en-US"/>
              </a:p>
              <a:p>
                <a:r>
                  <a:rPr lang="en-US"/>
                  <a:t>Given, by our customer, a flow rate of </a:t>
                </a:r>
                <a14:m>
                  <m:oMath xmlns:m="http://schemas.openxmlformats.org/officeDocument/2006/math">
                    <m:r>
                      <a:rPr lang="en-US" b="0" i="1" smtClean="0">
                        <a:latin typeface="Cambria Math" panose="02040503050406030204" pitchFamily="18" charset="0"/>
                      </a:rPr>
                      <m:t>1000 </m:t>
                    </m:r>
                    <m:f>
                      <m:fPr>
                        <m:ctrlPr>
                          <a:rPr lang="en-US" b="0" i="1" smtClean="0">
                            <a:latin typeface="Cambria Math" panose="02040503050406030204" pitchFamily="18" charset="0"/>
                          </a:rPr>
                        </m:ctrlPr>
                      </m:fPr>
                      <m:num>
                        <m:r>
                          <a:rPr lang="en-US" b="0" i="1" smtClean="0">
                            <a:latin typeface="Cambria Math" panose="02040503050406030204" pitchFamily="18" charset="0"/>
                          </a:rPr>
                          <m:t>𝑚𝐿</m:t>
                        </m:r>
                      </m:num>
                      <m:den>
                        <m:r>
                          <a:rPr lang="en-US" b="0" i="1" smtClean="0">
                            <a:latin typeface="Cambria Math" panose="02040503050406030204" pitchFamily="18" charset="0"/>
                          </a:rPr>
                          <m:t>𝑚𝑖𝑛</m:t>
                        </m:r>
                      </m:den>
                    </m:f>
                  </m:oMath>
                </a14:m>
                <a:endParaRPr lang="en-US"/>
              </a:p>
              <a:p>
                <a:endParaRPr lang="en-US"/>
              </a:p>
              <a:p>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1000 </a:t>
                </a:r>
                <a14:m>
                  <m:oMath xmlns:m="http://schemas.openxmlformats.org/officeDocument/2006/math">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𝑚𝐿</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𝑚𝑖𝑛</m:t>
                        </m:r>
                      </m:den>
                    </m:f>
                  </m:oMath>
                </a14:m>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converted to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1.67 </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p>
                    </m:sSup>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den>
                    </m:f>
                  </m:oMath>
                </a14:m>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14:m>
                  <m:oMath xmlns:m="http://schemas.openxmlformats.org/officeDocument/2006/math">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1.67 </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p>
                    </m:sSup>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den>
                    </m:f>
                  </m:oMath>
                </a14:m>
                <a:r>
                  <a:rPr lang="en-US"/>
                  <a:t> </a:t>
                </a:r>
                <a14:m>
                  <m:oMath xmlns:m="http://schemas.openxmlformats.org/officeDocument/2006/math">
                    <m:r>
                      <a:rPr lang="en-US"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kern="100">
                    <a:latin typeface="Calibri" panose="020F0502020204030204" pitchFamily="34" charset="0"/>
                    <a:ea typeface="Times New Roman" panose="02020603050405020304" pitchFamily="18" charset="0"/>
                    <a:cs typeface="Times New Roman" panose="02020603050405020304" pitchFamily="18" charset="0"/>
                  </a:rPr>
                  <a:t> converted to </a:t>
                </a:r>
                <a14:m>
                  <m:oMath xmlns:m="http://schemas.openxmlformats.org/officeDocument/2006/math">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5.32 </m:t>
                    </m:r>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b="0" i="1" kern="100" smtClean="0">
                            <a:latin typeface="Cambria Math" panose="02040503050406030204" pitchFamily="18" charset="0"/>
                            <a:cs typeface="Times New Roman" panose="02020603050405020304" pitchFamily="18" charset="0"/>
                          </a:rPr>
                        </m:ctrlPr>
                      </m:sSupPr>
                      <m:e>
                        <m:r>
                          <a:rPr lang="en-US" b="0" i="1" kern="100" smtClean="0">
                            <a:latin typeface="Cambria Math" panose="02040503050406030204" pitchFamily="18" charset="0"/>
                            <a:cs typeface="Times New Roman" panose="02020603050405020304" pitchFamily="18" charset="0"/>
                          </a:rPr>
                          <m:t>10</m:t>
                        </m:r>
                      </m:e>
                      <m:sup>
                        <m:r>
                          <a:rPr lang="en-US" b="0" i="1" kern="100" smtClean="0">
                            <a:latin typeface="Cambria Math" panose="02040503050406030204" pitchFamily="18" charset="0"/>
                            <a:cs typeface="Times New Roman" panose="02020603050405020304" pitchFamily="18" charset="0"/>
                          </a:rPr>
                          <m:t>3</m:t>
                        </m:r>
                      </m:sup>
                    </m:sSup>
                    <m:f>
                      <m:fPr>
                        <m:ctrlPr>
                          <a:rPr lang="en-US" b="0" i="1" kern="100" smtClean="0">
                            <a:latin typeface="Cambria Math" panose="02040503050406030204" pitchFamily="18" charset="0"/>
                            <a:cs typeface="Times New Roman" panose="02020603050405020304" pitchFamily="18" charset="0"/>
                          </a:rPr>
                        </m:ctrlPr>
                      </m:fPr>
                      <m:num>
                        <m:r>
                          <a:rPr lang="en-US" b="0" i="1" kern="100" smtClean="0">
                            <a:latin typeface="Cambria Math" panose="02040503050406030204" pitchFamily="18" charset="0"/>
                            <a:cs typeface="Times New Roman" panose="02020603050405020304" pitchFamily="18" charset="0"/>
                          </a:rPr>
                          <m:t>𝑚</m:t>
                        </m:r>
                      </m:num>
                      <m:den>
                        <m:r>
                          <a:rPr lang="en-US" b="0" i="1" kern="100" smtClean="0">
                            <a:latin typeface="Cambria Math" panose="02040503050406030204" pitchFamily="18" charset="0"/>
                            <a:cs typeface="Times New Roman" panose="02020603050405020304" pitchFamily="18" charset="0"/>
                          </a:rPr>
                          <m:t>𝑠</m:t>
                        </m:r>
                      </m:den>
                    </m:f>
                  </m:oMath>
                </a14:m>
                <a:endParaRPr lang="en-US"/>
              </a:p>
            </p:txBody>
          </p:sp>
        </mc:Choice>
        <mc:Fallback>
          <p:sp>
            <p:nvSpPr>
              <p:cNvPr id="2" name="TextBox 1">
                <a:extLst>
                  <a:ext uri="{FF2B5EF4-FFF2-40B4-BE49-F238E27FC236}">
                    <a16:creationId xmlns:a16="http://schemas.microsoft.com/office/drawing/2014/main" id="{8D80E456-8CCF-5CA5-D11C-C259D2743AE4}"/>
                  </a:ext>
                </a:extLst>
              </p:cNvPr>
              <p:cNvSpPr txBox="1">
                <a:spLocks noRot="1" noChangeAspect="1" noMove="1" noResize="1" noEditPoints="1" noAdjustHandles="1" noChangeArrowheads="1" noChangeShapeType="1" noTextEdit="1"/>
              </p:cNvSpPr>
              <p:nvPr/>
            </p:nvSpPr>
            <p:spPr>
              <a:xfrm>
                <a:off x="270034" y="3522585"/>
                <a:ext cx="4690579" cy="2315121"/>
              </a:xfrm>
              <a:prstGeom prst="rect">
                <a:avLst/>
              </a:prstGeom>
              <a:blipFill>
                <a:blip r:embed="rId3"/>
                <a:stretch>
                  <a:fillRect l="-1039" t="-1579" r="-10390" b="-22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57944C9-20AA-86AC-B7E6-DB7C33BFC0A9}"/>
                  </a:ext>
                </a:extLst>
              </p:cNvPr>
              <p:cNvSpPr txBox="1"/>
              <p:nvPr/>
            </p:nvSpPr>
            <p:spPr>
              <a:xfrm>
                <a:off x="2615324" y="1678541"/>
                <a:ext cx="7570470" cy="1936043"/>
              </a:xfrm>
              <a:prstGeom prst="rect">
                <a:avLst/>
              </a:prstGeom>
              <a:noFill/>
            </p:spPr>
            <p:txBody>
              <a:bodyPr wrap="none" rtlCol="0">
                <a:spAutoFit/>
              </a:bodyPr>
              <a:lstStyle/>
              <a:p>
                <a:pPr marL="0" indent="0">
                  <a:lnSpc>
                    <a:spcPct val="150000"/>
                  </a:lnSpc>
                  <a:buNone/>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mbria Math" panose="02040503050406030204" pitchFamily="18" charset="0"/>
                        </a:rPr>
                        <m:t>𝜌</m:t>
                      </m:r>
                      <m:r>
                        <a:rPr lang="en-US" sz="1800" b="0" i="1" smtClean="0">
                          <a:latin typeface="Cambria Math" panose="02040503050406030204" pitchFamily="18" charset="0"/>
                          <a:ea typeface="Cambria Math" panose="02040503050406030204" pitchFamily="18" charset="0"/>
                        </a:rPr>
                        <m:t>=1000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𝑘𝑔</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𝑚</m:t>
                              </m:r>
                            </m:e>
                            <m:sup>
                              <m:r>
                                <a:rPr lang="en-US" sz="1800" b="0" i="1" smtClean="0">
                                  <a:latin typeface="Cambria Math" panose="02040503050406030204" pitchFamily="18" charset="0"/>
                                  <a:ea typeface="Cambria Math" panose="02040503050406030204" pitchFamily="18" charset="0"/>
                                </a:rPr>
                                <m:t>3</m:t>
                              </m:r>
                            </m:sup>
                          </m:sSup>
                        </m:den>
                      </m:f>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𝑣</m:t>
                      </m:r>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𝑎𝑣𝑒𝑟𝑎𝑔𝑒</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𝑑𝑖𝑎𝑚𝑒𝑡𝑒𝑟</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𝑜𝑓</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𝑎</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𝑛𝑎𝑛𝑜𝑡𝑢𝑏𝑒</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m:t>
                      </m:r>
                      <m:r>
                        <a:rPr lang="en-US" sz="1800" b="0" i="1" smtClean="0">
                          <a:latin typeface="Cambria Math" panose="02040503050406030204" pitchFamily="18" charset="0"/>
                          <a:ea typeface="Cambria Math" panose="02040503050406030204" pitchFamily="18" charset="0"/>
                        </a:rPr>
                        <m:t>=2.0 </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−9</m:t>
                          </m:r>
                        </m:sup>
                      </m:sSup>
                      <m:r>
                        <a:rPr lang="en-US" sz="1800" b="0" i="1" smtClean="0">
                          <a:latin typeface="Cambria Math" panose="02040503050406030204" pitchFamily="18" charset="0"/>
                          <a:ea typeface="Cambria Math" panose="02040503050406030204" pitchFamily="18" charset="0"/>
                        </a:rPr>
                        <m:t> , </m:t>
                      </m:r>
                    </m:oMath>
                  </m:oMathPara>
                </a14:m>
                <a:endParaRPr lang="en-US" sz="1800" b="0" i="1">
                  <a:latin typeface="Cambria Math" panose="02040503050406030204" pitchFamily="18" charset="0"/>
                  <a:ea typeface="Cambria Math"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=0.0008891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𝑁</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𝑚</m:t>
                              </m:r>
                            </m:e>
                            <m:sup>
                              <m:r>
                                <a:rPr lang="en-US" sz="1800" b="0" i="1" smtClean="0">
                                  <a:latin typeface="Cambria Math" panose="02040503050406030204" pitchFamily="18" charset="0"/>
                                  <a:ea typeface="Cambria Math" panose="02040503050406030204" pitchFamily="18" charset="0"/>
                                </a:rPr>
                                <m:t>2</m:t>
                              </m:r>
                            </m:sup>
                          </m:sSup>
                        </m:den>
                      </m:f>
                      <m:r>
                        <a:rPr lang="en-US" sz="1800" b="0" i="1" smtClean="0">
                          <a:latin typeface="Cambria Math" panose="02040503050406030204" pitchFamily="18" charset="0"/>
                          <a:ea typeface="Cambria Math" panose="02040503050406030204" pitchFamily="18" charset="0"/>
                        </a:rPr>
                        <m:t>  </m:t>
                      </m:r>
                    </m:oMath>
                  </m:oMathPara>
                </a14:m>
                <a:endParaRPr lang="en-US" sz="1800"/>
              </a:p>
              <a:p>
                <a:endParaRPr lang="en-US"/>
              </a:p>
            </p:txBody>
          </p:sp>
        </mc:Choice>
        <mc:Fallback>
          <p:sp>
            <p:nvSpPr>
              <p:cNvPr id="4" name="TextBox 3">
                <a:extLst>
                  <a:ext uri="{FF2B5EF4-FFF2-40B4-BE49-F238E27FC236}">
                    <a16:creationId xmlns:a16="http://schemas.microsoft.com/office/drawing/2014/main" id="{857944C9-20AA-86AC-B7E6-DB7C33BFC0A9}"/>
                  </a:ext>
                </a:extLst>
              </p:cNvPr>
              <p:cNvSpPr txBox="1">
                <a:spLocks noRot="1" noChangeAspect="1" noMove="1" noResize="1" noEditPoints="1" noAdjustHandles="1" noChangeArrowheads="1" noChangeShapeType="1" noTextEdit="1"/>
              </p:cNvSpPr>
              <p:nvPr/>
            </p:nvSpPr>
            <p:spPr>
              <a:xfrm>
                <a:off x="2615324" y="1678541"/>
                <a:ext cx="7570470" cy="19360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435691B-E298-A0A5-1AE6-CE9A95A6D005}"/>
                  </a:ext>
                </a:extLst>
              </p:cNvPr>
              <p:cNvSpPr txBox="1"/>
              <p:nvPr/>
            </p:nvSpPr>
            <p:spPr>
              <a:xfrm>
                <a:off x="5430129" y="3614584"/>
                <a:ext cx="4626138" cy="10573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(1000 </m:t>
                          </m:r>
                          <m:f>
                            <m:fPr>
                              <m:ctrlPr>
                                <a:rPr lang="en-US" b="0" i="1" smtClean="0">
                                  <a:latin typeface="Cambria Math" panose="02040503050406030204" pitchFamily="18" charset="0"/>
                                </a:rPr>
                              </m:ctrlPr>
                            </m:fPr>
                            <m:num>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r>
                            <a:rPr lang="en-US" i="1" kern="100">
                              <a:latin typeface="Cambria Math" panose="02040503050406030204" pitchFamily="18" charset="0"/>
                              <a:ea typeface="Times New Roman" panose="02020603050405020304" pitchFamily="18" charset="0"/>
                              <a:cs typeface="Times New Roman" panose="02020603050405020304" pitchFamily="18" charset="0"/>
                            </a:rPr>
                            <m:t>5.32 </m:t>
                          </m:r>
                          <m:r>
                            <a:rPr lang="en-US"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i="1" kern="10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kern="100">
                                  <a:latin typeface="Cambria Math" panose="02040503050406030204" pitchFamily="18" charset="0"/>
                                  <a:cs typeface="Times New Roman" panose="02020603050405020304" pitchFamily="18" charset="0"/>
                                </a:rPr>
                              </m:ctrlPr>
                            </m:sSupPr>
                            <m:e>
                              <m:r>
                                <a:rPr lang="en-US" i="1" kern="100">
                                  <a:latin typeface="Cambria Math" panose="02040503050406030204" pitchFamily="18" charset="0"/>
                                  <a:cs typeface="Times New Roman" panose="02020603050405020304" pitchFamily="18" charset="0"/>
                                </a:rPr>
                                <m:t>10</m:t>
                              </m:r>
                            </m:e>
                            <m:sup>
                              <m:r>
                                <a:rPr lang="en-US" i="1" kern="100">
                                  <a:latin typeface="Cambria Math" panose="02040503050406030204" pitchFamily="18" charset="0"/>
                                  <a:cs typeface="Times New Roman" panose="02020603050405020304" pitchFamily="18" charset="0"/>
                                </a:rPr>
                                <m:t>3</m:t>
                              </m:r>
                            </m:sup>
                          </m:sSup>
                          <m:f>
                            <m:fPr>
                              <m:ctrlPr>
                                <a:rPr lang="en-US" i="1" kern="100">
                                  <a:latin typeface="Cambria Math" panose="02040503050406030204" pitchFamily="18" charset="0"/>
                                  <a:cs typeface="Times New Roman" panose="02020603050405020304" pitchFamily="18" charset="0"/>
                                </a:rPr>
                              </m:ctrlPr>
                            </m:fPr>
                            <m:num>
                              <m:r>
                                <a:rPr lang="en-US" i="1" kern="100">
                                  <a:latin typeface="Cambria Math" panose="02040503050406030204" pitchFamily="18" charset="0"/>
                                  <a:cs typeface="Times New Roman" panose="02020603050405020304" pitchFamily="18" charset="0"/>
                                </a:rPr>
                                <m:t>𝑚</m:t>
                              </m:r>
                            </m:num>
                            <m:den>
                              <m:r>
                                <a:rPr lang="en-US" i="1" kern="100">
                                  <a:latin typeface="Cambria Math" panose="02040503050406030204" pitchFamily="18" charset="0"/>
                                  <a:cs typeface="Times New Roman" panose="02020603050405020304" pitchFamily="18" charset="0"/>
                                </a:rPr>
                                <m:t>𝑠</m:t>
                              </m:r>
                            </m:den>
                          </m:f>
                          <m:r>
                            <a:rPr lang="en-US" b="0" i="1" kern="100" smtClean="0">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rPr>
                            <m:t>2.0 </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0.0008891 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den>
                      </m:f>
                    </m:oMath>
                  </m:oMathPara>
                </a14:m>
                <a:endParaRPr lang="en-US"/>
              </a:p>
            </p:txBody>
          </p:sp>
        </mc:Choice>
        <mc:Fallback>
          <p:sp>
            <p:nvSpPr>
              <p:cNvPr id="6" name="TextBox 5">
                <a:extLst>
                  <a:ext uri="{FF2B5EF4-FFF2-40B4-BE49-F238E27FC236}">
                    <a16:creationId xmlns:a16="http://schemas.microsoft.com/office/drawing/2014/main" id="{E435691B-E298-A0A5-1AE6-CE9A95A6D005}"/>
                  </a:ext>
                </a:extLst>
              </p:cNvPr>
              <p:cNvSpPr txBox="1">
                <a:spLocks noRot="1" noChangeAspect="1" noMove="1" noResize="1" noEditPoints="1" noAdjustHandles="1" noChangeArrowheads="1" noChangeShapeType="1" noTextEdit="1"/>
              </p:cNvSpPr>
              <p:nvPr/>
            </p:nvSpPr>
            <p:spPr>
              <a:xfrm>
                <a:off x="5430129" y="3614584"/>
                <a:ext cx="4626138" cy="105734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500A090-018B-7712-08CC-ADCF1E2EBF76}"/>
                  </a:ext>
                </a:extLst>
              </p:cNvPr>
              <p:cNvSpPr txBox="1"/>
              <p:nvPr/>
            </p:nvSpPr>
            <p:spPr>
              <a:xfrm>
                <a:off x="6096000" y="5365961"/>
                <a:ext cx="3555910"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ea typeface="Cambria Math" panose="02040503050406030204" pitchFamily="18" charset="0"/>
                      </a:rPr>
                      <m:t>≈12</m:t>
                    </m:r>
                  </m:oMath>
                </a14:m>
                <a:r>
                  <a:rPr lang="en-US"/>
                  <a:t>,  indicating a Laminar Flow</a:t>
                </a:r>
              </a:p>
            </p:txBody>
          </p:sp>
        </mc:Choice>
        <mc:Fallback>
          <p:sp>
            <p:nvSpPr>
              <p:cNvPr id="7" name="TextBox 6">
                <a:extLst>
                  <a:ext uri="{FF2B5EF4-FFF2-40B4-BE49-F238E27FC236}">
                    <a16:creationId xmlns:a16="http://schemas.microsoft.com/office/drawing/2014/main" id="{3500A090-018B-7712-08CC-ADCF1E2EBF76}"/>
                  </a:ext>
                </a:extLst>
              </p:cNvPr>
              <p:cNvSpPr txBox="1">
                <a:spLocks noRot="1" noChangeAspect="1" noMove="1" noResize="1" noEditPoints="1" noAdjustHandles="1" noChangeArrowheads="1" noChangeShapeType="1" noTextEdit="1"/>
              </p:cNvSpPr>
              <p:nvPr/>
            </p:nvSpPr>
            <p:spPr>
              <a:xfrm>
                <a:off x="6096000" y="5365961"/>
                <a:ext cx="3555910" cy="369332"/>
              </a:xfrm>
              <a:prstGeom prst="rect">
                <a:avLst/>
              </a:prstGeom>
              <a:blipFill>
                <a:blip r:embed="rId6"/>
                <a:stretch>
                  <a:fillRect t="-8197" r="-515" b="-24590"/>
                </a:stretch>
              </a:blipFill>
            </p:spPr>
            <p:txBody>
              <a:bodyPr/>
              <a:lstStyle/>
              <a:p>
                <a:r>
                  <a:rPr lang="en-US">
                    <a:noFill/>
                  </a:rPr>
                  <a:t> </a:t>
                </a:r>
              </a:p>
            </p:txBody>
          </p:sp>
        </mc:Fallback>
      </mc:AlternateContent>
    </p:spTree>
    <p:extLst>
      <p:ext uri="{BB962C8B-B14F-4D97-AF65-F5344CB8AC3E}">
        <p14:creationId xmlns:p14="http://schemas.microsoft.com/office/powerpoint/2010/main" val="780381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7F756C-45F0-D09A-BC3A-40AC330FD0E4}"/>
              </a:ext>
            </a:extLst>
          </p:cNvPr>
          <p:cNvSpPr>
            <a:spLocks noGrp="1"/>
          </p:cNvSpPr>
          <p:nvPr>
            <p:ph idx="1"/>
          </p:nvPr>
        </p:nvSpPr>
        <p:spPr/>
        <p:txBody>
          <a:bodyPr/>
          <a:lstStyle/>
          <a:p>
            <a:r>
              <a:rPr lang="en-US" b="0" i="0">
                <a:solidFill>
                  <a:srgbClr val="333333"/>
                </a:solidFill>
                <a:effectLst/>
                <a:latin typeface="thesans"/>
              </a:rPr>
              <a:t>Ultrapure water (UPW) is water that has been purified to high levels of specification:</a:t>
            </a:r>
          </a:p>
          <a:p>
            <a:pPr lvl="1"/>
            <a:r>
              <a:rPr lang="en-US">
                <a:solidFill>
                  <a:srgbClr val="333333"/>
                </a:solidFill>
                <a:latin typeface="thesans"/>
              </a:rPr>
              <a:t>Extremely low total dissolved solids (TDS) level</a:t>
            </a:r>
          </a:p>
          <a:p>
            <a:pPr lvl="1"/>
            <a:r>
              <a:rPr lang="en-US" b="0" i="0">
                <a:solidFill>
                  <a:srgbClr val="333333"/>
                </a:solidFill>
                <a:effectLst/>
                <a:latin typeface="thesans"/>
              </a:rPr>
              <a:t>High electrical resistivity</a:t>
            </a:r>
          </a:p>
          <a:p>
            <a:pPr lvl="1"/>
            <a:r>
              <a:rPr lang="en-US">
                <a:solidFill>
                  <a:srgbClr val="333333"/>
                </a:solidFill>
                <a:latin typeface="thesans"/>
              </a:rPr>
              <a:t>Free from chloride, sulfate, sodium, calcium, magnesium</a:t>
            </a:r>
          </a:p>
          <a:p>
            <a:pPr lvl="1"/>
            <a:r>
              <a:rPr lang="en-US">
                <a:solidFill>
                  <a:srgbClr val="333333"/>
                </a:solidFill>
                <a:latin typeface="thesans"/>
              </a:rPr>
              <a:t>Minimal levels of organic contaminants, &gt; 1 ppb </a:t>
            </a:r>
          </a:p>
          <a:p>
            <a:pPr lvl="1"/>
            <a:endParaRPr lang="en-US" b="0" i="0">
              <a:solidFill>
                <a:srgbClr val="333333"/>
              </a:solidFill>
              <a:effectLst/>
              <a:latin typeface="thesans"/>
            </a:endParaRPr>
          </a:p>
          <a:p>
            <a:endParaRPr lang="en-US" b="0" i="0">
              <a:solidFill>
                <a:srgbClr val="333333"/>
              </a:solidFill>
              <a:effectLst/>
              <a:latin typeface="thesans"/>
            </a:endParaRPr>
          </a:p>
        </p:txBody>
      </p:sp>
      <p:sp>
        <p:nvSpPr>
          <p:cNvPr id="3" name="Footer Placeholder 2">
            <a:extLst>
              <a:ext uri="{FF2B5EF4-FFF2-40B4-BE49-F238E27FC236}">
                <a16:creationId xmlns:a16="http://schemas.microsoft.com/office/drawing/2014/main" id="{0F9B1361-F3C2-75DD-CBBA-D86EC631D8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54BAE7-5D10-01BB-1FA7-ED87E52F1039}"/>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8E1ACFDC-CCB9-90C4-2CE2-110ACB5F6D35}"/>
              </a:ext>
            </a:extLst>
          </p:cNvPr>
          <p:cNvSpPr>
            <a:spLocks noGrp="1"/>
          </p:cNvSpPr>
          <p:nvPr>
            <p:ph type="title"/>
          </p:nvPr>
        </p:nvSpPr>
        <p:spPr/>
        <p:txBody>
          <a:bodyPr/>
          <a:lstStyle/>
          <a:p>
            <a:r>
              <a:rPr lang="en-US"/>
              <a:t>Standards for Ultra-Pure Water</a:t>
            </a:r>
          </a:p>
        </p:txBody>
      </p:sp>
    </p:spTree>
    <p:extLst>
      <p:ext uri="{BB962C8B-B14F-4D97-AF65-F5344CB8AC3E}">
        <p14:creationId xmlns:p14="http://schemas.microsoft.com/office/powerpoint/2010/main" val="680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517718-62F8-0CE8-58BD-628D6DC6250C}"/>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4" name="Title 3">
            <a:extLst>
              <a:ext uri="{FF2B5EF4-FFF2-40B4-BE49-F238E27FC236}">
                <a16:creationId xmlns:a16="http://schemas.microsoft.com/office/drawing/2014/main" id="{5204DE2A-9AB4-C306-38DA-565E70D79B3A}"/>
              </a:ext>
            </a:extLst>
          </p:cNvPr>
          <p:cNvSpPr>
            <a:spLocks noGrp="1"/>
          </p:cNvSpPr>
          <p:nvPr>
            <p:ph type="title"/>
          </p:nvPr>
        </p:nvSpPr>
        <p:spPr/>
        <p:txBody>
          <a:bodyPr/>
          <a:lstStyle/>
          <a:p>
            <a:r>
              <a:rPr lang="en-US"/>
              <a:t>What a Dialyzer Looks Like</a:t>
            </a:r>
          </a:p>
        </p:txBody>
      </p:sp>
      <p:sp>
        <p:nvSpPr>
          <p:cNvPr id="5" name="Text Placeholder 4">
            <a:extLst>
              <a:ext uri="{FF2B5EF4-FFF2-40B4-BE49-F238E27FC236}">
                <a16:creationId xmlns:a16="http://schemas.microsoft.com/office/drawing/2014/main" id="{2329D937-A681-4F24-BCF7-CCF08D917F65}"/>
              </a:ext>
            </a:extLst>
          </p:cNvPr>
          <p:cNvSpPr>
            <a:spLocks noGrp="1"/>
          </p:cNvSpPr>
          <p:nvPr>
            <p:ph type="body" sz="quarter" idx="13"/>
          </p:nvPr>
        </p:nvSpPr>
        <p:spPr/>
        <p:txBody>
          <a:bodyPr/>
          <a:lstStyle/>
          <a:p>
            <a:endParaRPr lang="en-US"/>
          </a:p>
        </p:txBody>
      </p:sp>
      <p:pic>
        <p:nvPicPr>
          <p:cNvPr id="6" name="Picture 5" descr="A close-up of a white substance&#10;&#10;Description automatically generated">
            <a:extLst>
              <a:ext uri="{FF2B5EF4-FFF2-40B4-BE49-F238E27FC236}">
                <a16:creationId xmlns:a16="http://schemas.microsoft.com/office/drawing/2014/main" id="{475FCCD0-167B-D4D6-A8F0-343B5276C197}"/>
              </a:ext>
            </a:extLst>
          </p:cNvPr>
          <p:cNvPicPr>
            <a:picLocks noChangeAspect="1"/>
          </p:cNvPicPr>
          <p:nvPr/>
        </p:nvPicPr>
        <p:blipFill rotWithShape="1">
          <a:blip r:embed="rId2"/>
          <a:srcRect l="8040" t="2696" r="12872" b="627"/>
          <a:stretch/>
        </p:blipFill>
        <p:spPr>
          <a:xfrm>
            <a:off x="533400" y="1715551"/>
            <a:ext cx="9141116" cy="4936709"/>
          </a:xfrm>
          <a:prstGeom prst="rect">
            <a:avLst/>
          </a:prstGeom>
        </p:spPr>
      </p:pic>
    </p:spTree>
    <p:extLst>
      <p:ext uri="{BB962C8B-B14F-4D97-AF65-F5344CB8AC3E}">
        <p14:creationId xmlns:p14="http://schemas.microsoft.com/office/powerpoint/2010/main" val="2834846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4BFFD0-F598-8A80-4C10-25187F872D2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BEB8F43-7429-77AE-E306-E145F65CF637}"/>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4" name="Text Placeholder 3">
            <a:extLst>
              <a:ext uri="{FF2B5EF4-FFF2-40B4-BE49-F238E27FC236}">
                <a16:creationId xmlns:a16="http://schemas.microsoft.com/office/drawing/2014/main" id="{898D9D20-C38B-88FC-6887-D4F4C29BDF4A}"/>
              </a:ext>
            </a:extLst>
          </p:cNvPr>
          <p:cNvSpPr>
            <a:spLocks noGrp="1"/>
          </p:cNvSpPr>
          <p:nvPr>
            <p:ph type="body" sz="quarter" idx="13"/>
          </p:nvPr>
        </p:nvSpPr>
        <p:spPr/>
        <p:txBody>
          <a:bodyPr/>
          <a:lstStyle/>
          <a:p>
            <a:endParaRPr lang="en-US"/>
          </a:p>
        </p:txBody>
      </p:sp>
      <p:pic>
        <p:nvPicPr>
          <p:cNvPr id="6" name="Picture 5" descr="A close-up of a filter&#10;&#10;Description automatically generated">
            <a:extLst>
              <a:ext uri="{FF2B5EF4-FFF2-40B4-BE49-F238E27FC236}">
                <a16:creationId xmlns:a16="http://schemas.microsoft.com/office/drawing/2014/main" id="{75DC249E-C9FF-B71B-8386-A2F19BB691FD}"/>
              </a:ext>
            </a:extLst>
          </p:cNvPr>
          <p:cNvPicPr>
            <a:picLocks noChangeAspect="1"/>
          </p:cNvPicPr>
          <p:nvPr/>
        </p:nvPicPr>
        <p:blipFill rotWithShape="1">
          <a:blip r:embed="rId2"/>
          <a:srcRect l="6322" t="6527" r="10000" b="1608"/>
          <a:stretch/>
        </p:blipFill>
        <p:spPr>
          <a:xfrm>
            <a:off x="156126" y="19758"/>
            <a:ext cx="10630581" cy="6838242"/>
          </a:xfrm>
          <a:prstGeom prst="rect">
            <a:avLst/>
          </a:prstGeom>
        </p:spPr>
      </p:pic>
    </p:spTree>
    <p:extLst>
      <p:ext uri="{BB962C8B-B14F-4D97-AF65-F5344CB8AC3E}">
        <p14:creationId xmlns:p14="http://schemas.microsoft.com/office/powerpoint/2010/main" val="1727757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0C708E-B760-DF0D-D9D7-B533EB176CB6}"/>
              </a:ext>
            </a:extLst>
          </p:cNvPr>
          <p:cNvSpPr>
            <a:spLocks noGrp="1"/>
          </p:cNvSpPr>
          <p:nvPr>
            <p:ph type="sldNum" sz="quarter" idx="12"/>
          </p:nvPr>
        </p:nvSpPr>
        <p:spPr/>
        <p:txBody>
          <a:bodyPr/>
          <a:lstStyle/>
          <a:p>
            <a:fld id="{A5AEF524-62EC-C340-82A1-9F47B6C43E55}" type="slidenum">
              <a:rPr lang="en-US" smtClean="0"/>
              <a:t>34</a:t>
            </a:fld>
            <a:endParaRPr lang="en-US"/>
          </a:p>
        </p:txBody>
      </p:sp>
      <p:pic>
        <p:nvPicPr>
          <p:cNvPr id="7" name="Picture 6" descr="Diagram of a blood transfusion process&#10;&#10;Description automatically generated">
            <a:extLst>
              <a:ext uri="{FF2B5EF4-FFF2-40B4-BE49-F238E27FC236}">
                <a16:creationId xmlns:a16="http://schemas.microsoft.com/office/drawing/2014/main" id="{CBD3E50E-8B9A-19E7-1B23-2CAAB0062769}"/>
              </a:ext>
            </a:extLst>
          </p:cNvPr>
          <p:cNvPicPr>
            <a:picLocks noChangeAspect="1"/>
          </p:cNvPicPr>
          <p:nvPr/>
        </p:nvPicPr>
        <p:blipFill>
          <a:blip r:embed="rId2"/>
          <a:stretch>
            <a:fillRect/>
          </a:stretch>
        </p:blipFill>
        <p:spPr>
          <a:xfrm>
            <a:off x="2399832" y="111137"/>
            <a:ext cx="5853084" cy="6403963"/>
          </a:xfrm>
          <a:prstGeom prst="rect">
            <a:avLst/>
          </a:prstGeom>
        </p:spPr>
      </p:pic>
    </p:spTree>
    <p:extLst>
      <p:ext uri="{BB962C8B-B14F-4D97-AF65-F5344CB8AC3E}">
        <p14:creationId xmlns:p14="http://schemas.microsoft.com/office/powerpoint/2010/main" val="2064630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00E1602E-EA5A-2A83-25CF-CE68DB127DA3}"/>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3BCDB4D6-AC32-D6A6-3A38-3EF067FF4F82}"/>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35</a:t>
            </a:fld>
            <a:endParaRPr lang="en-US"/>
          </a:p>
        </p:txBody>
      </p:sp>
      <p:sp>
        <p:nvSpPr>
          <p:cNvPr id="5" name="Title 4">
            <a:extLst>
              <a:ext uri="{FF2B5EF4-FFF2-40B4-BE49-F238E27FC236}">
                <a16:creationId xmlns:a16="http://schemas.microsoft.com/office/drawing/2014/main" id="{940EE0EF-85A0-D4AF-A071-3299F8A72240}"/>
              </a:ext>
            </a:extLst>
          </p:cNvPr>
          <p:cNvSpPr>
            <a:spLocks noGrp="1"/>
          </p:cNvSpPr>
          <p:nvPr>
            <p:ph type="title"/>
          </p:nvPr>
        </p:nvSpPr>
        <p:spPr>
          <a:xfrm>
            <a:off x="533400" y="457200"/>
            <a:ext cx="9601200" cy="960276"/>
          </a:xfrm>
        </p:spPr>
        <p:txBody>
          <a:bodyPr anchor="b">
            <a:normAutofit/>
          </a:bodyPr>
          <a:lstStyle/>
          <a:p>
            <a:r>
              <a:rPr lang="en-US"/>
              <a:t>Hemodialysis and Peritoneal </a:t>
            </a:r>
          </a:p>
        </p:txBody>
      </p:sp>
      <p:graphicFrame>
        <p:nvGraphicFramePr>
          <p:cNvPr id="12" name="Content Placeholder 1">
            <a:extLst>
              <a:ext uri="{FF2B5EF4-FFF2-40B4-BE49-F238E27FC236}">
                <a16:creationId xmlns:a16="http://schemas.microsoft.com/office/drawing/2014/main" id="{94E5C46A-6A3B-814D-8DD3-3142832993FC}"/>
              </a:ext>
            </a:extLst>
          </p:cNvPr>
          <p:cNvGraphicFramePr/>
          <p:nvPr>
            <p:extLst>
              <p:ext uri="{D42A27DB-BD31-4B8C-83A1-F6EECF244321}">
                <p14:modId xmlns:p14="http://schemas.microsoft.com/office/powerpoint/2010/main" val="3338539392"/>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888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3D6E5-C2AE-371F-CF5D-1472B3E40686}"/>
              </a:ext>
            </a:extLst>
          </p:cNvPr>
          <p:cNvSpPr>
            <a:spLocks noGrp="1"/>
          </p:cNvSpPr>
          <p:nvPr>
            <p:ph type="title"/>
          </p:nvPr>
        </p:nvSpPr>
        <p:spPr>
          <a:xfrm>
            <a:off x="533400" y="457200"/>
            <a:ext cx="9601200" cy="960276"/>
          </a:xfrm>
        </p:spPr>
        <p:txBody>
          <a:bodyPr vert="horz" lIns="0" tIns="0" rIns="0" bIns="0" rtlCol="0" anchor="b">
            <a:normAutofit/>
          </a:bodyPr>
          <a:lstStyle/>
          <a:p>
            <a:r>
              <a:rPr lang="en-US"/>
              <a:t>Reasons</a:t>
            </a:r>
            <a:r>
              <a:rPr lang="en-US" b="1" kern="1200">
                <a:latin typeface="+mj-lt"/>
                <a:ea typeface="+mn-ea"/>
                <a:cs typeface="+mj-cs"/>
              </a:rPr>
              <a:t> Why</a:t>
            </a:r>
          </a:p>
        </p:txBody>
      </p:sp>
      <p:sp>
        <p:nvSpPr>
          <p:cNvPr id="4" name="Slide Number Placeholder 3">
            <a:extLst>
              <a:ext uri="{FF2B5EF4-FFF2-40B4-BE49-F238E27FC236}">
                <a16:creationId xmlns:a16="http://schemas.microsoft.com/office/drawing/2014/main" id="{C3DE3467-1543-BB5A-743F-7C55BB6E396D}"/>
              </a:ext>
            </a:extLst>
          </p:cNvPr>
          <p:cNvSpPr>
            <a:spLocks noGrp="1"/>
          </p:cNvSpPr>
          <p:nvPr>
            <p:ph type="sldNum" sz="quarter" idx="10"/>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36</a:t>
            </a:fld>
            <a:endParaRPr lang="en-US"/>
          </a:p>
        </p:txBody>
      </p:sp>
      <p:sp>
        <p:nvSpPr>
          <p:cNvPr id="72" name="Footer Placeholder 3">
            <a:extLst>
              <a:ext uri="{FF2B5EF4-FFF2-40B4-BE49-F238E27FC236}">
                <a16:creationId xmlns:a16="http://schemas.microsoft.com/office/drawing/2014/main" id="{81E37079-AC06-776C-5700-1EDAE3CDAEEE}"/>
              </a:ext>
            </a:extLst>
          </p:cNvPr>
          <p:cNvSpPr>
            <a:spLocks noGrp="1"/>
          </p:cNvSpPr>
          <p:nvPr>
            <p:ph type="ftr" sz="quarter" idx="11"/>
          </p:nvPr>
        </p:nvSpPr>
        <p:spPr>
          <a:xfrm>
            <a:off x="533400" y="6377940"/>
            <a:ext cx="4274813" cy="274320"/>
          </a:xfrm>
        </p:spPr>
        <p:txBody>
          <a:bodyPr/>
          <a:lstStyle/>
          <a:p>
            <a:endParaRPr lang="en-US"/>
          </a:p>
        </p:txBody>
      </p:sp>
      <p:sp>
        <p:nvSpPr>
          <p:cNvPr id="73" name="Text Placeholder 6">
            <a:extLst>
              <a:ext uri="{FF2B5EF4-FFF2-40B4-BE49-F238E27FC236}">
                <a16:creationId xmlns:a16="http://schemas.microsoft.com/office/drawing/2014/main" id="{86734C53-147C-2824-0502-F6326EE4F329}"/>
              </a:ext>
            </a:extLst>
          </p:cNvPr>
          <p:cNvSpPr>
            <a:spLocks noGrp="1"/>
          </p:cNvSpPr>
          <p:nvPr>
            <p:ph type="body" sz="quarter" idx="15"/>
          </p:nvPr>
        </p:nvSpPr>
        <p:spPr>
          <a:xfrm>
            <a:off x="10815638" y="107950"/>
            <a:ext cx="1258887" cy="5378450"/>
          </a:xfrm>
        </p:spPr>
        <p:txBody>
          <a:bodyPr/>
          <a:lstStyle/>
          <a:p>
            <a:endParaRPr lang="en-US"/>
          </a:p>
        </p:txBody>
      </p:sp>
      <p:graphicFrame>
        <p:nvGraphicFramePr>
          <p:cNvPr id="12" name="Content Placeholder 1">
            <a:extLst>
              <a:ext uri="{FF2B5EF4-FFF2-40B4-BE49-F238E27FC236}">
                <a16:creationId xmlns:a16="http://schemas.microsoft.com/office/drawing/2014/main" id="{7C0B74B5-A480-49C7-DF5A-D231A088EB5D}"/>
              </a:ext>
            </a:extLst>
          </p:cNvPr>
          <p:cNvGraphicFramePr/>
          <p:nvPr>
            <p:extLst>
              <p:ext uri="{D42A27DB-BD31-4B8C-83A1-F6EECF244321}">
                <p14:modId xmlns:p14="http://schemas.microsoft.com/office/powerpoint/2010/main" val="1326272091"/>
              </p:ext>
            </p:extLst>
          </p:nvPr>
        </p:nvGraphicFramePr>
        <p:xfrm>
          <a:off x="3886201" y="1824228"/>
          <a:ext cx="6248399"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8" name="Rectangle: Rounded Corners 87">
            <a:extLst>
              <a:ext uri="{FF2B5EF4-FFF2-40B4-BE49-F238E27FC236}">
                <a16:creationId xmlns:a16="http://schemas.microsoft.com/office/drawing/2014/main" id="{C70A44C5-B2CB-1353-530D-AE317226CCC1}"/>
              </a:ext>
            </a:extLst>
          </p:cNvPr>
          <p:cNvSpPr/>
          <p:nvPr/>
        </p:nvSpPr>
        <p:spPr>
          <a:xfrm>
            <a:off x="533805" y="2341529"/>
            <a:ext cx="3135547" cy="332199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bg1"/>
                </a:solidFill>
                <a:latin typeface="Arial"/>
                <a:cs typeface="Arial"/>
              </a:rPr>
              <a:t> Key Drawbacks: </a:t>
            </a:r>
          </a:p>
          <a:p>
            <a:endParaRPr lang="en-US" sz="2200">
              <a:solidFill>
                <a:schemeClr val="bg1"/>
              </a:solidFill>
              <a:latin typeface="Arial"/>
              <a:cs typeface="Arial"/>
            </a:endParaRPr>
          </a:p>
          <a:p>
            <a:pPr marL="400050" indent="-342900">
              <a:lnSpc>
                <a:spcPct val="90000"/>
              </a:lnSpc>
              <a:spcAft>
                <a:spcPts val="600"/>
              </a:spcAft>
              <a:buFont typeface="Arial"/>
              <a:buChar char="•"/>
            </a:pPr>
            <a:r>
              <a:rPr lang="en-US" sz="2200">
                <a:solidFill>
                  <a:schemeClr val="bg1"/>
                </a:solidFill>
                <a:latin typeface="Arial"/>
                <a:cs typeface="Arial"/>
              </a:rPr>
              <a:t>System complexity</a:t>
            </a:r>
            <a:endParaRPr lang="en-US">
              <a:solidFill>
                <a:schemeClr val="bg1"/>
              </a:solidFill>
              <a:latin typeface="Calibri"/>
              <a:ea typeface="Calibri"/>
              <a:cs typeface="Calibri"/>
            </a:endParaRPr>
          </a:p>
          <a:p>
            <a:pPr marL="285750" indent="-228600">
              <a:lnSpc>
                <a:spcPct val="90000"/>
              </a:lnSpc>
              <a:spcAft>
                <a:spcPts val="600"/>
              </a:spcAft>
              <a:buFont typeface="Arial,Sans-Serif"/>
              <a:buChar char="•"/>
            </a:pPr>
            <a:r>
              <a:rPr lang="en-US" sz="2200">
                <a:solidFill>
                  <a:schemeClr val="bg1"/>
                </a:solidFill>
                <a:latin typeface="Arial"/>
                <a:cs typeface="Arial"/>
              </a:rPr>
              <a:t> High energy cost</a:t>
            </a:r>
            <a:endParaRPr lang="en-US">
              <a:solidFill>
                <a:schemeClr val="bg1"/>
              </a:solidFill>
              <a:latin typeface="Calibri"/>
              <a:ea typeface="Calibri"/>
              <a:cs typeface="Calibri"/>
            </a:endParaRPr>
          </a:p>
          <a:p>
            <a:pPr marL="285750" indent="-228600">
              <a:lnSpc>
                <a:spcPct val="90000"/>
              </a:lnSpc>
              <a:spcAft>
                <a:spcPts val="600"/>
              </a:spcAft>
              <a:buFont typeface="Arial,Sans-Serif"/>
              <a:buChar char="•"/>
            </a:pPr>
            <a:r>
              <a:rPr lang="en-US" sz="2200">
                <a:solidFill>
                  <a:schemeClr val="bg1"/>
                </a:solidFill>
                <a:latin typeface="Arial"/>
                <a:cs typeface="Arial"/>
              </a:rPr>
              <a:t> Membrane fouling and scaling</a:t>
            </a:r>
            <a:endParaRPr lang="en-US" sz="2200">
              <a:solidFill>
                <a:schemeClr val="bg1"/>
              </a:solidFill>
              <a:latin typeface="Arial"/>
              <a:ea typeface="Calibri"/>
              <a:cs typeface="Arial"/>
            </a:endParaRPr>
          </a:p>
        </p:txBody>
      </p:sp>
    </p:spTree>
    <p:extLst>
      <p:ext uri="{BB962C8B-B14F-4D97-AF65-F5344CB8AC3E}">
        <p14:creationId xmlns:p14="http://schemas.microsoft.com/office/powerpoint/2010/main" val="3843642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p:txBody>
          <a:bodyPr/>
          <a:lstStyle/>
          <a:p>
            <a:r>
              <a:rPr lang="en-US"/>
              <a:t>Objective</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a:xfrm>
            <a:off x="533399" y="4720114"/>
            <a:ext cx="9585950" cy="1500187"/>
          </a:xfrm>
        </p:spPr>
        <p:txBody>
          <a:bodyPr vert="horz" lIns="0" tIns="0" rIns="0" bIns="0" rtlCol="0" anchor="t">
            <a:noAutofit/>
          </a:bodyPr>
          <a:lstStyle/>
          <a:p>
            <a:r>
              <a:rPr lang="en-US" sz="2800">
                <a:solidFill>
                  <a:srgbClr val="000000"/>
                </a:solidFill>
                <a:latin typeface="Arial" panose="020B0604020202020204" pitchFamily="34" charset="0"/>
                <a:cs typeface="Arial" panose="020B0604020202020204" pitchFamily="34" charset="0"/>
              </a:rPr>
              <a:t>The objective of this project is to reduce the quantity of waste-water in the dialysis process by efficiently purifying standardized filtered water and spent dialysate to ultra-pure water. </a:t>
            </a:r>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37</a:t>
            </a:fld>
            <a:endParaRPr lang="en-US"/>
          </a:p>
        </p:txBody>
      </p:sp>
    </p:spTree>
    <p:extLst>
      <p:ext uri="{BB962C8B-B14F-4D97-AF65-F5344CB8AC3E}">
        <p14:creationId xmlns:p14="http://schemas.microsoft.com/office/powerpoint/2010/main" val="3369190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76D32E-BF87-9DA8-312F-093591062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CEBC8-2FA8-1850-12CC-075800AD83E6}"/>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5" name="Title 4">
            <a:extLst>
              <a:ext uri="{FF2B5EF4-FFF2-40B4-BE49-F238E27FC236}">
                <a16:creationId xmlns:a16="http://schemas.microsoft.com/office/drawing/2014/main" id="{FEAF16AC-5E8B-D736-2B10-837C5B81A2C7}"/>
              </a:ext>
            </a:extLst>
          </p:cNvPr>
          <p:cNvSpPr>
            <a:spLocks noGrp="1"/>
          </p:cNvSpPr>
          <p:nvPr>
            <p:ph type="title"/>
          </p:nvPr>
        </p:nvSpPr>
        <p:spPr/>
        <p:txBody>
          <a:bodyPr/>
          <a:lstStyle/>
          <a:p>
            <a:r>
              <a:rPr lang="en-US"/>
              <a:t>Project Background</a:t>
            </a:r>
          </a:p>
        </p:txBody>
      </p:sp>
      <p:pic>
        <p:nvPicPr>
          <p:cNvPr id="8" name="Picture 7">
            <a:extLst>
              <a:ext uri="{FF2B5EF4-FFF2-40B4-BE49-F238E27FC236}">
                <a16:creationId xmlns:a16="http://schemas.microsoft.com/office/drawing/2014/main" id="{D42501A0-8F2E-8BBC-F570-4BB723EE72E2}"/>
              </a:ext>
            </a:extLst>
          </p:cNvPr>
          <p:cNvPicPr>
            <a:picLocks noChangeAspect="1"/>
          </p:cNvPicPr>
          <p:nvPr/>
        </p:nvPicPr>
        <p:blipFill>
          <a:blip r:embed="rId3"/>
          <a:stretch>
            <a:fillRect/>
          </a:stretch>
        </p:blipFill>
        <p:spPr>
          <a:xfrm>
            <a:off x="5170095" y="1724420"/>
            <a:ext cx="4964505" cy="4346575"/>
          </a:xfrm>
          <a:prstGeom prst="rect">
            <a:avLst/>
          </a:prstGeom>
          <a:ln w="38100">
            <a:solidFill>
              <a:schemeClr val="tx1"/>
            </a:solidFill>
          </a:ln>
        </p:spPr>
      </p:pic>
      <p:sp>
        <p:nvSpPr>
          <p:cNvPr id="6" name="Rounded Rectangle 5">
            <a:extLst>
              <a:ext uri="{FF2B5EF4-FFF2-40B4-BE49-F238E27FC236}">
                <a16:creationId xmlns:a16="http://schemas.microsoft.com/office/drawing/2014/main" id="{8F0948AF-13C1-14C4-9A2F-45E2AE3F3768}"/>
              </a:ext>
            </a:extLst>
          </p:cNvPr>
          <p:cNvSpPr/>
          <p:nvPr/>
        </p:nvSpPr>
        <p:spPr>
          <a:xfrm>
            <a:off x="819148" y="2658795"/>
            <a:ext cx="3752852" cy="24842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Arial" panose="020B0604020202020204" pitchFamily="34" charset="0"/>
                <a:cs typeface="Arial" panose="020B0604020202020204" pitchFamily="34" charset="0"/>
              </a:rPr>
              <a:t>Hemodialysis is a therapy treatment for patients with end-stage kidney disease (ESKD).</a:t>
            </a:r>
          </a:p>
        </p:txBody>
      </p:sp>
    </p:spTree>
    <p:extLst>
      <p:ext uri="{BB962C8B-B14F-4D97-AF65-F5344CB8AC3E}">
        <p14:creationId xmlns:p14="http://schemas.microsoft.com/office/powerpoint/2010/main" val="1424103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76D32E-BF87-9DA8-312F-093591062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CEBC8-2FA8-1850-12CC-075800AD83E6}"/>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5" name="Title 4">
            <a:extLst>
              <a:ext uri="{FF2B5EF4-FFF2-40B4-BE49-F238E27FC236}">
                <a16:creationId xmlns:a16="http://schemas.microsoft.com/office/drawing/2014/main" id="{FEAF16AC-5E8B-D736-2B10-837C5B81A2C7}"/>
              </a:ext>
            </a:extLst>
          </p:cNvPr>
          <p:cNvSpPr>
            <a:spLocks noGrp="1"/>
          </p:cNvSpPr>
          <p:nvPr>
            <p:ph type="title"/>
          </p:nvPr>
        </p:nvSpPr>
        <p:spPr/>
        <p:txBody>
          <a:bodyPr/>
          <a:lstStyle/>
          <a:p>
            <a:r>
              <a:rPr lang="en-US"/>
              <a:t>Project Background</a:t>
            </a:r>
          </a:p>
        </p:txBody>
      </p:sp>
      <p:graphicFrame>
        <p:nvGraphicFramePr>
          <p:cNvPr id="10" name="Diagram 9">
            <a:extLst>
              <a:ext uri="{FF2B5EF4-FFF2-40B4-BE49-F238E27FC236}">
                <a16:creationId xmlns:a16="http://schemas.microsoft.com/office/drawing/2014/main" id="{F998CFA1-47BA-8617-2EDA-3AC0E9A47D5D}"/>
              </a:ext>
            </a:extLst>
          </p:cNvPr>
          <p:cNvGraphicFramePr/>
          <p:nvPr>
            <p:extLst>
              <p:ext uri="{D42A27DB-BD31-4B8C-83A1-F6EECF244321}">
                <p14:modId xmlns:p14="http://schemas.microsoft.com/office/powerpoint/2010/main" val="1730288578"/>
              </p:ext>
            </p:extLst>
          </p:nvPr>
        </p:nvGraphicFramePr>
        <p:xfrm>
          <a:off x="1742238" y="1700738"/>
          <a:ext cx="7899791" cy="4393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Water">
            <a:extLst>
              <a:ext uri="{FF2B5EF4-FFF2-40B4-BE49-F238E27FC236}">
                <a16:creationId xmlns:a16="http://schemas.microsoft.com/office/drawing/2014/main" id="{4AA14106-8D18-BC68-AD3A-D51369DAD4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81533" y="2235561"/>
            <a:ext cx="914400" cy="914400"/>
          </a:xfrm>
          <a:prstGeom prst="rect">
            <a:avLst/>
          </a:prstGeom>
        </p:spPr>
      </p:pic>
      <p:sp>
        <p:nvSpPr>
          <p:cNvPr id="17" name="Rectangle 16">
            <a:extLst>
              <a:ext uri="{FF2B5EF4-FFF2-40B4-BE49-F238E27FC236}">
                <a16:creationId xmlns:a16="http://schemas.microsoft.com/office/drawing/2014/main" id="{59AE974F-95D0-9E10-1948-0835F3916EE0}"/>
              </a:ext>
            </a:extLst>
          </p:cNvPr>
          <p:cNvSpPr/>
          <p:nvPr/>
        </p:nvSpPr>
        <p:spPr>
          <a:xfrm>
            <a:off x="7535595" y="4518846"/>
            <a:ext cx="914400" cy="914400"/>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IV">
            <a:extLst>
              <a:ext uri="{FF2B5EF4-FFF2-40B4-BE49-F238E27FC236}">
                <a16:creationId xmlns:a16="http://schemas.microsoft.com/office/drawing/2014/main" id="{03DF3213-9C09-BC69-D4F5-43E6B59D44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66076" y="4529952"/>
            <a:ext cx="914400" cy="914400"/>
          </a:xfrm>
          <a:prstGeom prst="rect">
            <a:avLst/>
          </a:prstGeom>
        </p:spPr>
      </p:pic>
    </p:spTree>
    <p:extLst>
      <p:ext uri="{BB962C8B-B14F-4D97-AF65-F5344CB8AC3E}">
        <p14:creationId xmlns:p14="http://schemas.microsoft.com/office/powerpoint/2010/main" val="35502352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4EBE89-7979-7432-F022-1474F61B614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9B1E104-52C3-1609-9665-EFB61C929587}"/>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4" name="Text Placeholder 3">
            <a:extLst>
              <a:ext uri="{FF2B5EF4-FFF2-40B4-BE49-F238E27FC236}">
                <a16:creationId xmlns:a16="http://schemas.microsoft.com/office/drawing/2014/main" id="{A6361544-20D7-91B1-8BA5-439216026F25}"/>
              </a:ext>
            </a:extLst>
          </p:cNvPr>
          <p:cNvSpPr>
            <a:spLocks noGrp="1"/>
          </p:cNvSpPr>
          <p:nvPr>
            <p:ph type="body" sz="quarter" idx="13"/>
          </p:nvPr>
        </p:nvSpPr>
        <p:spPr>
          <a:xfrm>
            <a:off x="10689021" y="0"/>
            <a:ext cx="1502979" cy="914400"/>
          </a:xfrm>
        </p:spPr>
        <p:txBody>
          <a:bodyPr/>
          <a:lstStyle/>
          <a:p>
            <a:pPr marL="0" indent="0">
              <a:buNone/>
            </a:pPr>
            <a:r>
              <a:rPr lang="en-US" sz="1600">
                <a:latin typeface="Arial" panose="020B0604020202020204" pitchFamily="34" charset="0"/>
                <a:cs typeface="Arial" panose="020B0604020202020204" pitchFamily="34" charset="0"/>
              </a:rPr>
              <a:t>Lily Thompson</a:t>
            </a:r>
          </a:p>
        </p:txBody>
      </p:sp>
      <p:sp>
        <p:nvSpPr>
          <p:cNvPr id="7" name="Title 5">
            <a:extLst>
              <a:ext uri="{FF2B5EF4-FFF2-40B4-BE49-F238E27FC236}">
                <a16:creationId xmlns:a16="http://schemas.microsoft.com/office/drawing/2014/main" id="{2E6B95D1-EDBE-A890-281D-186EA8368E3E}"/>
              </a:ext>
            </a:extLst>
          </p:cNvPr>
          <p:cNvSpPr txBox="1">
            <a:spLocks/>
          </p:cNvSpPr>
          <p:nvPr/>
        </p:nvSpPr>
        <p:spPr>
          <a:xfrm>
            <a:off x="167640" y="3799523"/>
            <a:ext cx="9585948" cy="28527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6000"/>
              <a:t>Objective</a:t>
            </a:r>
          </a:p>
        </p:txBody>
      </p:sp>
      <p:sp>
        <p:nvSpPr>
          <p:cNvPr id="8" name="Text Placeholder 6">
            <a:extLst>
              <a:ext uri="{FF2B5EF4-FFF2-40B4-BE49-F238E27FC236}">
                <a16:creationId xmlns:a16="http://schemas.microsoft.com/office/drawing/2014/main" id="{FB4F1993-4D93-FE12-2031-8CFC1EC4C322}"/>
              </a:ext>
            </a:extLst>
          </p:cNvPr>
          <p:cNvSpPr txBox="1">
            <a:spLocks/>
          </p:cNvSpPr>
          <p:nvPr/>
        </p:nvSpPr>
        <p:spPr>
          <a:xfrm>
            <a:off x="533399" y="4720114"/>
            <a:ext cx="9585950" cy="150018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000000"/>
                </a:solidFill>
                <a:latin typeface="Arial" panose="020B0604020202020204" pitchFamily="34" charset="0"/>
                <a:cs typeface="Arial" panose="020B0604020202020204" pitchFamily="34" charset="0"/>
              </a:rPr>
              <a:t>The objective of this project is to reduce the quantity of waste-water in the dialysis process by efficiently purifying standardized filtered water and spent dialysate to ultra-pure water. </a:t>
            </a:r>
          </a:p>
        </p:txBody>
      </p:sp>
    </p:spTree>
    <p:extLst>
      <p:ext uri="{BB962C8B-B14F-4D97-AF65-F5344CB8AC3E}">
        <p14:creationId xmlns:p14="http://schemas.microsoft.com/office/powerpoint/2010/main" val="2217076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59D7EEB5-9828-72ED-C73A-2AA1DA4B3D5C}"/>
              </a:ext>
            </a:extLst>
          </p:cNvPr>
          <p:cNvGrpSpPr/>
          <p:nvPr/>
        </p:nvGrpSpPr>
        <p:grpSpPr>
          <a:xfrm>
            <a:off x="7136151" y="5803158"/>
            <a:ext cx="3532467" cy="619827"/>
            <a:chOff x="7136151" y="5803158"/>
            <a:chExt cx="3532467" cy="619827"/>
          </a:xfrm>
        </p:grpSpPr>
        <p:sp>
          <p:nvSpPr>
            <p:cNvPr id="28" name="Freeform: Shape 27">
              <a:extLst>
                <a:ext uri="{FF2B5EF4-FFF2-40B4-BE49-F238E27FC236}">
                  <a16:creationId xmlns:a16="http://schemas.microsoft.com/office/drawing/2014/main" id="{27F4F37B-D229-9BEA-07CF-CF1570F8017F}"/>
                </a:ext>
              </a:extLst>
            </p:cNvPr>
            <p:cNvSpPr/>
            <p:nvPr/>
          </p:nvSpPr>
          <p:spPr>
            <a:xfrm>
              <a:off x="7136153" y="5803158"/>
              <a:ext cx="3532465" cy="611142"/>
            </a:xfrm>
            <a:custGeom>
              <a:avLst/>
              <a:gdLst>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2762932"/>
                <a:gd name="connsiteY0" fmla="*/ 0 h 605223"/>
                <a:gd name="connsiteX1" fmla="*/ 14977 w 2762932"/>
                <a:gd name="connsiteY1" fmla="*/ 447472 h 605223"/>
                <a:gd name="connsiteX2" fmla="*/ 170620 w 2762932"/>
                <a:gd name="connsiteY2" fmla="*/ 554476 h 605223"/>
                <a:gd name="connsiteX3" fmla="*/ 423539 w 2762932"/>
                <a:gd name="connsiteY3" fmla="*/ 573932 h 605223"/>
                <a:gd name="connsiteX4" fmla="*/ 997471 w 2762932"/>
                <a:gd name="connsiteY4" fmla="*/ 593387 h 605223"/>
                <a:gd name="connsiteX5" fmla="*/ 1503309 w 2762932"/>
                <a:gd name="connsiteY5" fmla="*/ 593387 h 605223"/>
                <a:gd name="connsiteX6" fmla="*/ 1999420 w 2762932"/>
                <a:gd name="connsiteY6" fmla="*/ 593387 h 605223"/>
                <a:gd name="connsiteX0" fmla="*/ 14977 w 2762932"/>
                <a:gd name="connsiteY0" fmla="*/ 0 h 594827"/>
                <a:gd name="connsiteX1" fmla="*/ 14977 w 2762932"/>
                <a:gd name="connsiteY1" fmla="*/ 447472 h 594827"/>
                <a:gd name="connsiteX2" fmla="*/ 170620 w 2762932"/>
                <a:gd name="connsiteY2" fmla="*/ 554476 h 594827"/>
                <a:gd name="connsiteX3" fmla="*/ 423539 w 2762932"/>
                <a:gd name="connsiteY3" fmla="*/ 573932 h 594827"/>
                <a:gd name="connsiteX4" fmla="*/ 997471 w 2762932"/>
                <a:gd name="connsiteY4" fmla="*/ 593387 h 594827"/>
                <a:gd name="connsiteX5" fmla="*/ 1503309 w 2762932"/>
                <a:gd name="connsiteY5" fmla="*/ 593387 h 594827"/>
                <a:gd name="connsiteX6" fmla="*/ 1999420 w 2762932"/>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3845975"/>
                <a:gd name="connsiteY0" fmla="*/ 0 h 611142"/>
                <a:gd name="connsiteX1" fmla="*/ 14977 w 3845975"/>
                <a:gd name="connsiteY1" fmla="*/ 447472 h 611142"/>
                <a:gd name="connsiteX2" fmla="*/ 170620 w 3845975"/>
                <a:gd name="connsiteY2" fmla="*/ 554476 h 611142"/>
                <a:gd name="connsiteX3" fmla="*/ 423539 w 3845975"/>
                <a:gd name="connsiteY3" fmla="*/ 573932 h 611142"/>
                <a:gd name="connsiteX4" fmla="*/ 997471 w 3845975"/>
                <a:gd name="connsiteY4" fmla="*/ 593387 h 611142"/>
                <a:gd name="connsiteX5" fmla="*/ 1503309 w 3845975"/>
                <a:gd name="connsiteY5" fmla="*/ 593387 h 611142"/>
                <a:gd name="connsiteX6" fmla="*/ 3845975 w 3845975"/>
                <a:gd name="connsiteY6" fmla="*/ 611142 h 61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975" h="611142">
                  <a:moveTo>
                    <a:pt x="14977" y="0"/>
                  </a:moveTo>
                  <a:cubicBezTo>
                    <a:pt x="2006" y="177529"/>
                    <a:pt x="-10964" y="355059"/>
                    <a:pt x="14977" y="447472"/>
                  </a:cubicBezTo>
                  <a:cubicBezTo>
                    <a:pt x="40918" y="539885"/>
                    <a:pt x="102526" y="533399"/>
                    <a:pt x="170620" y="554476"/>
                  </a:cubicBezTo>
                  <a:cubicBezTo>
                    <a:pt x="238714" y="575553"/>
                    <a:pt x="285731" y="567447"/>
                    <a:pt x="423539" y="573932"/>
                  </a:cubicBezTo>
                  <a:cubicBezTo>
                    <a:pt x="561347" y="580417"/>
                    <a:pt x="817509" y="590145"/>
                    <a:pt x="997471" y="593387"/>
                  </a:cubicBezTo>
                  <a:cubicBezTo>
                    <a:pt x="1177433" y="596629"/>
                    <a:pt x="1503309" y="593387"/>
                    <a:pt x="1503309" y="593387"/>
                  </a:cubicBezTo>
                  <a:lnTo>
                    <a:pt x="3845975" y="611142"/>
                  </a:ln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743E264D-F715-F52F-2C20-A7347DA61FF7}"/>
                </a:ext>
              </a:extLst>
            </p:cNvPr>
            <p:cNvSpPr/>
            <p:nvPr/>
          </p:nvSpPr>
          <p:spPr>
            <a:xfrm>
              <a:off x="7136152" y="5811843"/>
              <a:ext cx="3532465" cy="611142"/>
            </a:xfrm>
            <a:custGeom>
              <a:avLst/>
              <a:gdLst>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2762932"/>
                <a:gd name="connsiteY0" fmla="*/ 0 h 605223"/>
                <a:gd name="connsiteX1" fmla="*/ 14977 w 2762932"/>
                <a:gd name="connsiteY1" fmla="*/ 447472 h 605223"/>
                <a:gd name="connsiteX2" fmla="*/ 170620 w 2762932"/>
                <a:gd name="connsiteY2" fmla="*/ 554476 h 605223"/>
                <a:gd name="connsiteX3" fmla="*/ 423539 w 2762932"/>
                <a:gd name="connsiteY3" fmla="*/ 573932 h 605223"/>
                <a:gd name="connsiteX4" fmla="*/ 997471 w 2762932"/>
                <a:gd name="connsiteY4" fmla="*/ 593387 h 605223"/>
                <a:gd name="connsiteX5" fmla="*/ 1503309 w 2762932"/>
                <a:gd name="connsiteY5" fmla="*/ 593387 h 605223"/>
                <a:gd name="connsiteX6" fmla="*/ 1999420 w 2762932"/>
                <a:gd name="connsiteY6" fmla="*/ 593387 h 605223"/>
                <a:gd name="connsiteX0" fmla="*/ 14977 w 2762932"/>
                <a:gd name="connsiteY0" fmla="*/ 0 h 594827"/>
                <a:gd name="connsiteX1" fmla="*/ 14977 w 2762932"/>
                <a:gd name="connsiteY1" fmla="*/ 447472 h 594827"/>
                <a:gd name="connsiteX2" fmla="*/ 170620 w 2762932"/>
                <a:gd name="connsiteY2" fmla="*/ 554476 h 594827"/>
                <a:gd name="connsiteX3" fmla="*/ 423539 w 2762932"/>
                <a:gd name="connsiteY3" fmla="*/ 573932 h 594827"/>
                <a:gd name="connsiteX4" fmla="*/ 997471 w 2762932"/>
                <a:gd name="connsiteY4" fmla="*/ 593387 h 594827"/>
                <a:gd name="connsiteX5" fmla="*/ 1503309 w 2762932"/>
                <a:gd name="connsiteY5" fmla="*/ 593387 h 594827"/>
                <a:gd name="connsiteX6" fmla="*/ 1999420 w 2762932"/>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3845975"/>
                <a:gd name="connsiteY0" fmla="*/ 0 h 611142"/>
                <a:gd name="connsiteX1" fmla="*/ 14977 w 3845975"/>
                <a:gd name="connsiteY1" fmla="*/ 447472 h 611142"/>
                <a:gd name="connsiteX2" fmla="*/ 170620 w 3845975"/>
                <a:gd name="connsiteY2" fmla="*/ 554476 h 611142"/>
                <a:gd name="connsiteX3" fmla="*/ 423539 w 3845975"/>
                <a:gd name="connsiteY3" fmla="*/ 573932 h 611142"/>
                <a:gd name="connsiteX4" fmla="*/ 997471 w 3845975"/>
                <a:gd name="connsiteY4" fmla="*/ 593387 h 611142"/>
                <a:gd name="connsiteX5" fmla="*/ 1503309 w 3845975"/>
                <a:gd name="connsiteY5" fmla="*/ 593387 h 611142"/>
                <a:gd name="connsiteX6" fmla="*/ 3845975 w 3845975"/>
                <a:gd name="connsiteY6" fmla="*/ 611142 h 61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975" h="611142">
                  <a:moveTo>
                    <a:pt x="14977" y="0"/>
                  </a:moveTo>
                  <a:cubicBezTo>
                    <a:pt x="2006" y="177529"/>
                    <a:pt x="-10964" y="355059"/>
                    <a:pt x="14977" y="447472"/>
                  </a:cubicBezTo>
                  <a:cubicBezTo>
                    <a:pt x="40918" y="539885"/>
                    <a:pt x="102526" y="533399"/>
                    <a:pt x="170620" y="554476"/>
                  </a:cubicBezTo>
                  <a:cubicBezTo>
                    <a:pt x="238714" y="575553"/>
                    <a:pt x="285731" y="567447"/>
                    <a:pt x="423539" y="573932"/>
                  </a:cubicBezTo>
                  <a:cubicBezTo>
                    <a:pt x="561347" y="580417"/>
                    <a:pt x="817509" y="590145"/>
                    <a:pt x="997471" y="593387"/>
                  </a:cubicBezTo>
                  <a:cubicBezTo>
                    <a:pt x="1177433" y="596629"/>
                    <a:pt x="1503309" y="593387"/>
                    <a:pt x="1503309" y="593387"/>
                  </a:cubicBezTo>
                  <a:lnTo>
                    <a:pt x="3845975" y="611142"/>
                  </a:ln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2ABC89E-C2FC-3B92-1889-99C386D3ABF9}"/>
                </a:ext>
              </a:extLst>
            </p:cNvPr>
            <p:cNvSpPr/>
            <p:nvPr/>
          </p:nvSpPr>
          <p:spPr>
            <a:xfrm>
              <a:off x="7136151" y="5803158"/>
              <a:ext cx="3532465" cy="611142"/>
            </a:xfrm>
            <a:custGeom>
              <a:avLst/>
              <a:gdLst>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2762932"/>
                <a:gd name="connsiteY0" fmla="*/ 0 h 605223"/>
                <a:gd name="connsiteX1" fmla="*/ 14977 w 2762932"/>
                <a:gd name="connsiteY1" fmla="*/ 447472 h 605223"/>
                <a:gd name="connsiteX2" fmla="*/ 170620 w 2762932"/>
                <a:gd name="connsiteY2" fmla="*/ 554476 h 605223"/>
                <a:gd name="connsiteX3" fmla="*/ 423539 w 2762932"/>
                <a:gd name="connsiteY3" fmla="*/ 573932 h 605223"/>
                <a:gd name="connsiteX4" fmla="*/ 997471 w 2762932"/>
                <a:gd name="connsiteY4" fmla="*/ 593387 h 605223"/>
                <a:gd name="connsiteX5" fmla="*/ 1503309 w 2762932"/>
                <a:gd name="connsiteY5" fmla="*/ 593387 h 605223"/>
                <a:gd name="connsiteX6" fmla="*/ 1999420 w 2762932"/>
                <a:gd name="connsiteY6" fmla="*/ 593387 h 605223"/>
                <a:gd name="connsiteX0" fmla="*/ 14977 w 2762932"/>
                <a:gd name="connsiteY0" fmla="*/ 0 h 594827"/>
                <a:gd name="connsiteX1" fmla="*/ 14977 w 2762932"/>
                <a:gd name="connsiteY1" fmla="*/ 447472 h 594827"/>
                <a:gd name="connsiteX2" fmla="*/ 170620 w 2762932"/>
                <a:gd name="connsiteY2" fmla="*/ 554476 h 594827"/>
                <a:gd name="connsiteX3" fmla="*/ 423539 w 2762932"/>
                <a:gd name="connsiteY3" fmla="*/ 573932 h 594827"/>
                <a:gd name="connsiteX4" fmla="*/ 997471 w 2762932"/>
                <a:gd name="connsiteY4" fmla="*/ 593387 h 594827"/>
                <a:gd name="connsiteX5" fmla="*/ 1503309 w 2762932"/>
                <a:gd name="connsiteY5" fmla="*/ 593387 h 594827"/>
                <a:gd name="connsiteX6" fmla="*/ 1999420 w 2762932"/>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3845975"/>
                <a:gd name="connsiteY0" fmla="*/ 0 h 611142"/>
                <a:gd name="connsiteX1" fmla="*/ 14977 w 3845975"/>
                <a:gd name="connsiteY1" fmla="*/ 447472 h 611142"/>
                <a:gd name="connsiteX2" fmla="*/ 170620 w 3845975"/>
                <a:gd name="connsiteY2" fmla="*/ 554476 h 611142"/>
                <a:gd name="connsiteX3" fmla="*/ 423539 w 3845975"/>
                <a:gd name="connsiteY3" fmla="*/ 573932 h 611142"/>
                <a:gd name="connsiteX4" fmla="*/ 997471 w 3845975"/>
                <a:gd name="connsiteY4" fmla="*/ 593387 h 611142"/>
                <a:gd name="connsiteX5" fmla="*/ 1503309 w 3845975"/>
                <a:gd name="connsiteY5" fmla="*/ 593387 h 611142"/>
                <a:gd name="connsiteX6" fmla="*/ 3845975 w 3845975"/>
                <a:gd name="connsiteY6" fmla="*/ 611142 h 61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975" h="611142">
                  <a:moveTo>
                    <a:pt x="14977" y="0"/>
                  </a:moveTo>
                  <a:cubicBezTo>
                    <a:pt x="2006" y="177529"/>
                    <a:pt x="-10964" y="355059"/>
                    <a:pt x="14977" y="447472"/>
                  </a:cubicBezTo>
                  <a:cubicBezTo>
                    <a:pt x="40918" y="539885"/>
                    <a:pt x="102526" y="533399"/>
                    <a:pt x="170620" y="554476"/>
                  </a:cubicBezTo>
                  <a:cubicBezTo>
                    <a:pt x="238714" y="575553"/>
                    <a:pt x="285731" y="567447"/>
                    <a:pt x="423539" y="573932"/>
                  </a:cubicBezTo>
                  <a:cubicBezTo>
                    <a:pt x="561347" y="580417"/>
                    <a:pt x="817509" y="590145"/>
                    <a:pt x="997471" y="593387"/>
                  </a:cubicBezTo>
                  <a:cubicBezTo>
                    <a:pt x="1177433" y="596629"/>
                    <a:pt x="1503309" y="593387"/>
                    <a:pt x="1503309" y="593387"/>
                  </a:cubicBezTo>
                  <a:lnTo>
                    <a:pt x="3845975" y="611142"/>
                  </a:ln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A5F6BC50-9E13-4224-88B1-742753BB823C}"/>
              </a:ext>
            </a:extLst>
          </p:cNvPr>
          <p:cNvSpPr>
            <a:spLocks noGrp="1"/>
          </p:cNvSpPr>
          <p:nvPr>
            <p:ph type="ftr" sz="quarter" idx="11"/>
          </p:nvPr>
        </p:nvSpPr>
        <p:spPr>
          <a:xfrm>
            <a:off x="533400" y="6324834"/>
            <a:ext cx="4274813" cy="274320"/>
          </a:xfrm>
        </p:spPr>
        <p:txBody>
          <a:bodyPr/>
          <a:lstStyle/>
          <a:p>
            <a:endParaRPr lang="en-US"/>
          </a:p>
        </p:txBody>
      </p:sp>
      <p:sp>
        <p:nvSpPr>
          <p:cNvPr id="4" name="Slide Number Placeholder 3">
            <a:extLst>
              <a:ext uri="{FF2B5EF4-FFF2-40B4-BE49-F238E27FC236}">
                <a16:creationId xmlns:a16="http://schemas.microsoft.com/office/drawing/2014/main" id="{C28A5331-91E8-5E51-1C30-72A9B4774383}"/>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5E606321-5537-B9BB-59C9-8304E4E312F9}"/>
              </a:ext>
            </a:extLst>
          </p:cNvPr>
          <p:cNvSpPr>
            <a:spLocks noGrp="1"/>
          </p:cNvSpPr>
          <p:nvPr>
            <p:ph type="title"/>
          </p:nvPr>
        </p:nvSpPr>
        <p:spPr>
          <a:xfrm>
            <a:off x="533400" y="0"/>
            <a:ext cx="9601200" cy="960276"/>
          </a:xfrm>
          <a:ln>
            <a:solidFill>
              <a:schemeClr val="bg1"/>
            </a:solidFill>
          </a:ln>
        </p:spPr>
        <p:txBody>
          <a:bodyPr/>
          <a:lstStyle/>
          <a:p>
            <a:pPr algn="ctr"/>
            <a:r>
              <a:rPr lang="en-US">
                <a:solidFill>
                  <a:schemeClr val="tx2"/>
                </a:solidFill>
              </a:rPr>
              <a:t>Motivation</a:t>
            </a:r>
          </a:p>
        </p:txBody>
      </p:sp>
      <p:grpSp>
        <p:nvGrpSpPr>
          <p:cNvPr id="225" name="Group 224">
            <a:extLst>
              <a:ext uri="{FF2B5EF4-FFF2-40B4-BE49-F238E27FC236}">
                <a16:creationId xmlns:a16="http://schemas.microsoft.com/office/drawing/2014/main" id="{AA546D59-E814-4368-E522-C9AE217BD4F9}"/>
              </a:ext>
            </a:extLst>
          </p:cNvPr>
          <p:cNvGrpSpPr/>
          <p:nvPr/>
        </p:nvGrpSpPr>
        <p:grpSpPr>
          <a:xfrm rot="7603695">
            <a:off x="2025523" y="4875016"/>
            <a:ext cx="355311" cy="421807"/>
            <a:chOff x="1349119" y="3717438"/>
            <a:chExt cx="529965" cy="726584"/>
          </a:xfrm>
        </p:grpSpPr>
        <p:sp>
          <p:nvSpPr>
            <p:cNvPr id="226" name="Flowchart: Connector 225">
              <a:extLst>
                <a:ext uri="{FF2B5EF4-FFF2-40B4-BE49-F238E27FC236}">
                  <a16:creationId xmlns:a16="http://schemas.microsoft.com/office/drawing/2014/main" id="{C19E7780-2FC3-4283-7944-5B9630AA8749}"/>
                </a:ext>
              </a:extLst>
            </p:cNvPr>
            <p:cNvSpPr/>
            <p:nvPr/>
          </p:nvSpPr>
          <p:spPr>
            <a:xfrm>
              <a:off x="1645412" y="410248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Connector 226">
              <a:extLst>
                <a:ext uri="{FF2B5EF4-FFF2-40B4-BE49-F238E27FC236}">
                  <a16:creationId xmlns:a16="http://schemas.microsoft.com/office/drawing/2014/main" id="{E4B7D1F3-EA1D-3623-BA4D-73B652E19D40}"/>
                </a:ext>
              </a:extLst>
            </p:cNvPr>
            <p:cNvSpPr/>
            <p:nvPr/>
          </p:nvSpPr>
          <p:spPr>
            <a:xfrm>
              <a:off x="1430743" y="41551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15CFD994-A198-1274-A958-B85BBFD3BC8F}"/>
                </a:ext>
              </a:extLst>
            </p:cNvPr>
            <p:cNvSpPr/>
            <p:nvPr/>
          </p:nvSpPr>
          <p:spPr>
            <a:xfrm>
              <a:off x="1349119" y="371743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Connector 228">
              <a:extLst>
                <a:ext uri="{FF2B5EF4-FFF2-40B4-BE49-F238E27FC236}">
                  <a16:creationId xmlns:a16="http://schemas.microsoft.com/office/drawing/2014/main" id="{2D2BF4FD-36AE-43A2-7C7C-97116BA7F224}"/>
                </a:ext>
              </a:extLst>
            </p:cNvPr>
            <p:cNvSpPr/>
            <p:nvPr/>
          </p:nvSpPr>
          <p:spPr>
            <a:xfrm>
              <a:off x="1583143" y="43075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4C763D3E-B876-6A20-E0A8-DFF5EA75412D}"/>
              </a:ext>
            </a:extLst>
          </p:cNvPr>
          <p:cNvGrpSpPr/>
          <p:nvPr/>
        </p:nvGrpSpPr>
        <p:grpSpPr>
          <a:xfrm>
            <a:off x="645293" y="3964706"/>
            <a:ext cx="2706312" cy="2195544"/>
            <a:chOff x="748088" y="3976185"/>
            <a:chExt cx="2302624" cy="1967716"/>
          </a:xfrm>
        </p:grpSpPr>
        <p:sp>
          <p:nvSpPr>
            <p:cNvPr id="132" name="Rectangle 131">
              <a:extLst>
                <a:ext uri="{FF2B5EF4-FFF2-40B4-BE49-F238E27FC236}">
                  <a16:creationId xmlns:a16="http://schemas.microsoft.com/office/drawing/2014/main" id="{CA287C13-F7EC-051B-0EB7-CB1F6C4F328C}"/>
                </a:ext>
              </a:extLst>
            </p:cNvPr>
            <p:cNvSpPr/>
            <p:nvPr/>
          </p:nvSpPr>
          <p:spPr>
            <a:xfrm>
              <a:off x="822252" y="5328939"/>
              <a:ext cx="2154296" cy="5531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C0A61220-84DD-2D64-DE5A-9EBEFB54D23C}"/>
                </a:ext>
              </a:extLst>
            </p:cNvPr>
            <p:cNvGrpSpPr/>
            <p:nvPr/>
          </p:nvGrpSpPr>
          <p:grpSpPr>
            <a:xfrm rot="10596237">
              <a:off x="2501576" y="5377654"/>
              <a:ext cx="302461" cy="368200"/>
              <a:chOff x="3868864" y="1463247"/>
              <a:chExt cx="795317" cy="700123"/>
            </a:xfrm>
          </p:grpSpPr>
          <p:sp>
            <p:nvSpPr>
              <p:cNvPr id="111" name="Flowchart: Connector 110">
                <a:extLst>
                  <a:ext uri="{FF2B5EF4-FFF2-40B4-BE49-F238E27FC236}">
                    <a16:creationId xmlns:a16="http://schemas.microsoft.com/office/drawing/2014/main" id="{1779F220-8E2E-CC21-2F47-A3F92CC3D768}"/>
                  </a:ext>
                </a:extLst>
              </p:cNvPr>
              <p:cNvSpPr/>
              <p:nvPr/>
            </p:nvSpPr>
            <p:spPr>
              <a:xfrm>
                <a:off x="3868864" y="1463247"/>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Graphic 111" descr="Germ with solid fill">
                <a:extLst>
                  <a:ext uri="{FF2B5EF4-FFF2-40B4-BE49-F238E27FC236}">
                    <a16:creationId xmlns:a16="http://schemas.microsoft.com/office/drawing/2014/main" id="{6C5170B6-8607-80D7-C335-0B1135CE0C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62" y="1783057"/>
                <a:ext cx="380313" cy="380313"/>
              </a:xfrm>
              <a:prstGeom prst="rect">
                <a:avLst/>
              </a:prstGeom>
            </p:spPr>
          </p:pic>
          <p:sp>
            <p:nvSpPr>
              <p:cNvPr id="113" name="Flowchart: Connector 112">
                <a:extLst>
                  <a:ext uri="{FF2B5EF4-FFF2-40B4-BE49-F238E27FC236}">
                    <a16:creationId xmlns:a16="http://schemas.microsoft.com/office/drawing/2014/main" id="{D2BEDF1D-90E3-A478-DBD0-3CF519F7EAFE}"/>
                  </a:ext>
                </a:extLst>
              </p:cNvPr>
              <p:cNvSpPr/>
              <p:nvPr/>
            </p:nvSpPr>
            <p:spPr>
              <a:xfrm>
                <a:off x="4318184" y="1507017"/>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Connector 113">
                <a:extLst>
                  <a:ext uri="{FF2B5EF4-FFF2-40B4-BE49-F238E27FC236}">
                    <a16:creationId xmlns:a16="http://schemas.microsoft.com/office/drawing/2014/main" id="{E85B7ECB-730A-85B4-387F-B435155F1EB1}"/>
                  </a:ext>
                </a:extLst>
              </p:cNvPr>
              <p:cNvSpPr/>
              <p:nvPr/>
            </p:nvSpPr>
            <p:spPr>
              <a:xfrm>
                <a:off x="4311160" y="1857003"/>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Connector 114">
                <a:extLst>
                  <a:ext uri="{FF2B5EF4-FFF2-40B4-BE49-F238E27FC236}">
                    <a16:creationId xmlns:a16="http://schemas.microsoft.com/office/drawing/2014/main" id="{4283106E-35D0-1DEC-E783-3DB2E1EF47FF}"/>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Connector 115">
                <a:extLst>
                  <a:ext uri="{FF2B5EF4-FFF2-40B4-BE49-F238E27FC236}">
                    <a16:creationId xmlns:a16="http://schemas.microsoft.com/office/drawing/2014/main" id="{E0658234-076A-6ED3-9DEF-AF6F71F349DF}"/>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1" name="Picture 130" descr="A black background with a black square&#10;&#10;Description automatically generated with medium confidence">
              <a:extLst>
                <a:ext uri="{FF2B5EF4-FFF2-40B4-BE49-F238E27FC236}">
                  <a16:creationId xmlns:a16="http://schemas.microsoft.com/office/drawing/2014/main" id="{1EF7178F-0433-077F-5C7B-52D859B7F96D}"/>
                </a:ext>
              </a:extLst>
            </p:cNvPr>
            <p:cNvPicPr>
              <a:picLocks noChangeAspect="1"/>
            </p:cNvPicPr>
            <p:nvPr/>
          </p:nvPicPr>
          <p:blipFill rotWithShape="1">
            <a:blip r:embed="rId5"/>
            <a:srcRect l="9776" t="8560" r="10092" b="22963"/>
            <a:stretch/>
          </p:blipFill>
          <p:spPr>
            <a:xfrm>
              <a:off x="748088" y="3976185"/>
              <a:ext cx="2302624" cy="1967716"/>
            </a:xfrm>
            <a:prstGeom prst="rect">
              <a:avLst/>
            </a:prstGeom>
          </p:spPr>
        </p:pic>
        <p:grpSp>
          <p:nvGrpSpPr>
            <p:cNvPr id="98" name="Group 97">
              <a:extLst>
                <a:ext uri="{FF2B5EF4-FFF2-40B4-BE49-F238E27FC236}">
                  <a16:creationId xmlns:a16="http://schemas.microsoft.com/office/drawing/2014/main" id="{4B7923E2-99CC-B5B9-488A-5535FB0AFE8A}"/>
                </a:ext>
              </a:extLst>
            </p:cNvPr>
            <p:cNvGrpSpPr/>
            <p:nvPr/>
          </p:nvGrpSpPr>
          <p:grpSpPr>
            <a:xfrm rot="5400000">
              <a:off x="864826" y="5351354"/>
              <a:ext cx="345012" cy="300182"/>
              <a:chOff x="3868864" y="1463247"/>
              <a:chExt cx="795317" cy="700123"/>
            </a:xfrm>
          </p:grpSpPr>
          <p:sp>
            <p:nvSpPr>
              <p:cNvPr id="99" name="Flowchart: Connector 98">
                <a:extLst>
                  <a:ext uri="{FF2B5EF4-FFF2-40B4-BE49-F238E27FC236}">
                    <a16:creationId xmlns:a16="http://schemas.microsoft.com/office/drawing/2014/main" id="{92587A7E-DFDB-A8B3-2F50-57EA55A71B15}"/>
                  </a:ext>
                </a:extLst>
              </p:cNvPr>
              <p:cNvSpPr/>
              <p:nvPr/>
            </p:nvSpPr>
            <p:spPr>
              <a:xfrm>
                <a:off x="3868864" y="1463247"/>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Graphic 99" descr="Germ with solid fill">
                <a:extLst>
                  <a:ext uri="{FF2B5EF4-FFF2-40B4-BE49-F238E27FC236}">
                    <a16:creationId xmlns:a16="http://schemas.microsoft.com/office/drawing/2014/main" id="{9898CBBE-D2C1-7A21-CCF2-F42531150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62" y="1783057"/>
                <a:ext cx="380313" cy="380313"/>
              </a:xfrm>
              <a:prstGeom prst="rect">
                <a:avLst/>
              </a:prstGeom>
            </p:spPr>
          </p:pic>
          <p:sp>
            <p:nvSpPr>
              <p:cNvPr id="101" name="Flowchart: Connector 100">
                <a:extLst>
                  <a:ext uri="{FF2B5EF4-FFF2-40B4-BE49-F238E27FC236}">
                    <a16:creationId xmlns:a16="http://schemas.microsoft.com/office/drawing/2014/main" id="{D68204A7-BD5E-98A8-A476-E25E46C29C44}"/>
                  </a:ext>
                </a:extLst>
              </p:cNvPr>
              <p:cNvSpPr/>
              <p:nvPr/>
            </p:nvSpPr>
            <p:spPr>
              <a:xfrm>
                <a:off x="4318184" y="1507017"/>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a:extLst>
                  <a:ext uri="{FF2B5EF4-FFF2-40B4-BE49-F238E27FC236}">
                    <a16:creationId xmlns:a16="http://schemas.microsoft.com/office/drawing/2014/main" id="{79E1020E-FDFB-5B87-A399-75D324B75554}"/>
                  </a:ext>
                </a:extLst>
              </p:cNvPr>
              <p:cNvSpPr/>
              <p:nvPr/>
            </p:nvSpPr>
            <p:spPr>
              <a:xfrm>
                <a:off x="4311160" y="1857003"/>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a:extLst>
                  <a:ext uri="{FF2B5EF4-FFF2-40B4-BE49-F238E27FC236}">
                    <a16:creationId xmlns:a16="http://schemas.microsoft.com/office/drawing/2014/main" id="{816AD90E-20DA-7C9C-4DD3-39E716ABC41D}"/>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a:extLst>
                  <a:ext uri="{FF2B5EF4-FFF2-40B4-BE49-F238E27FC236}">
                    <a16:creationId xmlns:a16="http://schemas.microsoft.com/office/drawing/2014/main" id="{75F394F9-54AE-174C-1D64-6201F4AA73BA}"/>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0" name="Group 229">
            <a:extLst>
              <a:ext uri="{FF2B5EF4-FFF2-40B4-BE49-F238E27FC236}">
                <a16:creationId xmlns:a16="http://schemas.microsoft.com/office/drawing/2014/main" id="{A9F9F85F-9C7E-0216-8E1B-9AAEE30FD0EA}"/>
              </a:ext>
            </a:extLst>
          </p:cNvPr>
          <p:cNvGrpSpPr/>
          <p:nvPr/>
        </p:nvGrpSpPr>
        <p:grpSpPr>
          <a:xfrm>
            <a:off x="1481571" y="3799147"/>
            <a:ext cx="1266094" cy="878924"/>
            <a:chOff x="1349119" y="3565098"/>
            <a:chExt cx="1266094" cy="878924"/>
          </a:xfrm>
        </p:grpSpPr>
        <p:sp>
          <p:nvSpPr>
            <p:cNvPr id="213" name="Flowchart: Connector 212">
              <a:extLst>
                <a:ext uri="{FF2B5EF4-FFF2-40B4-BE49-F238E27FC236}">
                  <a16:creationId xmlns:a16="http://schemas.microsoft.com/office/drawing/2014/main" id="{BBCAB141-56EF-AC05-8FAF-B19FA6DC7878}"/>
                </a:ext>
              </a:extLst>
            </p:cNvPr>
            <p:cNvSpPr/>
            <p:nvPr/>
          </p:nvSpPr>
          <p:spPr>
            <a:xfrm>
              <a:off x="2159592" y="405161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04CE5338-14FD-24A7-85B2-B1EFD2869DBA}"/>
                </a:ext>
              </a:extLst>
            </p:cNvPr>
            <p:cNvGrpSpPr/>
            <p:nvPr/>
          </p:nvGrpSpPr>
          <p:grpSpPr>
            <a:xfrm>
              <a:off x="1349119" y="3717438"/>
              <a:ext cx="529965" cy="726584"/>
              <a:chOff x="1349119" y="3717438"/>
              <a:chExt cx="529965" cy="726584"/>
            </a:xfrm>
          </p:grpSpPr>
          <p:sp>
            <p:nvSpPr>
              <p:cNvPr id="210" name="Flowchart: Connector 209">
                <a:extLst>
                  <a:ext uri="{FF2B5EF4-FFF2-40B4-BE49-F238E27FC236}">
                    <a16:creationId xmlns:a16="http://schemas.microsoft.com/office/drawing/2014/main" id="{91AD7558-1BD3-EA5F-7EA5-255007DC185B}"/>
                  </a:ext>
                </a:extLst>
              </p:cNvPr>
              <p:cNvSpPr/>
              <p:nvPr/>
            </p:nvSpPr>
            <p:spPr>
              <a:xfrm>
                <a:off x="1645412" y="410248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Connector 210">
                <a:extLst>
                  <a:ext uri="{FF2B5EF4-FFF2-40B4-BE49-F238E27FC236}">
                    <a16:creationId xmlns:a16="http://schemas.microsoft.com/office/drawing/2014/main" id="{A39F059F-C03E-69BB-0E0F-E4CD4AA84B8A}"/>
                  </a:ext>
                </a:extLst>
              </p:cNvPr>
              <p:cNvSpPr/>
              <p:nvPr/>
            </p:nvSpPr>
            <p:spPr>
              <a:xfrm>
                <a:off x="1430743" y="41551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Connector 211">
                <a:extLst>
                  <a:ext uri="{FF2B5EF4-FFF2-40B4-BE49-F238E27FC236}">
                    <a16:creationId xmlns:a16="http://schemas.microsoft.com/office/drawing/2014/main" id="{337A4610-4DBA-0E2F-BC67-B14D124F3253}"/>
                  </a:ext>
                </a:extLst>
              </p:cNvPr>
              <p:cNvSpPr/>
              <p:nvPr/>
            </p:nvSpPr>
            <p:spPr>
              <a:xfrm>
                <a:off x="1349119" y="371743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Connector 213">
                <a:extLst>
                  <a:ext uri="{FF2B5EF4-FFF2-40B4-BE49-F238E27FC236}">
                    <a16:creationId xmlns:a16="http://schemas.microsoft.com/office/drawing/2014/main" id="{D261F624-A040-3071-486E-6A5B2D56F6E6}"/>
                  </a:ext>
                </a:extLst>
              </p:cNvPr>
              <p:cNvSpPr/>
              <p:nvPr/>
            </p:nvSpPr>
            <p:spPr>
              <a:xfrm>
                <a:off x="1583143" y="43075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Flowchart: Connector 214">
              <a:extLst>
                <a:ext uri="{FF2B5EF4-FFF2-40B4-BE49-F238E27FC236}">
                  <a16:creationId xmlns:a16="http://schemas.microsoft.com/office/drawing/2014/main" id="{D190F02E-7D3B-633C-8009-DC89769FCFDF}"/>
                </a:ext>
              </a:extLst>
            </p:cNvPr>
            <p:cNvSpPr/>
            <p:nvPr/>
          </p:nvSpPr>
          <p:spPr>
            <a:xfrm>
              <a:off x="2097770" y="356509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Connector 215">
              <a:extLst>
                <a:ext uri="{FF2B5EF4-FFF2-40B4-BE49-F238E27FC236}">
                  <a16:creationId xmlns:a16="http://schemas.microsoft.com/office/drawing/2014/main" id="{31145DB0-00A4-814E-50A7-B20D20C31575}"/>
                </a:ext>
              </a:extLst>
            </p:cNvPr>
            <p:cNvSpPr/>
            <p:nvPr/>
          </p:nvSpPr>
          <p:spPr>
            <a:xfrm>
              <a:off x="2503182" y="3942267"/>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216">
              <a:extLst>
                <a:ext uri="{FF2B5EF4-FFF2-40B4-BE49-F238E27FC236}">
                  <a16:creationId xmlns:a16="http://schemas.microsoft.com/office/drawing/2014/main" id="{71D9905F-5E02-BC96-15CA-420B7E90CD21}"/>
                </a:ext>
              </a:extLst>
            </p:cNvPr>
            <p:cNvGrpSpPr/>
            <p:nvPr/>
          </p:nvGrpSpPr>
          <p:grpSpPr>
            <a:xfrm rot="18974392">
              <a:off x="2120167" y="3621482"/>
              <a:ext cx="345012" cy="300182"/>
              <a:chOff x="3868864" y="1463247"/>
              <a:chExt cx="795317" cy="700123"/>
            </a:xfrm>
          </p:grpSpPr>
          <p:sp>
            <p:nvSpPr>
              <p:cNvPr id="218" name="Flowchart: Connector 217">
                <a:extLst>
                  <a:ext uri="{FF2B5EF4-FFF2-40B4-BE49-F238E27FC236}">
                    <a16:creationId xmlns:a16="http://schemas.microsoft.com/office/drawing/2014/main" id="{B1ACEE9F-412C-706F-13F5-08FF08AB7BA9}"/>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9" name="Graphic 218" descr="Germ with solid fill">
                <a:extLst>
                  <a:ext uri="{FF2B5EF4-FFF2-40B4-BE49-F238E27FC236}">
                    <a16:creationId xmlns:a16="http://schemas.microsoft.com/office/drawing/2014/main" id="{37DCD51F-346A-66F1-6926-899CFE832D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62" y="1783057"/>
                <a:ext cx="380313" cy="380313"/>
              </a:xfrm>
              <a:prstGeom prst="rect">
                <a:avLst/>
              </a:prstGeom>
            </p:spPr>
          </p:pic>
          <p:sp>
            <p:nvSpPr>
              <p:cNvPr id="220" name="Flowchart: Connector 219">
                <a:extLst>
                  <a:ext uri="{FF2B5EF4-FFF2-40B4-BE49-F238E27FC236}">
                    <a16:creationId xmlns:a16="http://schemas.microsoft.com/office/drawing/2014/main" id="{7294D135-F094-02AD-C2E5-B45F1EF96ADC}"/>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Connector 220">
                <a:extLst>
                  <a:ext uri="{FF2B5EF4-FFF2-40B4-BE49-F238E27FC236}">
                    <a16:creationId xmlns:a16="http://schemas.microsoft.com/office/drawing/2014/main" id="{9CB8CCB4-E789-5798-E35C-C40CF58162B1}"/>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Connector 221">
                <a:extLst>
                  <a:ext uri="{FF2B5EF4-FFF2-40B4-BE49-F238E27FC236}">
                    <a16:creationId xmlns:a16="http://schemas.microsoft.com/office/drawing/2014/main" id="{A7921581-5110-9E22-7318-91DAC0042872}"/>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8C4B4FB0-91DA-40A8-A82A-55AE99B9D957}"/>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3" name="Group 302">
            <a:extLst>
              <a:ext uri="{FF2B5EF4-FFF2-40B4-BE49-F238E27FC236}">
                <a16:creationId xmlns:a16="http://schemas.microsoft.com/office/drawing/2014/main" id="{534FA168-AA7B-0AE1-61F4-355B54675061}"/>
              </a:ext>
            </a:extLst>
          </p:cNvPr>
          <p:cNvGrpSpPr/>
          <p:nvPr/>
        </p:nvGrpSpPr>
        <p:grpSpPr>
          <a:xfrm>
            <a:off x="3065562" y="1806360"/>
            <a:ext cx="4089655" cy="3732459"/>
            <a:chOff x="3462911" y="1679240"/>
            <a:chExt cx="4145000" cy="3848149"/>
          </a:xfrm>
        </p:grpSpPr>
        <p:sp>
          <p:nvSpPr>
            <p:cNvPr id="249" name="Freeform: Shape 248">
              <a:extLst>
                <a:ext uri="{FF2B5EF4-FFF2-40B4-BE49-F238E27FC236}">
                  <a16:creationId xmlns:a16="http://schemas.microsoft.com/office/drawing/2014/main" id="{66313FBA-4E75-417B-D41C-BA693ADFD905}"/>
                </a:ext>
              </a:extLst>
            </p:cNvPr>
            <p:cNvSpPr/>
            <p:nvPr/>
          </p:nvSpPr>
          <p:spPr>
            <a:xfrm>
              <a:off x="3469855" y="1683946"/>
              <a:ext cx="4131112" cy="3839523"/>
            </a:xfrm>
            <a:custGeom>
              <a:avLst/>
              <a:gdLst>
                <a:gd name="connsiteX0" fmla="*/ 70085 w 4131112"/>
                <a:gd name="connsiteY0" fmla="*/ 3839523 h 3839523"/>
                <a:gd name="connsiteX1" fmla="*/ 171685 w 4131112"/>
                <a:gd name="connsiteY1" fmla="*/ 1999434 h 3839523"/>
                <a:gd name="connsiteX2" fmla="*/ 1560218 w 4131112"/>
                <a:gd name="connsiteY2" fmla="*/ 373834 h 3839523"/>
                <a:gd name="connsiteX3" fmla="*/ 3671241 w 4131112"/>
                <a:gd name="connsiteY3" fmla="*/ 12590 h 3839523"/>
                <a:gd name="connsiteX4" fmla="*/ 4111507 w 4131112"/>
                <a:gd name="connsiteY4" fmla="*/ 656056 h 3839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112" h="3839523">
                  <a:moveTo>
                    <a:pt x="70085" y="3839523"/>
                  </a:moveTo>
                  <a:cubicBezTo>
                    <a:pt x="-3293" y="3208286"/>
                    <a:pt x="-76670" y="2577049"/>
                    <a:pt x="171685" y="1999434"/>
                  </a:cubicBezTo>
                  <a:cubicBezTo>
                    <a:pt x="420040" y="1421819"/>
                    <a:pt x="976959" y="704975"/>
                    <a:pt x="1560218" y="373834"/>
                  </a:cubicBezTo>
                  <a:cubicBezTo>
                    <a:pt x="2143477" y="42693"/>
                    <a:pt x="3246026" y="-34447"/>
                    <a:pt x="3671241" y="12590"/>
                  </a:cubicBezTo>
                  <a:cubicBezTo>
                    <a:pt x="4096456" y="59627"/>
                    <a:pt x="4175478" y="646649"/>
                    <a:pt x="4111507" y="656056"/>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reeform: Shape 247">
              <a:extLst>
                <a:ext uri="{FF2B5EF4-FFF2-40B4-BE49-F238E27FC236}">
                  <a16:creationId xmlns:a16="http://schemas.microsoft.com/office/drawing/2014/main" id="{C460DFF6-3599-B848-832C-5F964A6367DE}"/>
                </a:ext>
              </a:extLst>
            </p:cNvPr>
            <p:cNvSpPr/>
            <p:nvPr/>
          </p:nvSpPr>
          <p:spPr>
            <a:xfrm>
              <a:off x="3476799" y="1687866"/>
              <a:ext cx="4131112" cy="3839523"/>
            </a:xfrm>
            <a:custGeom>
              <a:avLst/>
              <a:gdLst>
                <a:gd name="connsiteX0" fmla="*/ 70085 w 4131112"/>
                <a:gd name="connsiteY0" fmla="*/ 3839523 h 3839523"/>
                <a:gd name="connsiteX1" fmla="*/ 171685 w 4131112"/>
                <a:gd name="connsiteY1" fmla="*/ 1999434 h 3839523"/>
                <a:gd name="connsiteX2" fmla="*/ 1560218 w 4131112"/>
                <a:gd name="connsiteY2" fmla="*/ 373834 h 3839523"/>
                <a:gd name="connsiteX3" fmla="*/ 3671241 w 4131112"/>
                <a:gd name="connsiteY3" fmla="*/ 12590 h 3839523"/>
                <a:gd name="connsiteX4" fmla="*/ 4111507 w 4131112"/>
                <a:gd name="connsiteY4" fmla="*/ 656056 h 3839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112" h="3839523">
                  <a:moveTo>
                    <a:pt x="70085" y="3839523"/>
                  </a:moveTo>
                  <a:cubicBezTo>
                    <a:pt x="-3293" y="3208286"/>
                    <a:pt x="-76670" y="2577049"/>
                    <a:pt x="171685" y="1999434"/>
                  </a:cubicBezTo>
                  <a:cubicBezTo>
                    <a:pt x="420040" y="1421819"/>
                    <a:pt x="976959" y="704975"/>
                    <a:pt x="1560218" y="373834"/>
                  </a:cubicBezTo>
                  <a:cubicBezTo>
                    <a:pt x="2143477" y="42693"/>
                    <a:pt x="3246026" y="-34447"/>
                    <a:pt x="3671241" y="12590"/>
                  </a:cubicBezTo>
                  <a:cubicBezTo>
                    <a:pt x="4096456" y="59627"/>
                    <a:pt x="4175478" y="646649"/>
                    <a:pt x="4111507" y="656056"/>
                  </a:cubicBezTo>
                </a:path>
              </a:pathLst>
            </a:custGeom>
            <a:noFill/>
            <a:ln w="539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Shape 249">
              <a:extLst>
                <a:ext uri="{FF2B5EF4-FFF2-40B4-BE49-F238E27FC236}">
                  <a16:creationId xmlns:a16="http://schemas.microsoft.com/office/drawing/2014/main" id="{62A3F362-9FEC-A7B2-8440-E6A9791EE220}"/>
                </a:ext>
              </a:extLst>
            </p:cNvPr>
            <p:cNvSpPr/>
            <p:nvPr/>
          </p:nvSpPr>
          <p:spPr>
            <a:xfrm>
              <a:off x="3462911" y="1679240"/>
              <a:ext cx="4131112" cy="3839523"/>
            </a:xfrm>
            <a:custGeom>
              <a:avLst/>
              <a:gdLst>
                <a:gd name="connsiteX0" fmla="*/ 70085 w 4131112"/>
                <a:gd name="connsiteY0" fmla="*/ 3839523 h 3839523"/>
                <a:gd name="connsiteX1" fmla="*/ 171685 w 4131112"/>
                <a:gd name="connsiteY1" fmla="*/ 1999434 h 3839523"/>
                <a:gd name="connsiteX2" fmla="*/ 1560218 w 4131112"/>
                <a:gd name="connsiteY2" fmla="*/ 373834 h 3839523"/>
                <a:gd name="connsiteX3" fmla="*/ 3671241 w 4131112"/>
                <a:gd name="connsiteY3" fmla="*/ 12590 h 3839523"/>
                <a:gd name="connsiteX4" fmla="*/ 4111507 w 4131112"/>
                <a:gd name="connsiteY4" fmla="*/ 656056 h 3839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112" h="3839523">
                  <a:moveTo>
                    <a:pt x="70085" y="3839523"/>
                  </a:moveTo>
                  <a:cubicBezTo>
                    <a:pt x="-3293" y="3208286"/>
                    <a:pt x="-76670" y="2577049"/>
                    <a:pt x="171685" y="1999434"/>
                  </a:cubicBezTo>
                  <a:cubicBezTo>
                    <a:pt x="420040" y="1421819"/>
                    <a:pt x="976959" y="704975"/>
                    <a:pt x="1560218" y="373834"/>
                  </a:cubicBezTo>
                  <a:cubicBezTo>
                    <a:pt x="2143477" y="42693"/>
                    <a:pt x="3246026" y="-34447"/>
                    <a:pt x="3671241" y="12590"/>
                  </a:cubicBezTo>
                  <a:cubicBezTo>
                    <a:pt x="4096456" y="59627"/>
                    <a:pt x="4175478" y="646649"/>
                    <a:pt x="4111507" y="656056"/>
                  </a:cubicBez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3" name="Straight Connector 252">
            <a:extLst>
              <a:ext uri="{FF2B5EF4-FFF2-40B4-BE49-F238E27FC236}">
                <a16:creationId xmlns:a16="http://schemas.microsoft.com/office/drawing/2014/main" id="{67678710-DD36-FAE6-9E38-37D9FA31B942}"/>
              </a:ext>
            </a:extLst>
          </p:cNvPr>
          <p:cNvCxnSpPr>
            <a:cxnSpLocks/>
          </p:cNvCxnSpPr>
          <p:nvPr/>
        </p:nvCxnSpPr>
        <p:spPr>
          <a:xfrm>
            <a:off x="2994349" y="4404611"/>
            <a:ext cx="226627" cy="0"/>
          </a:xfrm>
          <a:prstGeom prst="line">
            <a:avLst/>
          </a:prstGeom>
          <a:ln w="2667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B4C2428-6542-A0B5-EA44-AFED77E90A47}"/>
              </a:ext>
            </a:extLst>
          </p:cNvPr>
          <p:cNvGrpSpPr/>
          <p:nvPr/>
        </p:nvGrpSpPr>
        <p:grpSpPr>
          <a:xfrm>
            <a:off x="5727068" y="2385553"/>
            <a:ext cx="2818180" cy="3402674"/>
            <a:chOff x="4480264" y="2187615"/>
            <a:chExt cx="960699" cy="2060294"/>
          </a:xfrm>
        </p:grpSpPr>
        <p:sp>
          <p:nvSpPr>
            <p:cNvPr id="6" name="Rectangle: Rounded Corners 5">
              <a:extLst>
                <a:ext uri="{FF2B5EF4-FFF2-40B4-BE49-F238E27FC236}">
                  <a16:creationId xmlns:a16="http://schemas.microsoft.com/office/drawing/2014/main" id="{CD14FE78-5A64-8215-1C3C-04541269EE04}"/>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D263E3F-A721-1C76-7085-58A96B396FC5}"/>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B692167-40BC-4D69-E064-3B674F746B13}"/>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19560809-97A1-0C65-11CA-939AA4A320F0}"/>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Connector 268">
            <a:extLst>
              <a:ext uri="{FF2B5EF4-FFF2-40B4-BE49-F238E27FC236}">
                <a16:creationId xmlns:a16="http://schemas.microsoft.com/office/drawing/2014/main" id="{3E20110E-82ED-927F-2F45-1A9E90BC93D9}"/>
              </a:ext>
            </a:extLst>
          </p:cNvPr>
          <p:cNvSpPr/>
          <p:nvPr/>
        </p:nvSpPr>
        <p:spPr>
          <a:xfrm rot="18974392">
            <a:off x="7721373" y="3555733"/>
            <a:ext cx="214527" cy="192331"/>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Connector 270">
            <a:extLst>
              <a:ext uri="{FF2B5EF4-FFF2-40B4-BE49-F238E27FC236}">
                <a16:creationId xmlns:a16="http://schemas.microsoft.com/office/drawing/2014/main" id="{08C8F02F-745F-F808-4B1A-36C7E6E1A523}"/>
              </a:ext>
            </a:extLst>
          </p:cNvPr>
          <p:cNvSpPr/>
          <p:nvPr/>
        </p:nvSpPr>
        <p:spPr>
          <a:xfrm rot="18974392">
            <a:off x="7969062" y="3151925"/>
            <a:ext cx="189612" cy="153804"/>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970E934B-0BCA-2239-86E1-9CB0234D9512}"/>
              </a:ext>
            </a:extLst>
          </p:cNvPr>
          <p:cNvSpPr/>
          <p:nvPr/>
        </p:nvSpPr>
        <p:spPr>
          <a:xfrm rot="18974392">
            <a:off x="7619113" y="5139369"/>
            <a:ext cx="214527" cy="192331"/>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lowchart: Connector 274">
            <a:extLst>
              <a:ext uri="{FF2B5EF4-FFF2-40B4-BE49-F238E27FC236}">
                <a16:creationId xmlns:a16="http://schemas.microsoft.com/office/drawing/2014/main" id="{866AC8FE-8C91-5273-EC5E-929156800692}"/>
              </a:ext>
            </a:extLst>
          </p:cNvPr>
          <p:cNvSpPr/>
          <p:nvPr/>
        </p:nvSpPr>
        <p:spPr>
          <a:xfrm rot="18974392">
            <a:off x="7454230" y="3068821"/>
            <a:ext cx="220832" cy="188537"/>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Connector 275">
            <a:extLst>
              <a:ext uri="{FF2B5EF4-FFF2-40B4-BE49-F238E27FC236}">
                <a16:creationId xmlns:a16="http://schemas.microsoft.com/office/drawing/2014/main" id="{7A16D0C3-9FB0-92C7-FFD7-8A63327881F1}"/>
              </a:ext>
            </a:extLst>
          </p:cNvPr>
          <p:cNvSpPr/>
          <p:nvPr/>
        </p:nvSpPr>
        <p:spPr>
          <a:xfrm rot="18974392">
            <a:off x="7366891" y="4504398"/>
            <a:ext cx="220832" cy="188537"/>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Connector 276">
            <a:extLst>
              <a:ext uri="{FF2B5EF4-FFF2-40B4-BE49-F238E27FC236}">
                <a16:creationId xmlns:a16="http://schemas.microsoft.com/office/drawing/2014/main" id="{1798B568-5862-7B7F-BEFE-13E25711D98A}"/>
              </a:ext>
            </a:extLst>
          </p:cNvPr>
          <p:cNvSpPr/>
          <p:nvPr/>
        </p:nvSpPr>
        <p:spPr>
          <a:xfrm rot="18974392">
            <a:off x="8100290" y="5211381"/>
            <a:ext cx="220832" cy="18853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Connector 277">
            <a:extLst>
              <a:ext uri="{FF2B5EF4-FFF2-40B4-BE49-F238E27FC236}">
                <a16:creationId xmlns:a16="http://schemas.microsoft.com/office/drawing/2014/main" id="{9B6EF0E6-78C7-703E-4AB8-ED21C0F66000}"/>
              </a:ext>
            </a:extLst>
          </p:cNvPr>
          <p:cNvSpPr/>
          <p:nvPr/>
        </p:nvSpPr>
        <p:spPr>
          <a:xfrm rot="18974392">
            <a:off x="7904890" y="4547735"/>
            <a:ext cx="220832" cy="188537"/>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6" name="Group 305">
            <a:extLst>
              <a:ext uri="{FF2B5EF4-FFF2-40B4-BE49-F238E27FC236}">
                <a16:creationId xmlns:a16="http://schemas.microsoft.com/office/drawing/2014/main" id="{A4EFDDC1-EA4B-408B-3254-5EB8F6C7F86B}"/>
              </a:ext>
            </a:extLst>
          </p:cNvPr>
          <p:cNvGrpSpPr/>
          <p:nvPr/>
        </p:nvGrpSpPr>
        <p:grpSpPr>
          <a:xfrm>
            <a:off x="1394438" y="-173487"/>
            <a:ext cx="1189549" cy="3931630"/>
            <a:chOff x="1235433" y="-173550"/>
            <a:chExt cx="1189549" cy="3931630"/>
          </a:xfrm>
        </p:grpSpPr>
        <p:sp>
          <p:nvSpPr>
            <p:cNvPr id="148" name="Cylinder 147">
              <a:extLst>
                <a:ext uri="{FF2B5EF4-FFF2-40B4-BE49-F238E27FC236}">
                  <a16:creationId xmlns:a16="http://schemas.microsoft.com/office/drawing/2014/main" id="{F2C84A38-BCA4-AE64-59C3-4C4C233F6E58}"/>
                </a:ext>
              </a:extLst>
            </p:cNvPr>
            <p:cNvSpPr/>
            <p:nvPr/>
          </p:nvSpPr>
          <p:spPr>
            <a:xfrm>
              <a:off x="1410169" y="740828"/>
              <a:ext cx="866259" cy="2785369"/>
            </a:xfrm>
            <a:prstGeom prst="ca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A5037A8E-0F5C-080A-5A71-00BE40F73C70}"/>
                </a:ext>
              </a:extLst>
            </p:cNvPr>
            <p:cNvGrpSpPr/>
            <p:nvPr/>
          </p:nvGrpSpPr>
          <p:grpSpPr>
            <a:xfrm>
              <a:off x="1235433" y="-173550"/>
              <a:ext cx="1189549" cy="1349093"/>
              <a:chOff x="781427" y="-169395"/>
              <a:chExt cx="1189549" cy="1349093"/>
            </a:xfrm>
          </p:grpSpPr>
          <p:sp>
            <p:nvSpPr>
              <p:cNvPr id="145" name="Rectangle: Rounded Corners 144">
                <a:extLst>
                  <a:ext uri="{FF2B5EF4-FFF2-40B4-BE49-F238E27FC236}">
                    <a16:creationId xmlns:a16="http://schemas.microsoft.com/office/drawing/2014/main" id="{44D514B7-B9F9-DA1A-5004-A1AE781172E2}"/>
                  </a:ext>
                </a:extLst>
              </p:cNvPr>
              <p:cNvSpPr/>
              <p:nvPr/>
            </p:nvSpPr>
            <p:spPr>
              <a:xfrm>
                <a:off x="808072" y="-169395"/>
                <a:ext cx="1136260" cy="1060784"/>
              </a:xfrm>
              <a:prstGeom prst="roundRect">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5E58FA5D-500D-168E-2004-A90505B29658}"/>
                  </a:ext>
                </a:extLst>
              </p:cNvPr>
              <p:cNvSpPr/>
              <p:nvPr/>
            </p:nvSpPr>
            <p:spPr>
              <a:xfrm>
                <a:off x="781427" y="551802"/>
                <a:ext cx="1189549" cy="627896"/>
              </a:xfrm>
              <a:prstGeom prst="roundRect">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886A2134-95FB-9F52-F816-3FA37EDEB0CF}"/>
                </a:ext>
              </a:extLst>
            </p:cNvPr>
            <p:cNvGrpSpPr/>
            <p:nvPr/>
          </p:nvGrpSpPr>
          <p:grpSpPr>
            <a:xfrm rot="5400000">
              <a:off x="1488129" y="1298448"/>
              <a:ext cx="345012" cy="300182"/>
              <a:chOff x="3868864" y="1463247"/>
              <a:chExt cx="795317" cy="700123"/>
            </a:xfrm>
          </p:grpSpPr>
          <p:sp>
            <p:nvSpPr>
              <p:cNvPr id="182" name="Flowchart: Connector 181">
                <a:extLst>
                  <a:ext uri="{FF2B5EF4-FFF2-40B4-BE49-F238E27FC236}">
                    <a16:creationId xmlns:a16="http://schemas.microsoft.com/office/drawing/2014/main" id="{1EC3E90A-001E-9CF4-3F0F-BE11D527D101}"/>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 name="Graphic 182" descr="Germ with solid fill">
                <a:extLst>
                  <a:ext uri="{FF2B5EF4-FFF2-40B4-BE49-F238E27FC236}">
                    <a16:creationId xmlns:a16="http://schemas.microsoft.com/office/drawing/2014/main" id="{F6F4A586-9459-F628-60B1-B75701BF61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62" y="1783057"/>
                <a:ext cx="380313" cy="380313"/>
              </a:xfrm>
              <a:prstGeom prst="rect">
                <a:avLst/>
              </a:prstGeom>
            </p:spPr>
          </p:pic>
          <p:sp>
            <p:nvSpPr>
              <p:cNvPr id="184" name="Flowchart: Connector 183">
                <a:extLst>
                  <a:ext uri="{FF2B5EF4-FFF2-40B4-BE49-F238E27FC236}">
                    <a16:creationId xmlns:a16="http://schemas.microsoft.com/office/drawing/2014/main" id="{332B1D8F-A03F-E276-88D9-D11FD72BCC08}"/>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Connector 184">
                <a:extLst>
                  <a:ext uri="{FF2B5EF4-FFF2-40B4-BE49-F238E27FC236}">
                    <a16:creationId xmlns:a16="http://schemas.microsoft.com/office/drawing/2014/main" id="{97AD038F-8035-B85F-17D2-888D43DBA730}"/>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Connector 185">
                <a:extLst>
                  <a:ext uri="{FF2B5EF4-FFF2-40B4-BE49-F238E27FC236}">
                    <a16:creationId xmlns:a16="http://schemas.microsoft.com/office/drawing/2014/main" id="{6A35B242-EE5E-4B33-B51E-467E7767C67B}"/>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Connector 186">
                <a:extLst>
                  <a:ext uri="{FF2B5EF4-FFF2-40B4-BE49-F238E27FC236}">
                    <a16:creationId xmlns:a16="http://schemas.microsoft.com/office/drawing/2014/main" id="{321CD0D2-B351-34B6-A759-B2F0BE98A03C}"/>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4D612C89-3774-2E9D-7728-BB2BE0784A4F}"/>
                </a:ext>
              </a:extLst>
            </p:cNvPr>
            <p:cNvGrpSpPr/>
            <p:nvPr/>
          </p:nvGrpSpPr>
          <p:grpSpPr>
            <a:xfrm rot="11561111">
              <a:off x="1809171" y="1680803"/>
              <a:ext cx="345012" cy="300182"/>
              <a:chOff x="3868864" y="1463247"/>
              <a:chExt cx="795317" cy="700123"/>
            </a:xfrm>
          </p:grpSpPr>
          <p:sp>
            <p:nvSpPr>
              <p:cNvPr id="189" name="Flowchart: Connector 188">
                <a:extLst>
                  <a:ext uri="{FF2B5EF4-FFF2-40B4-BE49-F238E27FC236}">
                    <a16:creationId xmlns:a16="http://schemas.microsoft.com/office/drawing/2014/main" id="{B4E61C58-E2FB-79D5-AD42-79650E4189EB}"/>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0" name="Graphic 189" descr="Germ with solid fill">
                <a:extLst>
                  <a:ext uri="{FF2B5EF4-FFF2-40B4-BE49-F238E27FC236}">
                    <a16:creationId xmlns:a16="http://schemas.microsoft.com/office/drawing/2014/main" id="{6B8185CC-71BB-6A5A-7BBD-A0B9F19463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62" y="1783057"/>
                <a:ext cx="380313" cy="380313"/>
              </a:xfrm>
              <a:prstGeom prst="rect">
                <a:avLst/>
              </a:prstGeom>
            </p:spPr>
          </p:pic>
          <p:sp>
            <p:nvSpPr>
              <p:cNvPr id="191" name="Flowchart: Connector 190">
                <a:extLst>
                  <a:ext uri="{FF2B5EF4-FFF2-40B4-BE49-F238E27FC236}">
                    <a16:creationId xmlns:a16="http://schemas.microsoft.com/office/drawing/2014/main" id="{964111DB-15CC-88D5-1DAE-BD4F4A5787FA}"/>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Connector 191">
                <a:extLst>
                  <a:ext uri="{FF2B5EF4-FFF2-40B4-BE49-F238E27FC236}">
                    <a16:creationId xmlns:a16="http://schemas.microsoft.com/office/drawing/2014/main" id="{B3839E22-4127-B2F2-91EE-73B8EC0E2EB6}"/>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Connector 192">
                <a:extLst>
                  <a:ext uri="{FF2B5EF4-FFF2-40B4-BE49-F238E27FC236}">
                    <a16:creationId xmlns:a16="http://schemas.microsoft.com/office/drawing/2014/main" id="{0DEFF5F1-879D-602A-F56A-5CA38EC64A09}"/>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Connector 193">
                <a:extLst>
                  <a:ext uri="{FF2B5EF4-FFF2-40B4-BE49-F238E27FC236}">
                    <a16:creationId xmlns:a16="http://schemas.microsoft.com/office/drawing/2014/main" id="{78BC4BE5-923C-7010-005C-C2952475B954}"/>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6B14BEDB-2233-118F-8E69-5FBC31B002C4}"/>
                </a:ext>
              </a:extLst>
            </p:cNvPr>
            <p:cNvGrpSpPr/>
            <p:nvPr/>
          </p:nvGrpSpPr>
          <p:grpSpPr>
            <a:xfrm rot="18974392">
              <a:off x="1803085" y="2826719"/>
              <a:ext cx="345012" cy="300182"/>
              <a:chOff x="3868864" y="1463247"/>
              <a:chExt cx="795317" cy="700123"/>
            </a:xfrm>
          </p:grpSpPr>
          <p:sp>
            <p:nvSpPr>
              <p:cNvPr id="196" name="Flowchart: Connector 195">
                <a:extLst>
                  <a:ext uri="{FF2B5EF4-FFF2-40B4-BE49-F238E27FC236}">
                    <a16:creationId xmlns:a16="http://schemas.microsoft.com/office/drawing/2014/main" id="{53734D0B-BE2A-6019-FA4E-3BB5D57AD62E}"/>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Graphic 196" descr="Germ with solid fill">
                <a:extLst>
                  <a:ext uri="{FF2B5EF4-FFF2-40B4-BE49-F238E27FC236}">
                    <a16:creationId xmlns:a16="http://schemas.microsoft.com/office/drawing/2014/main" id="{1716F215-818C-6088-7A26-DD5A3CB2A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62" y="1783057"/>
                <a:ext cx="380313" cy="380313"/>
              </a:xfrm>
              <a:prstGeom prst="rect">
                <a:avLst/>
              </a:prstGeom>
            </p:spPr>
          </p:pic>
          <p:sp>
            <p:nvSpPr>
              <p:cNvPr id="198" name="Flowchart: Connector 197">
                <a:extLst>
                  <a:ext uri="{FF2B5EF4-FFF2-40B4-BE49-F238E27FC236}">
                    <a16:creationId xmlns:a16="http://schemas.microsoft.com/office/drawing/2014/main" id="{931779B2-1061-5D98-2F57-31D01A443086}"/>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lowchart: Connector 198">
                <a:extLst>
                  <a:ext uri="{FF2B5EF4-FFF2-40B4-BE49-F238E27FC236}">
                    <a16:creationId xmlns:a16="http://schemas.microsoft.com/office/drawing/2014/main" id="{9B457260-FA4B-C689-7F1B-D86943E30021}"/>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lowchart: Connector 199">
                <a:extLst>
                  <a:ext uri="{FF2B5EF4-FFF2-40B4-BE49-F238E27FC236}">
                    <a16:creationId xmlns:a16="http://schemas.microsoft.com/office/drawing/2014/main" id="{94427D19-02F8-703F-E0E3-12356C8F0586}"/>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Connector 200">
                <a:extLst>
                  <a:ext uri="{FF2B5EF4-FFF2-40B4-BE49-F238E27FC236}">
                    <a16:creationId xmlns:a16="http://schemas.microsoft.com/office/drawing/2014/main" id="{28B58A26-CCBB-BD9D-DDB3-B17C9EB15B0C}"/>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8362FA04-1C5B-408A-9553-E6074A1212DC}"/>
                </a:ext>
              </a:extLst>
            </p:cNvPr>
            <p:cNvGrpSpPr/>
            <p:nvPr/>
          </p:nvGrpSpPr>
          <p:grpSpPr>
            <a:xfrm rot="4834053">
              <a:off x="1518217" y="2280695"/>
              <a:ext cx="345012" cy="300182"/>
              <a:chOff x="3868864" y="1463247"/>
              <a:chExt cx="795317" cy="700123"/>
            </a:xfrm>
          </p:grpSpPr>
          <p:sp>
            <p:nvSpPr>
              <p:cNvPr id="203" name="Flowchart: Connector 202">
                <a:extLst>
                  <a:ext uri="{FF2B5EF4-FFF2-40B4-BE49-F238E27FC236}">
                    <a16:creationId xmlns:a16="http://schemas.microsoft.com/office/drawing/2014/main" id="{2D2C90F5-676C-524E-F406-3CDF28BD9C57}"/>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 name="Graphic 203" descr="Germ with solid fill">
                <a:extLst>
                  <a:ext uri="{FF2B5EF4-FFF2-40B4-BE49-F238E27FC236}">
                    <a16:creationId xmlns:a16="http://schemas.microsoft.com/office/drawing/2014/main" id="{7AD01510-5E57-7D02-EA40-B17E320F76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62" y="1783057"/>
                <a:ext cx="380313" cy="380313"/>
              </a:xfrm>
              <a:prstGeom prst="rect">
                <a:avLst/>
              </a:prstGeom>
            </p:spPr>
          </p:pic>
          <p:sp>
            <p:nvSpPr>
              <p:cNvPr id="205" name="Flowchart: Connector 204">
                <a:extLst>
                  <a:ext uri="{FF2B5EF4-FFF2-40B4-BE49-F238E27FC236}">
                    <a16:creationId xmlns:a16="http://schemas.microsoft.com/office/drawing/2014/main" id="{992451F1-810D-08B0-A246-A40061D968C6}"/>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lowchart: Connector 205">
                <a:extLst>
                  <a:ext uri="{FF2B5EF4-FFF2-40B4-BE49-F238E27FC236}">
                    <a16:creationId xmlns:a16="http://schemas.microsoft.com/office/drawing/2014/main" id="{29537E55-B91D-7C6B-FDDE-9F189BC056AB}"/>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Connector 206">
                <a:extLst>
                  <a:ext uri="{FF2B5EF4-FFF2-40B4-BE49-F238E27FC236}">
                    <a16:creationId xmlns:a16="http://schemas.microsoft.com/office/drawing/2014/main" id="{781DCE82-C9D5-A387-E624-09048E8D5226}"/>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lowchart: Connector 207">
                <a:extLst>
                  <a:ext uri="{FF2B5EF4-FFF2-40B4-BE49-F238E27FC236}">
                    <a16:creationId xmlns:a16="http://schemas.microsoft.com/office/drawing/2014/main" id="{4AF21E09-7FD1-4E9E-82F3-B696DFB16744}"/>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Flowchart: Connector 260">
              <a:extLst>
                <a:ext uri="{FF2B5EF4-FFF2-40B4-BE49-F238E27FC236}">
                  <a16:creationId xmlns:a16="http://schemas.microsoft.com/office/drawing/2014/main" id="{9CF85D05-4170-9570-BE62-899ADA2B7AC8}"/>
                </a:ext>
              </a:extLst>
            </p:cNvPr>
            <p:cNvSpPr/>
            <p:nvPr/>
          </p:nvSpPr>
          <p:spPr>
            <a:xfrm>
              <a:off x="1288259" y="3278865"/>
              <a:ext cx="289880" cy="380878"/>
            </a:xfrm>
            <a:prstGeom prst="flowChartConnector">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Flowchart: Connector 261">
              <a:extLst>
                <a:ext uri="{FF2B5EF4-FFF2-40B4-BE49-F238E27FC236}">
                  <a16:creationId xmlns:a16="http://schemas.microsoft.com/office/drawing/2014/main" id="{24796102-3C34-4A32-E36B-2F998599DC93}"/>
                </a:ext>
              </a:extLst>
            </p:cNvPr>
            <p:cNvSpPr/>
            <p:nvPr/>
          </p:nvSpPr>
          <p:spPr>
            <a:xfrm>
              <a:off x="1652076" y="3348271"/>
              <a:ext cx="358071" cy="409809"/>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Connector 262">
              <a:extLst>
                <a:ext uri="{FF2B5EF4-FFF2-40B4-BE49-F238E27FC236}">
                  <a16:creationId xmlns:a16="http://schemas.microsoft.com/office/drawing/2014/main" id="{C9446D65-82A8-9252-DA12-634316024FF2}"/>
                </a:ext>
              </a:extLst>
            </p:cNvPr>
            <p:cNvSpPr/>
            <p:nvPr/>
          </p:nvSpPr>
          <p:spPr>
            <a:xfrm>
              <a:off x="1513741" y="3376395"/>
              <a:ext cx="112031" cy="136496"/>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Connector 263">
              <a:extLst>
                <a:ext uri="{FF2B5EF4-FFF2-40B4-BE49-F238E27FC236}">
                  <a16:creationId xmlns:a16="http://schemas.microsoft.com/office/drawing/2014/main" id="{5E541D8A-8EEB-4B36-F4E2-277C17B2065D}"/>
                </a:ext>
              </a:extLst>
            </p:cNvPr>
            <p:cNvSpPr/>
            <p:nvPr/>
          </p:nvSpPr>
          <p:spPr>
            <a:xfrm>
              <a:off x="1565112" y="3488585"/>
              <a:ext cx="162203" cy="188125"/>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Connector 292">
              <a:extLst>
                <a:ext uri="{FF2B5EF4-FFF2-40B4-BE49-F238E27FC236}">
                  <a16:creationId xmlns:a16="http://schemas.microsoft.com/office/drawing/2014/main" id="{212A8243-6969-D21A-6BA4-15C6F64B716D}"/>
                </a:ext>
              </a:extLst>
            </p:cNvPr>
            <p:cNvSpPr/>
            <p:nvPr/>
          </p:nvSpPr>
          <p:spPr>
            <a:xfrm>
              <a:off x="2124331" y="3273042"/>
              <a:ext cx="287617" cy="380878"/>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lowchart: Connector 291">
              <a:extLst>
                <a:ext uri="{FF2B5EF4-FFF2-40B4-BE49-F238E27FC236}">
                  <a16:creationId xmlns:a16="http://schemas.microsoft.com/office/drawing/2014/main" id="{F609FF42-E483-6C4D-1953-6F90CB5BB126}"/>
                </a:ext>
              </a:extLst>
            </p:cNvPr>
            <p:cNvSpPr/>
            <p:nvPr/>
          </p:nvSpPr>
          <p:spPr>
            <a:xfrm>
              <a:off x="1895489" y="3410681"/>
              <a:ext cx="281127" cy="271745"/>
            </a:xfrm>
            <a:prstGeom prst="flowChartConnector">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2BD3CD5-31D8-4413-4796-B8665414BC02}"/>
              </a:ext>
            </a:extLst>
          </p:cNvPr>
          <p:cNvSpPr txBox="1"/>
          <p:nvPr/>
        </p:nvSpPr>
        <p:spPr>
          <a:xfrm>
            <a:off x="8154771" y="5760870"/>
            <a:ext cx="2806761" cy="461665"/>
          </a:xfrm>
          <a:prstGeom prst="rect">
            <a:avLst/>
          </a:prstGeom>
          <a:noFill/>
        </p:spPr>
        <p:txBody>
          <a:bodyPr wrap="square" rtlCol="0">
            <a:spAutoFit/>
          </a:bodyPr>
          <a:lstStyle/>
          <a:p>
            <a:r>
              <a:rPr lang="en-US" sz="2400">
                <a:solidFill>
                  <a:schemeClr val="accent6"/>
                </a:solidFill>
                <a:latin typeface="Arial" panose="020B0604020202020204" pitchFamily="34" charset="0"/>
                <a:cs typeface="Arial" panose="020B0604020202020204" pitchFamily="34" charset="0"/>
              </a:rPr>
              <a:t>Ultra-Pure</a:t>
            </a:r>
            <a:r>
              <a:rPr lang="en-US" sz="2400">
                <a:solidFill>
                  <a:schemeClr val="bg1"/>
                </a:solidFill>
                <a:latin typeface="Arial" panose="020B0604020202020204" pitchFamily="34" charset="0"/>
                <a:cs typeface="Arial" panose="020B0604020202020204" pitchFamily="34" charset="0"/>
              </a:rPr>
              <a:t> </a:t>
            </a:r>
            <a:r>
              <a:rPr lang="en-US" sz="2400">
                <a:solidFill>
                  <a:schemeClr val="accent6"/>
                </a:solidFill>
                <a:latin typeface="Arial" panose="020B0604020202020204" pitchFamily="34" charset="0"/>
                <a:cs typeface="Arial" panose="020B0604020202020204" pitchFamily="34" charset="0"/>
              </a:rPr>
              <a:t>Water </a:t>
            </a:r>
          </a:p>
        </p:txBody>
      </p:sp>
      <p:sp>
        <p:nvSpPr>
          <p:cNvPr id="11" name="TextBox 10">
            <a:extLst>
              <a:ext uri="{FF2B5EF4-FFF2-40B4-BE49-F238E27FC236}">
                <a16:creationId xmlns:a16="http://schemas.microsoft.com/office/drawing/2014/main" id="{60B5240B-23EE-7C32-D60B-16D37E1910F3}"/>
              </a:ext>
            </a:extLst>
          </p:cNvPr>
          <p:cNvSpPr txBox="1"/>
          <p:nvPr/>
        </p:nvSpPr>
        <p:spPr>
          <a:xfrm>
            <a:off x="2626347" y="1636219"/>
            <a:ext cx="1486040" cy="830997"/>
          </a:xfrm>
          <a:prstGeom prst="rect">
            <a:avLst/>
          </a:prstGeom>
          <a:noFill/>
        </p:spPr>
        <p:txBody>
          <a:bodyPr wrap="square" rtlCol="0">
            <a:spAutoFit/>
          </a:bodyPr>
          <a:lstStyle/>
          <a:p>
            <a:r>
              <a:rPr lang="en-US" sz="2400">
                <a:solidFill>
                  <a:schemeClr val="accent1"/>
                </a:solidFill>
                <a:latin typeface="Arial" panose="020B0604020202020204" pitchFamily="34" charset="0"/>
                <a:cs typeface="Arial" panose="020B0604020202020204" pitchFamily="34" charset="0"/>
              </a:rPr>
              <a:t>Tap Water</a:t>
            </a:r>
          </a:p>
        </p:txBody>
      </p:sp>
      <p:grpSp>
        <p:nvGrpSpPr>
          <p:cNvPr id="32" name="Group 31">
            <a:extLst>
              <a:ext uri="{FF2B5EF4-FFF2-40B4-BE49-F238E27FC236}">
                <a16:creationId xmlns:a16="http://schemas.microsoft.com/office/drawing/2014/main" id="{0773B646-B749-0213-845B-644C69221AE8}"/>
              </a:ext>
            </a:extLst>
          </p:cNvPr>
          <p:cNvGrpSpPr/>
          <p:nvPr/>
        </p:nvGrpSpPr>
        <p:grpSpPr>
          <a:xfrm>
            <a:off x="1472302" y="3803992"/>
            <a:ext cx="1266094" cy="878924"/>
            <a:chOff x="1349119" y="3565098"/>
            <a:chExt cx="1266094" cy="878924"/>
          </a:xfrm>
        </p:grpSpPr>
        <p:sp>
          <p:nvSpPr>
            <p:cNvPr id="33" name="Flowchart: Connector 32">
              <a:extLst>
                <a:ext uri="{FF2B5EF4-FFF2-40B4-BE49-F238E27FC236}">
                  <a16:creationId xmlns:a16="http://schemas.microsoft.com/office/drawing/2014/main" id="{B211674E-3B3D-C4EC-C637-B9A84ED6AB3E}"/>
                </a:ext>
              </a:extLst>
            </p:cNvPr>
            <p:cNvSpPr/>
            <p:nvPr/>
          </p:nvSpPr>
          <p:spPr>
            <a:xfrm>
              <a:off x="2159592" y="405161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5B2F8295-A2C3-6044-9D48-ADBDF099BA13}"/>
                </a:ext>
              </a:extLst>
            </p:cNvPr>
            <p:cNvGrpSpPr/>
            <p:nvPr/>
          </p:nvGrpSpPr>
          <p:grpSpPr>
            <a:xfrm>
              <a:off x="1349119" y="3717438"/>
              <a:ext cx="529965" cy="726584"/>
              <a:chOff x="1349119" y="3717438"/>
              <a:chExt cx="529965" cy="726584"/>
            </a:xfrm>
          </p:grpSpPr>
          <p:sp>
            <p:nvSpPr>
              <p:cNvPr id="44" name="Flowchart: Connector 43">
                <a:extLst>
                  <a:ext uri="{FF2B5EF4-FFF2-40B4-BE49-F238E27FC236}">
                    <a16:creationId xmlns:a16="http://schemas.microsoft.com/office/drawing/2014/main" id="{3599E199-6B36-EAA2-B5DA-2FD70B1CB8D8}"/>
                  </a:ext>
                </a:extLst>
              </p:cNvPr>
              <p:cNvSpPr/>
              <p:nvPr/>
            </p:nvSpPr>
            <p:spPr>
              <a:xfrm>
                <a:off x="1645412" y="410248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5A1D04B4-0840-576F-1648-F9EDAAF5D748}"/>
                  </a:ext>
                </a:extLst>
              </p:cNvPr>
              <p:cNvSpPr/>
              <p:nvPr/>
            </p:nvSpPr>
            <p:spPr>
              <a:xfrm>
                <a:off x="1430743" y="41551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a:extLst>
                  <a:ext uri="{FF2B5EF4-FFF2-40B4-BE49-F238E27FC236}">
                    <a16:creationId xmlns:a16="http://schemas.microsoft.com/office/drawing/2014/main" id="{46930391-CEE1-B604-CA27-12E7D797327A}"/>
                  </a:ext>
                </a:extLst>
              </p:cNvPr>
              <p:cNvSpPr/>
              <p:nvPr/>
            </p:nvSpPr>
            <p:spPr>
              <a:xfrm>
                <a:off x="1349119" y="371743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1EEDC51E-ACFD-1469-88E6-36101B64B7E8}"/>
                  </a:ext>
                </a:extLst>
              </p:cNvPr>
              <p:cNvSpPr/>
              <p:nvPr/>
            </p:nvSpPr>
            <p:spPr>
              <a:xfrm>
                <a:off x="1583143" y="43075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lowchart: Connector 34">
              <a:extLst>
                <a:ext uri="{FF2B5EF4-FFF2-40B4-BE49-F238E27FC236}">
                  <a16:creationId xmlns:a16="http://schemas.microsoft.com/office/drawing/2014/main" id="{2F14EED4-7AD7-994C-6AB9-814BDDC90B0C}"/>
                </a:ext>
              </a:extLst>
            </p:cNvPr>
            <p:cNvSpPr/>
            <p:nvPr/>
          </p:nvSpPr>
          <p:spPr>
            <a:xfrm>
              <a:off x="2097770" y="356509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C13CA8A-D0AF-63AB-83E3-3DBDCCBB9061}"/>
                </a:ext>
              </a:extLst>
            </p:cNvPr>
            <p:cNvSpPr/>
            <p:nvPr/>
          </p:nvSpPr>
          <p:spPr>
            <a:xfrm>
              <a:off x="2503182" y="3942267"/>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CA96E57-B0A4-75AC-C5C9-F3A3D84E1CA4}"/>
                </a:ext>
              </a:extLst>
            </p:cNvPr>
            <p:cNvGrpSpPr/>
            <p:nvPr/>
          </p:nvGrpSpPr>
          <p:grpSpPr>
            <a:xfrm rot="18974392">
              <a:off x="2120167" y="3621482"/>
              <a:ext cx="345012" cy="300182"/>
              <a:chOff x="3868864" y="1463247"/>
              <a:chExt cx="795317" cy="700123"/>
            </a:xfrm>
          </p:grpSpPr>
          <p:sp>
            <p:nvSpPr>
              <p:cNvPr id="38" name="Flowchart: Connector 37">
                <a:extLst>
                  <a:ext uri="{FF2B5EF4-FFF2-40B4-BE49-F238E27FC236}">
                    <a16:creationId xmlns:a16="http://schemas.microsoft.com/office/drawing/2014/main" id="{69FB5D60-D3AC-5970-1FFE-D5B29F091687}"/>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Germ with solid fill">
                <a:extLst>
                  <a:ext uri="{FF2B5EF4-FFF2-40B4-BE49-F238E27FC236}">
                    <a16:creationId xmlns:a16="http://schemas.microsoft.com/office/drawing/2014/main" id="{8EDD683D-8A28-9E5B-7E97-8D5D2D2746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1062" y="1783057"/>
                <a:ext cx="380313" cy="380313"/>
              </a:xfrm>
              <a:prstGeom prst="rect">
                <a:avLst/>
              </a:prstGeom>
            </p:spPr>
          </p:pic>
          <p:sp>
            <p:nvSpPr>
              <p:cNvPr id="40" name="Flowchart: Connector 39">
                <a:extLst>
                  <a:ext uri="{FF2B5EF4-FFF2-40B4-BE49-F238E27FC236}">
                    <a16:creationId xmlns:a16="http://schemas.microsoft.com/office/drawing/2014/main" id="{1A5965C9-BEE1-B030-6A31-DCDF7D40F866}"/>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662F0E57-8495-0D26-31F2-24D600769370}"/>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56D82823-9A46-1172-7A7E-43E345224B1B}"/>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E12A1BC6-1807-4C4D-1EFD-FA0062E13184}"/>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Flowchart: Connector 47">
            <a:extLst>
              <a:ext uri="{FF2B5EF4-FFF2-40B4-BE49-F238E27FC236}">
                <a16:creationId xmlns:a16="http://schemas.microsoft.com/office/drawing/2014/main" id="{0DC684FE-5673-ACD9-848A-ABAE62A746A2}"/>
              </a:ext>
            </a:extLst>
          </p:cNvPr>
          <p:cNvSpPr/>
          <p:nvPr/>
        </p:nvSpPr>
        <p:spPr>
          <a:xfrm rot="18974392">
            <a:off x="6715914" y="2613104"/>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ECA5A306-67FD-E007-6D7A-1582FF1FA40C}"/>
              </a:ext>
            </a:extLst>
          </p:cNvPr>
          <p:cNvGrpSpPr/>
          <p:nvPr/>
        </p:nvGrpSpPr>
        <p:grpSpPr>
          <a:xfrm>
            <a:off x="7022702" y="5552080"/>
            <a:ext cx="317414" cy="290212"/>
            <a:chOff x="9254971" y="4414909"/>
            <a:chExt cx="317414" cy="290212"/>
          </a:xfrm>
        </p:grpSpPr>
        <p:grpSp>
          <p:nvGrpSpPr>
            <p:cNvPr id="55" name="Group 54">
              <a:extLst>
                <a:ext uri="{FF2B5EF4-FFF2-40B4-BE49-F238E27FC236}">
                  <a16:creationId xmlns:a16="http://schemas.microsoft.com/office/drawing/2014/main" id="{A3A30217-BBC7-63B1-65FD-0C247E5470BE}"/>
                </a:ext>
              </a:extLst>
            </p:cNvPr>
            <p:cNvGrpSpPr/>
            <p:nvPr/>
          </p:nvGrpSpPr>
          <p:grpSpPr>
            <a:xfrm>
              <a:off x="9254971" y="4454353"/>
              <a:ext cx="277847" cy="250768"/>
              <a:chOff x="9254971" y="4454353"/>
              <a:chExt cx="277847" cy="250768"/>
            </a:xfrm>
          </p:grpSpPr>
          <p:sp>
            <p:nvSpPr>
              <p:cNvPr id="266" name="Flowchart: Connector 265">
                <a:extLst>
                  <a:ext uri="{FF2B5EF4-FFF2-40B4-BE49-F238E27FC236}">
                    <a16:creationId xmlns:a16="http://schemas.microsoft.com/office/drawing/2014/main" id="{0E337C61-B7C7-19F4-C047-9A5A86DB3A51}"/>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98B2904A-1115-1361-A21F-A1DE824E4161}"/>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Flowchart: Connector 53">
              <a:extLst>
                <a:ext uri="{FF2B5EF4-FFF2-40B4-BE49-F238E27FC236}">
                  <a16:creationId xmlns:a16="http://schemas.microsoft.com/office/drawing/2014/main" id="{126D09ED-F754-42D2-EEE4-E030DC5B9CD7}"/>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Graphic 56" descr="Germ with solid fill">
            <a:extLst>
              <a:ext uri="{FF2B5EF4-FFF2-40B4-BE49-F238E27FC236}">
                <a16:creationId xmlns:a16="http://schemas.microsoft.com/office/drawing/2014/main" id="{1FF15422-CA3B-7732-F423-8BC7F729CA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561111">
            <a:off x="6013509" y="3504773"/>
            <a:ext cx="164981" cy="163062"/>
          </a:xfrm>
          <a:prstGeom prst="rect">
            <a:avLst/>
          </a:prstGeom>
        </p:spPr>
      </p:pic>
      <p:pic>
        <p:nvPicPr>
          <p:cNvPr id="58" name="Graphic 57" descr="Germ with solid fill">
            <a:extLst>
              <a:ext uri="{FF2B5EF4-FFF2-40B4-BE49-F238E27FC236}">
                <a16:creationId xmlns:a16="http://schemas.microsoft.com/office/drawing/2014/main" id="{F00C88E8-FFFB-7689-E1D3-14EFB577D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561111">
            <a:off x="6728720" y="4528292"/>
            <a:ext cx="164981" cy="163062"/>
          </a:xfrm>
          <a:prstGeom prst="rect">
            <a:avLst/>
          </a:prstGeom>
        </p:spPr>
      </p:pic>
      <p:sp>
        <p:nvSpPr>
          <p:cNvPr id="59" name="Flowchart: Connector 58">
            <a:extLst>
              <a:ext uri="{FF2B5EF4-FFF2-40B4-BE49-F238E27FC236}">
                <a16:creationId xmlns:a16="http://schemas.microsoft.com/office/drawing/2014/main" id="{E1BA0CAA-13A1-1C79-40D8-8D4B27ADC73B}"/>
              </a:ext>
            </a:extLst>
          </p:cNvPr>
          <p:cNvSpPr/>
          <p:nvPr/>
        </p:nvSpPr>
        <p:spPr>
          <a:xfrm rot="18974392">
            <a:off x="6788054" y="3329063"/>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6F42A3E6-0005-B588-586B-730311B37BDC}"/>
              </a:ext>
            </a:extLst>
          </p:cNvPr>
          <p:cNvSpPr/>
          <p:nvPr/>
        </p:nvSpPr>
        <p:spPr>
          <a:xfrm rot="18974392">
            <a:off x="6725601" y="4053891"/>
            <a:ext cx="190592" cy="170363"/>
          </a:xfrm>
          <a:prstGeom prst="flowChartConnector">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6033E983-9951-4326-7B70-8876C150BFB7}"/>
              </a:ext>
            </a:extLst>
          </p:cNvPr>
          <p:cNvSpPr/>
          <p:nvPr/>
        </p:nvSpPr>
        <p:spPr>
          <a:xfrm rot="18974392">
            <a:off x="6049528" y="2989957"/>
            <a:ext cx="190592" cy="170363"/>
          </a:xfrm>
          <a:prstGeom prst="flowChartConnector">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6374E9-3DA0-5EED-B50D-5828C3957D75}"/>
              </a:ext>
            </a:extLst>
          </p:cNvPr>
          <p:cNvGrpSpPr/>
          <p:nvPr/>
        </p:nvGrpSpPr>
        <p:grpSpPr>
          <a:xfrm>
            <a:off x="3218058" y="5321158"/>
            <a:ext cx="285193" cy="233727"/>
            <a:chOff x="3218058" y="5321158"/>
            <a:chExt cx="285193" cy="233727"/>
          </a:xfrm>
        </p:grpSpPr>
        <p:sp>
          <p:nvSpPr>
            <p:cNvPr id="51" name="Flowchart: Connector 50">
              <a:extLst>
                <a:ext uri="{FF2B5EF4-FFF2-40B4-BE49-F238E27FC236}">
                  <a16:creationId xmlns:a16="http://schemas.microsoft.com/office/drawing/2014/main" id="{DBB73A1B-F690-1F90-C08B-AFA97BF4BCC3}"/>
                </a:ext>
              </a:extLst>
            </p:cNvPr>
            <p:cNvSpPr/>
            <p:nvPr/>
          </p:nvSpPr>
          <p:spPr>
            <a:xfrm>
              <a:off x="3218058" y="5321158"/>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A7CBF2-CDB5-EE05-C2A7-C7449C0940CC}"/>
                </a:ext>
              </a:extLst>
            </p:cNvPr>
            <p:cNvSpPr/>
            <p:nvPr/>
          </p:nvSpPr>
          <p:spPr>
            <a:xfrm rot="18974392">
              <a:off x="3312659" y="5384522"/>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lowchart: Connector 12">
            <a:extLst>
              <a:ext uri="{FF2B5EF4-FFF2-40B4-BE49-F238E27FC236}">
                <a16:creationId xmlns:a16="http://schemas.microsoft.com/office/drawing/2014/main" id="{1D7FD244-8C9D-6539-22A0-E1A370C7B701}"/>
              </a:ext>
            </a:extLst>
          </p:cNvPr>
          <p:cNvSpPr/>
          <p:nvPr/>
        </p:nvSpPr>
        <p:spPr>
          <a:xfrm>
            <a:off x="7027458" y="2375244"/>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136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5E-6 4.44444E-6 L -0.00065 0.20625 " pathEditMode="fixed" rAng="0" ptsTypes="AA">
                                      <p:cBhvr>
                                        <p:cTn id="6" dur="2000" fill="hold"/>
                                        <p:tgtEl>
                                          <p:spTgt spid="230"/>
                                        </p:tgtEl>
                                        <p:attrNameLst>
                                          <p:attrName>ppt_x</p:attrName>
                                          <p:attrName>ppt_y</p:attrName>
                                        </p:attrNameLst>
                                      </p:cBhvr>
                                      <p:rCtr x="-39" y="10301"/>
                                    </p:animMotion>
                                  </p:childTnLst>
                                </p:cTn>
                              </p:par>
                              <p:par>
                                <p:cTn id="7" presetID="0" presetClass="path" presetSubtype="0" accel="50000" decel="50000" fill="hold" nodeType="withEffect">
                                  <p:stCondLst>
                                    <p:cond delay="0"/>
                                  </p:stCondLst>
                                  <p:childTnLst>
                                    <p:animMotion origin="layout" path="M -0.00325 -0.00046 C -0.00664 -0.05486 -0.01002 -0.10902 0.00104 -0.16759 C 0.01211 -0.22615 0.03529 -0.30023 0.06302 -0.35138 C 0.09076 -0.40277 0.1362 -0.45138 0.16732 -0.47569 C 0.19857 -0.49976 0.22904 -0.49629 0.25013 -0.49699 C 0.27123 -0.49791 0.28399 -0.49143 0.29414 -0.48009 C 0.30417 -0.46898 0.30274 -0.45185 0.31055 -0.42963 " pathEditMode="relative" ptsTypes="AAAAAAA">
                                      <p:cBhvr>
                                        <p:cTn id="8" dur="2000" fill="hold"/>
                                        <p:tgtEl>
                                          <p:spTgt spid="12"/>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2000"/>
                            </p:stCondLst>
                            <p:childTnLst>
                              <p:par>
                                <p:cTn id="15" presetID="0" presetClass="path" presetSubtype="0" accel="50000" decel="50000" fill="hold" grpId="1" nodeType="afterEffect">
                                  <p:stCondLst>
                                    <p:cond delay="0"/>
                                  </p:stCondLst>
                                  <p:childTnLst>
                                    <p:animMotion origin="layout" path="M 0.02761 -0.03009 L -0.04935 0.29652 " pathEditMode="relative" rAng="0" ptsTypes="AA">
                                      <p:cBhvr>
                                        <p:cTn id="16" dur="2000" fill="hold"/>
                                        <p:tgtEl>
                                          <p:spTgt spid="48"/>
                                        </p:tgtEl>
                                        <p:attrNameLst>
                                          <p:attrName>ppt_x</p:attrName>
                                          <p:attrName>ppt_y</p:attrName>
                                        </p:attrNameLst>
                                      </p:cBhvr>
                                      <p:rCtr x="-3802" y="16528"/>
                                    </p:animMotion>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0" presetClass="path" presetSubtype="0" accel="50000" decel="50000" fill="hold" grpId="1" nodeType="withEffect">
                                  <p:stCondLst>
                                    <p:cond delay="0"/>
                                  </p:stCondLst>
                                  <p:childTnLst>
                                    <p:animMotion origin="layout" path="M 0.00013 -0.00093 L 0.05182 0.26273 L 0.05182 0.26273 " pathEditMode="relative" ptsTypes="AAA">
                                      <p:cBhvr>
                                        <p:cTn id="20" dur="2000" fill="hold"/>
                                        <p:tgtEl>
                                          <p:spTgt spid="13"/>
                                        </p:tgtEl>
                                        <p:attrNameLst>
                                          <p:attrName>ppt_x</p:attrName>
                                          <p:attrName>ppt_y</p:attrName>
                                        </p:attrNameLst>
                                      </p:cBhvr>
                                    </p:animMotion>
                                  </p:childTnLst>
                                </p:cTn>
                              </p:par>
                            </p:childTnLst>
                          </p:cTn>
                        </p:par>
                        <p:par>
                          <p:cTn id="21" fill="hold">
                            <p:stCondLst>
                              <p:cond delay="4000"/>
                            </p:stCondLst>
                            <p:childTnLst>
                              <p:par>
                                <p:cTn id="22" presetID="1"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childTnLst>
                          </p:cTn>
                        </p:par>
                        <p:par>
                          <p:cTn id="24" fill="hold">
                            <p:stCondLst>
                              <p:cond delay="4000"/>
                            </p:stCondLst>
                            <p:childTnLst>
                              <p:par>
                                <p:cTn id="25" presetID="0" presetClass="path" presetSubtype="0" accel="50000" decel="50000" fill="hold" nodeType="afterEffect">
                                  <p:stCondLst>
                                    <p:cond delay="0"/>
                                  </p:stCondLst>
                                  <p:childTnLst>
                                    <p:animMotion origin="layout" path="M -0.0013 0.00046 C 0.00143 0.02546 0.00417 0.05046 0.01003 0.06388 C 0.01576 0.07731 0.01146 0.07754 0.03347 0.08078 C 0.0556 0.08425 0.14258 0.08402 0.14258 0.08402 L 0.27774 0.08541 C 0.3013 0.08541 0.28334 0.0912 0.28386 0.08402 " pathEditMode="relative" ptsTypes="AAAAAA">
                                      <p:cBhvr>
                                        <p:cTn id="26" dur="2000" fill="hold"/>
                                        <p:tgtEl>
                                          <p:spTgt spid="5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13" grpId="0" animBg="1"/>
      <p:bldP spid="13"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BA1E2BF-A18A-E773-6D1D-AD48F865BD13}"/>
              </a:ext>
            </a:extLst>
          </p:cNvPr>
          <p:cNvGrpSpPr/>
          <p:nvPr/>
        </p:nvGrpSpPr>
        <p:grpSpPr>
          <a:xfrm>
            <a:off x="1386566" y="1428130"/>
            <a:ext cx="5816838" cy="3699003"/>
            <a:chOff x="1626271" y="2182560"/>
            <a:chExt cx="5816838" cy="3699003"/>
          </a:xfrm>
        </p:grpSpPr>
        <p:sp>
          <p:nvSpPr>
            <p:cNvPr id="33" name="Freeform: Shape 32">
              <a:extLst>
                <a:ext uri="{FF2B5EF4-FFF2-40B4-BE49-F238E27FC236}">
                  <a16:creationId xmlns:a16="http://schemas.microsoft.com/office/drawing/2014/main" id="{DF6068D2-A48D-9237-2C58-A40A0CDC8643}"/>
                </a:ext>
              </a:extLst>
            </p:cNvPr>
            <p:cNvSpPr/>
            <p:nvPr/>
          </p:nvSpPr>
          <p:spPr>
            <a:xfrm>
              <a:off x="1626272" y="2188642"/>
              <a:ext cx="5816837" cy="3692921"/>
            </a:xfrm>
            <a:custGeom>
              <a:avLst/>
              <a:gdLst>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774574 h 3214029"/>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1072063 h 3214029"/>
                <a:gd name="connsiteX0" fmla="*/ 36395 w 6516659"/>
                <a:gd name="connsiteY0" fmla="*/ 2141989 h 3223398"/>
                <a:gd name="connsiteX1" fmla="*/ 62593 w 6516659"/>
                <a:gd name="connsiteY1" fmla="*/ 3065012 h 3223398"/>
                <a:gd name="connsiteX2" fmla="*/ 630763 w 6516659"/>
                <a:gd name="connsiteY2" fmla="*/ 3171544 h 3223398"/>
                <a:gd name="connsiteX3" fmla="*/ 2006802 w 6516659"/>
                <a:gd name="connsiteY3" fmla="*/ 2514597 h 3223398"/>
                <a:gd name="connsiteX4" fmla="*/ 3524884 w 6516659"/>
                <a:gd name="connsiteY4" fmla="*/ 845595 h 3223398"/>
                <a:gd name="connsiteX5" fmla="*/ 4457039 w 6516659"/>
                <a:gd name="connsiteY5" fmla="*/ 108748 h 3223398"/>
                <a:gd name="connsiteX6" fmla="*/ 6108286 w 6516659"/>
                <a:gd name="connsiteY6" fmla="*/ 73238 h 3223398"/>
                <a:gd name="connsiteX7" fmla="*/ 6516659 w 6516659"/>
                <a:gd name="connsiteY7" fmla="*/ 1072063 h 322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59" h="3223398">
                  <a:moveTo>
                    <a:pt x="36395" y="2141989"/>
                  </a:moveTo>
                  <a:cubicBezTo>
                    <a:pt x="3844" y="2417936"/>
                    <a:pt x="-36468" y="2893419"/>
                    <a:pt x="62593" y="3065012"/>
                  </a:cubicBezTo>
                  <a:cubicBezTo>
                    <a:pt x="161654" y="3236605"/>
                    <a:pt x="306728" y="3263280"/>
                    <a:pt x="630763" y="3171544"/>
                  </a:cubicBezTo>
                  <a:cubicBezTo>
                    <a:pt x="954798" y="3079808"/>
                    <a:pt x="1524449" y="2902255"/>
                    <a:pt x="2006802" y="2514597"/>
                  </a:cubicBezTo>
                  <a:cubicBezTo>
                    <a:pt x="2489155" y="2126939"/>
                    <a:pt x="3116511" y="1246570"/>
                    <a:pt x="3524884" y="845595"/>
                  </a:cubicBezTo>
                  <a:cubicBezTo>
                    <a:pt x="3933257" y="444620"/>
                    <a:pt x="4026472" y="237474"/>
                    <a:pt x="4457039" y="108748"/>
                  </a:cubicBezTo>
                  <a:cubicBezTo>
                    <a:pt x="4887606" y="-19978"/>
                    <a:pt x="5765016" y="-37733"/>
                    <a:pt x="6108286" y="73238"/>
                  </a:cubicBezTo>
                  <a:cubicBezTo>
                    <a:pt x="6451556" y="184209"/>
                    <a:pt x="6466352" y="980327"/>
                    <a:pt x="6516659" y="1072063"/>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660742E8-1470-D220-4B74-6CED5F9312BF}"/>
                </a:ext>
              </a:extLst>
            </p:cNvPr>
            <p:cNvSpPr/>
            <p:nvPr/>
          </p:nvSpPr>
          <p:spPr>
            <a:xfrm>
              <a:off x="1626272" y="2185724"/>
              <a:ext cx="5816837" cy="3692921"/>
            </a:xfrm>
            <a:custGeom>
              <a:avLst/>
              <a:gdLst>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774574 h 3214029"/>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1072063 h 3214029"/>
                <a:gd name="connsiteX0" fmla="*/ 36395 w 6516659"/>
                <a:gd name="connsiteY0" fmla="*/ 2141989 h 3223398"/>
                <a:gd name="connsiteX1" fmla="*/ 62593 w 6516659"/>
                <a:gd name="connsiteY1" fmla="*/ 3065012 h 3223398"/>
                <a:gd name="connsiteX2" fmla="*/ 630763 w 6516659"/>
                <a:gd name="connsiteY2" fmla="*/ 3171544 h 3223398"/>
                <a:gd name="connsiteX3" fmla="*/ 2006802 w 6516659"/>
                <a:gd name="connsiteY3" fmla="*/ 2514597 h 3223398"/>
                <a:gd name="connsiteX4" fmla="*/ 3524884 w 6516659"/>
                <a:gd name="connsiteY4" fmla="*/ 845595 h 3223398"/>
                <a:gd name="connsiteX5" fmla="*/ 4457039 w 6516659"/>
                <a:gd name="connsiteY5" fmla="*/ 108748 h 3223398"/>
                <a:gd name="connsiteX6" fmla="*/ 6108286 w 6516659"/>
                <a:gd name="connsiteY6" fmla="*/ 73238 h 3223398"/>
                <a:gd name="connsiteX7" fmla="*/ 6516659 w 6516659"/>
                <a:gd name="connsiteY7" fmla="*/ 1072063 h 322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59" h="3223398">
                  <a:moveTo>
                    <a:pt x="36395" y="2141989"/>
                  </a:moveTo>
                  <a:cubicBezTo>
                    <a:pt x="3844" y="2417936"/>
                    <a:pt x="-36468" y="2893419"/>
                    <a:pt x="62593" y="3065012"/>
                  </a:cubicBezTo>
                  <a:cubicBezTo>
                    <a:pt x="161654" y="3236605"/>
                    <a:pt x="306728" y="3263280"/>
                    <a:pt x="630763" y="3171544"/>
                  </a:cubicBezTo>
                  <a:cubicBezTo>
                    <a:pt x="954798" y="3079808"/>
                    <a:pt x="1524449" y="2902255"/>
                    <a:pt x="2006802" y="2514597"/>
                  </a:cubicBezTo>
                  <a:cubicBezTo>
                    <a:pt x="2489155" y="2126939"/>
                    <a:pt x="3116511" y="1246570"/>
                    <a:pt x="3524884" y="845595"/>
                  </a:cubicBezTo>
                  <a:cubicBezTo>
                    <a:pt x="3933257" y="444620"/>
                    <a:pt x="4026472" y="237474"/>
                    <a:pt x="4457039" y="108748"/>
                  </a:cubicBezTo>
                  <a:cubicBezTo>
                    <a:pt x="4887606" y="-19978"/>
                    <a:pt x="5765016" y="-37733"/>
                    <a:pt x="6108286" y="73238"/>
                  </a:cubicBezTo>
                  <a:cubicBezTo>
                    <a:pt x="6451556" y="184209"/>
                    <a:pt x="6466352" y="980327"/>
                    <a:pt x="6516659" y="1072063"/>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072D8388-AE16-032E-9D22-15BA7A9EB0D5}"/>
                </a:ext>
              </a:extLst>
            </p:cNvPr>
            <p:cNvSpPr/>
            <p:nvPr/>
          </p:nvSpPr>
          <p:spPr>
            <a:xfrm>
              <a:off x="1626271" y="2182560"/>
              <a:ext cx="5816837" cy="3692921"/>
            </a:xfrm>
            <a:custGeom>
              <a:avLst/>
              <a:gdLst>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774574 h 3214029"/>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1072063 h 3214029"/>
                <a:gd name="connsiteX0" fmla="*/ 36395 w 6516659"/>
                <a:gd name="connsiteY0" fmla="*/ 2141989 h 3223398"/>
                <a:gd name="connsiteX1" fmla="*/ 62593 w 6516659"/>
                <a:gd name="connsiteY1" fmla="*/ 3065012 h 3223398"/>
                <a:gd name="connsiteX2" fmla="*/ 630763 w 6516659"/>
                <a:gd name="connsiteY2" fmla="*/ 3171544 h 3223398"/>
                <a:gd name="connsiteX3" fmla="*/ 2006802 w 6516659"/>
                <a:gd name="connsiteY3" fmla="*/ 2514597 h 3223398"/>
                <a:gd name="connsiteX4" fmla="*/ 3524884 w 6516659"/>
                <a:gd name="connsiteY4" fmla="*/ 845595 h 3223398"/>
                <a:gd name="connsiteX5" fmla="*/ 4457039 w 6516659"/>
                <a:gd name="connsiteY5" fmla="*/ 108748 h 3223398"/>
                <a:gd name="connsiteX6" fmla="*/ 6108286 w 6516659"/>
                <a:gd name="connsiteY6" fmla="*/ 73238 h 3223398"/>
                <a:gd name="connsiteX7" fmla="*/ 6516659 w 6516659"/>
                <a:gd name="connsiteY7" fmla="*/ 1072063 h 322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59" h="3223398">
                  <a:moveTo>
                    <a:pt x="36395" y="2141989"/>
                  </a:moveTo>
                  <a:cubicBezTo>
                    <a:pt x="3844" y="2417936"/>
                    <a:pt x="-36468" y="2893419"/>
                    <a:pt x="62593" y="3065012"/>
                  </a:cubicBezTo>
                  <a:cubicBezTo>
                    <a:pt x="161654" y="3236605"/>
                    <a:pt x="306728" y="3263280"/>
                    <a:pt x="630763" y="3171544"/>
                  </a:cubicBezTo>
                  <a:cubicBezTo>
                    <a:pt x="954798" y="3079808"/>
                    <a:pt x="1524449" y="2902255"/>
                    <a:pt x="2006802" y="2514597"/>
                  </a:cubicBezTo>
                  <a:cubicBezTo>
                    <a:pt x="2489155" y="2126939"/>
                    <a:pt x="3116511" y="1246570"/>
                    <a:pt x="3524884" y="845595"/>
                  </a:cubicBezTo>
                  <a:cubicBezTo>
                    <a:pt x="3933257" y="444620"/>
                    <a:pt x="4026472" y="237474"/>
                    <a:pt x="4457039" y="108748"/>
                  </a:cubicBezTo>
                  <a:cubicBezTo>
                    <a:pt x="4887606" y="-19978"/>
                    <a:pt x="5765016" y="-37733"/>
                    <a:pt x="6108286" y="73238"/>
                  </a:cubicBezTo>
                  <a:cubicBezTo>
                    <a:pt x="6451556" y="184209"/>
                    <a:pt x="6466352" y="980327"/>
                    <a:pt x="6516659" y="1072063"/>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70C865E6-98FB-B5CF-0884-242AA9F7D07D}"/>
              </a:ext>
            </a:extLst>
          </p:cNvPr>
          <p:cNvGrpSpPr/>
          <p:nvPr/>
        </p:nvGrpSpPr>
        <p:grpSpPr>
          <a:xfrm>
            <a:off x="7070023" y="5702204"/>
            <a:ext cx="3608545" cy="623950"/>
            <a:chOff x="7913015" y="5735173"/>
            <a:chExt cx="2796363" cy="623950"/>
          </a:xfrm>
        </p:grpSpPr>
        <p:sp>
          <p:nvSpPr>
            <p:cNvPr id="38" name="Freeform: Shape 37">
              <a:extLst>
                <a:ext uri="{FF2B5EF4-FFF2-40B4-BE49-F238E27FC236}">
                  <a16:creationId xmlns:a16="http://schemas.microsoft.com/office/drawing/2014/main" id="{66272F9C-033A-FCCA-6BFA-73661B593959}"/>
                </a:ext>
              </a:extLst>
            </p:cNvPr>
            <p:cNvSpPr/>
            <p:nvPr/>
          </p:nvSpPr>
          <p:spPr>
            <a:xfrm>
              <a:off x="7913015" y="5735173"/>
              <a:ext cx="2796363" cy="623950"/>
            </a:xfrm>
            <a:custGeom>
              <a:avLst/>
              <a:gdLst>
                <a:gd name="connsiteX0" fmla="*/ 8775 w 2796363"/>
                <a:gd name="connsiteY0" fmla="*/ 0 h 623950"/>
                <a:gd name="connsiteX1" fmla="*/ 35408 w 2796363"/>
                <a:gd name="connsiteY1" fmla="*/ 363984 h 623950"/>
                <a:gd name="connsiteX2" fmla="*/ 292860 w 2796363"/>
                <a:gd name="connsiteY2" fmla="*/ 523782 h 623950"/>
                <a:gd name="connsiteX3" fmla="*/ 1402569 w 2796363"/>
                <a:gd name="connsiteY3" fmla="*/ 568171 h 623950"/>
                <a:gd name="connsiteX4" fmla="*/ 2796363 w 2796363"/>
                <a:gd name="connsiteY4" fmla="*/ 594804 h 6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363" h="623950">
                  <a:moveTo>
                    <a:pt x="8775" y="0"/>
                  </a:moveTo>
                  <a:cubicBezTo>
                    <a:pt x="-1582" y="138343"/>
                    <a:pt x="-11939" y="276687"/>
                    <a:pt x="35408" y="363984"/>
                  </a:cubicBezTo>
                  <a:cubicBezTo>
                    <a:pt x="82755" y="451281"/>
                    <a:pt x="65000" y="489751"/>
                    <a:pt x="292860" y="523782"/>
                  </a:cubicBezTo>
                  <a:cubicBezTo>
                    <a:pt x="520720" y="557813"/>
                    <a:pt x="1402569" y="568171"/>
                    <a:pt x="1402569" y="568171"/>
                  </a:cubicBezTo>
                  <a:cubicBezTo>
                    <a:pt x="1819819" y="580008"/>
                    <a:pt x="2581819" y="668785"/>
                    <a:pt x="2796363" y="594804"/>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40" name="Freeform: Shape 39">
              <a:extLst>
                <a:ext uri="{FF2B5EF4-FFF2-40B4-BE49-F238E27FC236}">
                  <a16:creationId xmlns:a16="http://schemas.microsoft.com/office/drawing/2014/main" id="{EF42F16B-020D-01AD-375C-B24C914FD3BD}"/>
                </a:ext>
              </a:extLst>
            </p:cNvPr>
            <p:cNvSpPr/>
            <p:nvPr/>
          </p:nvSpPr>
          <p:spPr>
            <a:xfrm>
              <a:off x="7913015" y="5735173"/>
              <a:ext cx="2796363" cy="623950"/>
            </a:xfrm>
            <a:custGeom>
              <a:avLst/>
              <a:gdLst>
                <a:gd name="connsiteX0" fmla="*/ 8775 w 2796363"/>
                <a:gd name="connsiteY0" fmla="*/ 0 h 623950"/>
                <a:gd name="connsiteX1" fmla="*/ 35408 w 2796363"/>
                <a:gd name="connsiteY1" fmla="*/ 363984 h 623950"/>
                <a:gd name="connsiteX2" fmla="*/ 292860 w 2796363"/>
                <a:gd name="connsiteY2" fmla="*/ 523782 h 623950"/>
                <a:gd name="connsiteX3" fmla="*/ 1402569 w 2796363"/>
                <a:gd name="connsiteY3" fmla="*/ 568171 h 623950"/>
                <a:gd name="connsiteX4" fmla="*/ 2796363 w 2796363"/>
                <a:gd name="connsiteY4" fmla="*/ 594804 h 6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363" h="623950">
                  <a:moveTo>
                    <a:pt x="8775" y="0"/>
                  </a:moveTo>
                  <a:cubicBezTo>
                    <a:pt x="-1582" y="138343"/>
                    <a:pt x="-11939" y="276687"/>
                    <a:pt x="35408" y="363984"/>
                  </a:cubicBezTo>
                  <a:cubicBezTo>
                    <a:pt x="82755" y="451281"/>
                    <a:pt x="65000" y="489751"/>
                    <a:pt x="292860" y="523782"/>
                  </a:cubicBezTo>
                  <a:cubicBezTo>
                    <a:pt x="520720" y="557813"/>
                    <a:pt x="1402569" y="568171"/>
                    <a:pt x="1402569" y="568171"/>
                  </a:cubicBezTo>
                  <a:cubicBezTo>
                    <a:pt x="1819819" y="580008"/>
                    <a:pt x="2581819" y="668785"/>
                    <a:pt x="2796363" y="594804"/>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41" name="Freeform: Shape 40">
              <a:extLst>
                <a:ext uri="{FF2B5EF4-FFF2-40B4-BE49-F238E27FC236}">
                  <a16:creationId xmlns:a16="http://schemas.microsoft.com/office/drawing/2014/main" id="{F344CB7B-CBC1-1E6C-392E-EADCDEC3A259}"/>
                </a:ext>
              </a:extLst>
            </p:cNvPr>
            <p:cNvSpPr/>
            <p:nvPr/>
          </p:nvSpPr>
          <p:spPr>
            <a:xfrm>
              <a:off x="7913015" y="5735173"/>
              <a:ext cx="2796363" cy="623950"/>
            </a:xfrm>
            <a:custGeom>
              <a:avLst/>
              <a:gdLst>
                <a:gd name="connsiteX0" fmla="*/ 8775 w 2796363"/>
                <a:gd name="connsiteY0" fmla="*/ 0 h 623950"/>
                <a:gd name="connsiteX1" fmla="*/ 35408 w 2796363"/>
                <a:gd name="connsiteY1" fmla="*/ 363984 h 623950"/>
                <a:gd name="connsiteX2" fmla="*/ 292860 w 2796363"/>
                <a:gd name="connsiteY2" fmla="*/ 523782 h 623950"/>
                <a:gd name="connsiteX3" fmla="*/ 1402569 w 2796363"/>
                <a:gd name="connsiteY3" fmla="*/ 568171 h 623950"/>
                <a:gd name="connsiteX4" fmla="*/ 2796363 w 2796363"/>
                <a:gd name="connsiteY4" fmla="*/ 594804 h 6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363" h="623950">
                  <a:moveTo>
                    <a:pt x="8775" y="0"/>
                  </a:moveTo>
                  <a:cubicBezTo>
                    <a:pt x="-1582" y="138343"/>
                    <a:pt x="-11939" y="276687"/>
                    <a:pt x="35408" y="363984"/>
                  </a:cubicBezTo>
                  <a:cubicBezTo>
                    <a:pt x="82755" y="451281"/>
                    <a:pt x="65000" y="489751"/>
                    <a:pt x="292860" y="523782"/>
                  </a:cubicBezTo>
                  <a:cubicBezTo>
                    <a:pt x="520720" y="557813"/>
                    <a:pt x="1402569" y="568171"/>
                    <a:pt x="1402569" y="568171"/>
                  </a:cubicBezTo>
                  <a:cubicBezTo>
                    <a:pt x="1819819" y="580008"/>
                    <a:pt x="2581819" y="668785"/>
                    <a:pt x="2796363" y="594804"/>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grpSp>
      <p:grpSp>
        <p:nvGrpSpPr>
          <p:cNvPr id="29" name="Group 28">
            <a:extLst>
              <a:ext uri="{FF2B5EF4-FFF2-40B4-BE49-F238E27FC236}">
                <a16:creationId xmlns:a16="http://schemas.microsoft.com/office/drawing/2014/main" id="{1E394846-122B-F24C-B63A-97B7D3FB091E}"/>
              </a:ext>
            </a:extLst>
          </p:cNvPr>
          <p:cNvGrpSpPr/>
          <p:nvPr/>
        </p:nvGrpSpPr>
        <p:grpSpPr>
          <a:xfrm>
            <a:off x="-112204" y="1333596"/>
            <a:ext cx="1556996" cy="627897"/>
            <a:chOff x="1910453" y="1707531"/>
            <a:chExt cx="3057150" cy="847769"/>
          </a:xfrm>
        </p:grpSpPr>
        <p:sp>
          <p:nvSpPr>
            <p:cNvPr id="30" name="Freeform: Shape 29">
              <a:extLst>
                <a:ext uri="{FF2B5EF4-FFF2-40B4-BE49-F238E27FC236}">
                  <a16:creationId xmlns:a16="http://schemas.microsoft.com/office/drawing/2014/main" id="{639E7632-E106-E47C-A52D-F49F66348ED0}"/>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098C8F2-F758-7BB5-C2FC-21C37E646B92}"/>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7149917B-6CE7-2F35-2D6D-CD9D70D009BC}"/>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A5F6BC50-9E13-4224-88B1-742753BB82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8A5331-91E8-5E51-1C30-72A9B4774383}"/>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5" name="Title 4">
            <a:extLst>
              <a:ext uri="{FF2B5EF4-FFF2-40B4-BE49-F238E27FC236}">
                <a16:creationId xmlns:a16="http://schemas.microsoft.com/office/drawing/2014/main" id="{5E606321-5537-B9BB-59C9-8304E4E312F9}"/>
              </a:ext>
            </a:extLst>
          </p:cNvPr>
          <p:cNvSpPr>
            <a:spLocks noGrp="1"/>
          </p:cNvSpPr>
          <p:nvPr>
            <p:ph type="title"/>
          </p:nvPr>
        </p:nvSpPr>
        <p:spPr>
          <a:xfrm>
            <a:off x="533400" y="0"/>
            <a:ext cx="9601200" cy="960276"/>
          </a:xfrm>
        </p:spPr>
        <p:txBody>
          <a:bodyPr/>
          <a:lstStyle/>
          <a:p>
            <a:pPr algn="ctr"/>
            <a:r>
              <a:rPr lang="en-US">
                <a:solidFill>
                  <a:schemeClr val="tx2"/>
                </a:solidFill>
              </a:rPr>
              <a:t>Motivation</a:t>
            </a:r>
          </a:p>
        </p:txBody>
      </p:sp>
      <p:grpSp>
        <p:nvGrpSpPr>
          <p:cNvPr id="22" name="Group 21">
            <a:extLst>
              <a:ext uri="{FF2B5EF4-FFF2-40B4-BE49-F238E27FC236}">
                <a16:creationId xmlns:a16="http://schemas.microsoft.com/office/drawing/2014/main" id="{E442ED27-CEF3-F032-E567-8B72CC4112ED}"/>
              </a:ext>
            </a:extLst>
          </p:cNvPr>
          <p:cNvGrpSpPr/>
          <p:nvPr/>
        </p:nvGrpSpPr>
        <p:grpSpPr>
          <a:xfrm>
            <a:off x="957146" y="1907313"/>
            <a:ext cx="933798" cy="2143125"/>
            <a:chOff x="4480264" y="2187615"/>
            <a:chExt cx="960699" cy="2060294"/>
          </a:xfrm>
        </p:grpSpPr>
        <p:sp>
          <p:nvSpPr>
            <p:cNvPr id="24" name="Rectangle: Rounded Corners 23">
              <a:extLst>
                <a:ext uri="{FF2B5EF4-FFF2-40B4-BE49-F238E27FC236}">
                  <a16:creationId xmlns:a16="http://schemas.microsoft.com/office/drawing/2014/main" id="{E5F052E4-50C6-3F90-EE57-127B5B0DFC7B}"/>
                </a:ext>
              </a:extLst>
            </p:cNvPr>
            <p:cNvSpPr/>
            <p:nvPr/>
          </p:nvSpPr>
          <p:spPr>
            <a:xfrm>
              <a:off x="4480264" y="2291787"/>
              <a:ext cx="960699" cy="185195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3AC4D0B-681D-8190-4C1B-F4869567197D}"/>
                </a:ext>
              </a:extLst>
            </p:cNvPr>
            <p:cNvSpPr/>
            <p:nvPr/>
          </p:nvSpPr>
          <p:spPr>
            <a:xfrm>
              <a:off x="4613371" y="2187615"/>
              <a:ext cx="694481" cy="1041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6A1C819-178C-FF34-82E3-93283F548CDD}"/>
                </a:ext>
              </a:extLst>
            </p:cNvPr>
            <p:cNvSpPr/>
            <p:nvPr/>
          </p:nvSpPr>
          <p:spPr>
            <a:xfrm>
              <a:off x="4613372" y="4143737"/>
              <a:ext cx="694481" cy="1041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B9A8E5CF-3FCA-5181-A80C-A5B23D826F89}"/>
              </a:ext>
            </a:extLst>
          </p:cNvPr>
          <p:cNvSpPr/>
          <p:nvPr/>
        </p:nvSpPr>
        <p:spPr>
          <a:xfrm>
            <a:off x="10678568" y="6157398"/>
            <a:ext cx="237082" cy="70060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D194F82-296B-B6DB-C5EE-C512730D5811}"/>
              </a:ext>
            </a:extLst>
          </p:cNvPr>
          <p:cNvSpPr txBox="1"/>
          <p:nvPr/>
        </p:nvSpPr>
        <p:spPr>
          <a:xfrm>
            <a:off x="8300256" y="5566991"/>
            <a:ext cx="2445103" cy="461665"/>
          </a:xfrm>
          <a:prstGeom prst="rect">
            <a:avLst/>
          </a:prstGeom>
          <a:noFill/>
        </p:spPr>
        <p:txBody>
          <a:bodyPr wrap="square" rtlCol="0">
            <a:spAutoFit/>
          </a:bodyPr>
          <a:lstStyle/>
          <a:p>
            <a:r>
              <a:rPr lang="en-US" sz="2400">
                <a:solidFill>
                  <a:schemeClr val="accent6"/>
                </a:solidFill>
              </a:rPr>
              <a:t>Ultra-Pure</a:t>
            </a:r>
            <a:r>
              <a:rPr lang="en-US" sz="2400">
                <a:solidFill>
                  <a:schemeClr val="bg1"/>
                </a:solidFill>
              </a:rPr>
              <a:t> </a:t>
            </a:r>
            <a:r>
              <a:rPr lang="en-US" sz="2400">
                <a:solidFill>
                  <a:schemeClr val="accent6"/>
                </a:solidFill>
              </a:rPr>
              <a:t>Water </a:t>
            </a:r>
          </a:p>
        </p:txBody>
      </p:sp>
      <p:sp>
        <p:nvSpPr>
          <p:cNvPr id="45" name="TextBox 44">
            <a:extLst>
              <a:ext uri="{FF2B5EF4-FFF2-40B4-BE49-F238E27FC236}">
                <a16:creationId xmlns:a16="http://schemas.microsoft.com/office/drawing/2014/main" id="{5859F232-0A30-6895-BE89-1F0B9EBBA63B}"/>
              </a:ext>
            </a:extLst>
          </p:cNvPr>
          <p:cNvSpPr txBox="1"/>
          <p:nvPr/>
        </p:nvSpPr>
        <p:spPr>
          <a:xfrm rot="19014357">
            <a:off x="1959610" y="4299028"/>
            <a:ext cx="2230191" cy="461665"/>
          </a:xfrm>
          <a:prstGeom prst="rect">
            <a:avLst/>
          </a:prstGeom>
          <a:noFill/>
        </p:spPr>
        <p:txBody>
          <a:bodyPr wrap="square" rtlCol="0">
            <a:prstTxWarp prst="textArchDown">
              <a:avLst/>
            </a:prstTxWarp>
            <a:spAutoFit/>
          </a:bodyPr>
          <a:lstStyle/>
          <a:p>
            <a:r>
              <a:rPr lang="en-US" sz="2400"/>
              <a:t>Spent Dialysate</a:t>
            </a:r>
          </a:p>
        </p:txBody>
      </p:sp>
      <p:sp>
        <p:nvSpPr>
          <p:cNvPr id="48" name="TextBox 47">
            <a:extLst>
              <a:ext uri="{FF2B5EF4-FFF2-40B4-BE49-F238E27FC236}">
                <a16:creationId xmlns:a16="http://schemas.microsoft.com/office/drawing/2014/main" id="{7CD44407-0F5A-81BC-FD29-2FA403AA9C6C}"/>
              </a:ext>
            </a:extLst>
          </p:cNvPr>
          <p:cNvSpPr txBox="1"/>
          <p:nvPr/>
        </p:nvSpPr>
        <p:spPr>
          <a:xfrm>
            <a:off x="220682" y="883970"/>
            <a:ext cx="2571504" cy="459563"/>
          </a:xfrm>
          <a:prstGeom prst="rect">
            <a:avLst/>
          </a:prstGeom>
          <a:noFill/>
        </p:spPr>
        <p:txBody>
          <a:bodyPr wrap="square">
            <a:spAutoFit/>
          </a:bodyPr>
          <a:lstStyle/>
          <a:p>
            <a:r>
              <a:rPr lang="en-US" sz="2400">
                <a:solidFill>
                  <a:schemeClr val="accent6"/>
                </a:solidFill>
              </a:rPr>
              <a:t>Ultra-Pure</a:t>
            </a:r>
            <a:r>
              <a:rPr lang="en-US" sz="2400">
                <a:solidFill>
                  <a:schemeClr val="bg1"/>
                </a:solidFill>
              </a:rPr>
              <a:t> </a:t>
            </a:r>
            <a:r>
              <a:rPr lang="en-US" sz="2400">
                <a:solidFill>
                  <a:schemeClr val="accent6"/>
                </a:solidFill>
              </a:rPr>
              <a:t>Water </a:t>
            </a:r>
          </a:p>
        </p:txBody>
      </p:sp>
      <p:grpSp>
        <p:nvGrpSpPr>
          <p:cNvPr id="56" name="Group 55">
            <a:extLst>
              <a:ext uri="{FF2B5EF4-FFF2-40B4-BE49-F238E27FC236}">
                <a16:creationId xmlns:a16="http://schemas.microsoft.com/office/drawing/2014/main" id="{70207941-F348-A4D6-8827-1B13FDEDCFEC}"/>
              </a:ext>
            </a:extLst>
          </p:cNvPr>
          <p:cNvGrpSpPr/>
          <p:nvPr/>
        </p:nvGrpSpPr>
        <p:grpSpPr>
          <a:xfrm>
            <a:off x="5727068" y="2385553"/>
            <a:ext cx="2818180" cy="3402674"/>
            <a:chOff x="5727068" y="2385553"/>
            <a:chExt cx="2818180" cy="3402674"/>
          </a:xfrm>
        </p:grpSpPr>
        <p:grpSp>
          <p:nvGrpSpPr>
            <p:cNvPr id="51" name="Group 50">
              <a:extLst>
                <a:ext uri="{FF2B5EF4-FFF2-40B4-BE49-F238E27FC236}">
                  <a16:creationId xmlns:a16="http://schemas.microsoft.com/office/drawing/2014/main" id="{C95A46BD-1CAB-D077-79BF-0CE929EEFC87}"/>
                </a:ext>
              </a:extLst>
            </p:cNvPr>
            <p:cNvGrpSpPr/>
            <p:nvPr/>
          </p:nvGrpSpPr>
          <p:grpSpPr>
            <a:xfrm>
              <a:off x="5727068" y="2385553"/>
              <a:ext cx="2818180" cy="3402674"/>
              <a:chOff x="4480264" y="2187615"/>
              <a:chExt cx="960699" cy="2060294"/>
            </a:xfrm>
          </p:grpSpPr>
          <p:sp>
            <p:nvSpPr>
              <p:cNvPr id="52" name="Rectangle: Rounded Corners 51">
                <a:extLst>
                  <a:ext uri="{FF2B5EF4-FFF2-40B4-BE49-F238E27FC236}">
                    <a16:creationId xmlns:a16="http://schemas.microsoft.com/office/drawing/2014/main" id="{666ED540-52D5-FA6C-E4E4-8F275E12F0A4}"/>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AA3D77A7-CF09-88DC-959B-C0EB887E1880}"/>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32607117-18B9-B6AE-B785-AF6FFBFC7355}"/>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2F587DD1-F731-1587-4D57-E6D8C4790F2C}"/>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CDA3852B-0B4A-9A8C-4136-797CB2799F18}"/>
              </a:ext>
            </a:extLst>
          </p:cNvPr>
          <p:cNvSpPr/>
          <p:nvPr/>
        </p:nvSpPr>
        <p:spPr>
          <a:xfrm>
            <a:off x="1415443" y="2014091"/>
            <a:ext cx="41493" cy="1926405"/>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23EAFB8-4FCD-AEF0-E69F-E0F3BFD01E57}"/>
              </a:ext>
            </a:extLst>
          </p:cNvPr>
          <p:cNvSpPr txBox="1"/>
          <p:nvPr/>
        </p:nvSpPr>
        <p:spPr>
          <a:xfrm rot="16200000">
            <a:off x="1443053" y="2680408"/>
            <a:ext cx="1174072" cy="461665"/>
          </a:xfrm>
          <a:prstGeom prst="rect">
            <a:avLst/>
          </a:prstGeom>
          <a:noFill/>
        </p:spPr>
        <p:txBody>
          <a:bodyPr wrap="square" rtlCol="0">
            <a:spAutoFit/>
          </a:bodyPr>
          <a:lstStyle/>
          <a:p>
            <a:r>
              <a:rPr lang="en-US" sz="2400"/>
              <a:t>Dialyzer</a:t>
            </a:r>
          </a:p>
        </p:txBody>
      </p:sp>
      <p:grpSp>
        <p:nvGrpSpPr>
          <p:cNvPr id="61" name="Group 60">
            <a:extLst>
              <a:ext uri="{FF2B5EF4-FFF2-40B4-BE49-F238E27FC236}">
                <a16:creationId xmlns:a16="http://schemas.microsoft.com/office/drawing/2014/main" id="{03A7CA8B-6737-84A5-D588-45FC577EA56F}"/>
              </a:ext>
            </a:extLst>
          </p:cNvPr>
          <p:cNvGrpSpPr/>
          <p:nvPr/>
        </p:nvGrpSpPr>
        <p:grpSpPr>
          <a:xfrm>
            <a:off x="0" y="1571747"/>
            <a:ext cx="317414" cy="290212"/>
            <a:chOff x="9254971" y="4414909"/>
            <a:chExt cx="317414" cy="290212"/>
          </a:xfrm>
        </p:grpSpPr>
        <p:grpSp>
          <p:nvGrpSpPr>
            <p:cNvPr id="62" name="Group 61">
              <a:extLst>
                <a:ext uri="{FF2B5EF4-FFF2-40B4-BE49-F238E27FC236}">
                  <a16:creationId xmlns:a16="http://schemas.microsoft.com/office/drawing/2014/main" id="{9EBB1514-12E4-4D68-25D8-B1A9A49791CC}"/>
                </a:ext>
              </a:extLst>
            </p:cNvPr>
            <p:cNvGrpSpPr/>
            <p:nvPr/>
          </p:nvGrpSpPr>
          <p:grpSpPr>
            <a:xfrm>
              <a:off x="9254971" y="4454353"/>
              <a:ext cx="277847" cy="250768"/>
              <a:chOff x="9254971" y="4454353"/>
              <a:chExt cx="277847" cy="250768"/>
            </a:xfrm>
          </p:grpSpPr>
          <p:sp>
            <p:nvSpPr>
              <p:cNvPr id="64" name="Flowchart: Connector 63">
                <a:extLst>
                  <a:ext uri="{FF2B5EF4-FFF2-40B4-BE49-F238E27FC236}">
                    <a16:creationId xmlns:a16="http://schemas.microsoft.com/office/drawing/2014/main" id="{66B1C71A-CF72-EAEA-714D-3B612A7A867B}"/>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Connector 64">
                <a:extLst>
                  <a:ext uri="{FF2B5EF4-FFF2-40B4-BE49-F238E27FC236}">
                    <a16:creationId xmlns:a16="http://schemas.microsoft.com/office/drawing/2014/main" id="{44B31922-59C8-6BDA-C9A5-C37C5F6576C6}"/>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lowchart: Connector 62">
              <a:extLst>
                <a:ext uri="{FF2B5EF4-FFF2-40B4-BE49-F238E27FC236}">
                  <a16:creationId xmlns:a16="http://schemas.microsoft.com/office/drawing/2014/main" id="{99A89EB1-BC85-2C4D-A562-5C5CAC5BEE6E}"/>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3401AC67-86FB-0F86-9E35-8A7AFB0260AF}"/>
              </a:ext>
            </a:extLst>
          </p:cNvPr>
          <p:cNvGrpSpPr/>
          <p:nvPr/>
        </p:nvGrpSpPr>
        <p:grpSpPr>
          <a:xfrm>
            <a:off x="1357785" y="1829384"/>
            <a:ext cx="317414" cy="290212"/>
            <a:chOff x="9254971" y="4414909"/>
            <a:chExt cx="317414" cy="290212"/>
          </a:xfrm>
        </p:grpSpPr>
        <p:grpSp>
          <p:nvGrpSpPr>
            <p:cNvPr id="70" name="Group 69">
              <a:extLst>
                <a:ext uri="{FF2B5EF4-FFF2-40B4-BE49-F238E27FC236}">
                  <a16:creationId xmlns:a16="http://schemas.microsoft.com/office/drawing/2014/main" id="{6DF4B497-ACA7-9ED1-9B58-C760F662E6A2}"/>
                </a:ext>
              </a:extLst>
            </p:cNvPr>
            <p:cNvGrpSpPr/>
            <p:nvPr/>
          </p:nvGrpSpPr>
          <p:grpSpPr>
            <a:xfrm>
              <a:off x="9254971" y="4454353"/>
              <a:ext cx="277847" cy="250768"/>
              <a:chOff x="9254971" y="4454353"/>
              <a:chExt cx="277847" cy="250768"/>
            </a:xfrm>
          </p:grpSpPr>
          <p:sp>
            <p:nvSpPr>
              <p:cNvPr id="72" name="Flowchart: Connector 71">
                <a:extLst>
                  <a:ext uri="{FF2B5EF4-FFF2-40B4-BE49-F238E27FC236}">
                    <a16:creationId xmlns:a16="http://schemas.microsoft.com/office/drawing/2014/main" id="{4C4AA2BC-66FB-C96A-E19C-E8B57CC73201}"/>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Connector 72">
                <a:extLst>
                  <a:ext uri="{FF2B5EF4-FFF2-40B4-BE49-F238E27FC236}">
                    <a16:creationId xmlns:a16="http://schemas.microsoft.com/office/drawing/2014/main" id="{46AEFC98-7FBC-9BCF-05DB-A52ABE69A96E}"/>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Flowchart: Connector 70">
              <a:extLst>
                <a:ext uri="{FF2B5EF4-FFF2-40B4-BE49-F238E27FC236}">
                  <a16:creationId xmlns:a16="http://schemas.microsoft.com/office/drawing/2014/main" id="{B7D58A90-807B-2E31-6CBF-2A2E27736611}"/>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Flowchart: Connector 80">
            <a:extLst>
              <a:ext uri="{FF2B5EF4-FFF2-40B4-BE49-F238E27FC236}">
                <a16:creationId xmlns:a16="http://schemas.microsoft.com/office/drawing/2014/main" id="{E5A49EE7-DA5B-386B-5E6B-0766DA200B8F}"/>
              </a:ext>
            </a:extLst>
          </p:cNvPr>
          <p:cNvSpPr/>
          <p:nvPr/>
        </p:nvSpPr>
        <p:spPr>
          <a:xfrm rot="18974392">
            <a:off x="7119199" y="2403473"/>
            <a:ext cx="220832" cy="188537"/>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72C6A95F-D622-08BE-C31F-F7E352067855}"/>
              </a:ext>
            </a:extLst>
          </p:cNvPr>
          <p:cNvSpPr/>
          <p:nvPr/>
        </p:nvSpPr>
        <p:spPr>
          <a:xfrm rot="18974392">
            <a:off x="7684959" y="2749599"/>
            <a:ext cx="220832" cy="188537"/>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27C7E269-D05F-94EA-66FB-5732510EA579}"/>
              </a:ext>
            </a:extLst>
          </p:cNvPr>
          <p:cNvSpPr/>
          <p:nvPr/>
        </p:nvSpPr>
        <p:spPr>
          <a:xfrm rot="18974392">
            <a:off x="7475269" y="3924591"/>
            <a:ext cx="220832" cy="188537"/>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70E644BB-02E1-78E4-9396-987FC13E0E06}"/>
              </a:ext>
            </a:extLst>
          </p:cNvPr>
          <p:cNvSpPr/>
          <p:nvPr/>
        </p:nvSpPr>
        <p:spPr>
          <a:xfrm rot="18974392">
            <a:off x="8035500" y="4552135"/>
            <a:ext cx="220832" cy="188537"/>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7606F0F9-D2AB-C96A-8D6F-F0192B45622E}"/>
              </a:ext>
            </a:extLst>
          </p:cNvPr>
          <p:cNvSpPr/>
          <p:nvPr/>
        </p:nvSpPr>
        <p:spPr>
          <a:xfrm rot="18974392">
            <a:off x="8147254" y="3619470"/>
            <a:ext cx="220832" cy="188537"/>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338FE639-876C-7BBB-F3FD-EA2CC663D2E1}"/>
              </a:ext>
            </a:extLst>
          </p:cNvPr>
          <p:cNvGrpSpPr/>
          <p:nvPr/>
        </p:nvGrpSpPr>
        <p:grpSpPr>
          <a:xfrm>
            <a:off x="1120868" y="3779395"/>
            <a:ext cx="526013" cy="490133"/>
            <a:chOff x="2981701" y="2417488"/>
            <a:chExt cx="526013" cy="490133"/>
          </a:xfrm>
        </p:grpSpPr>
        <p:pic>
          <p:nvPicPr>
            <p:cNvPr id="67" name="Graphic 66" descr="Germ with solid fill">
              <a:extLst>
                <a:ext uri="{FF2B5EF4-FFF2-40B4-BE49-F238E27FC236}">
                  <a16:creationId xmlns:a16="http://schemas.microsoft.com/office/drawing/2014/main" id="{19D25129-277B-779F-9A01-888F38F7F2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8300" y="2417488"/>
              <a:ext cx="449414" cy="449414"/>
            </a:xfrm>
            <a:prstGeom prst="rect">
              <a:avLst/>
            </a:prstGeom>
          </p:spPr>
        </p:pic>
        <p:grpSp>
          <p:nvGrpSpPr>
            <p:cNvPr id="86" name="Group 85">
              <a:extLst>
                <a:ext uri="{FF2B5EF4-FFF2-40B4-BE49-F238E27FC236}">
                  <a16:creationId xmlns:a16="http://schemas.microsoft.com/office/drawing/2014/main" id="{96AF6E88-7D78-65A3-43B0-19F2B87549D5}"/>
                </a:ext>
              </a:extLst>
            </p:cNvPr>
            <p:cNvGrpSpPr/>
            <p:nvPr/>
          </p:nvGrpSpPr>
          <p:grpSpPr>
            <a:xfrm rot="19563587">
              <a:off x="2981701" y="2634148"/>
              <a:ext cx="357665" cy="273473"/>
              <a:chOff x="9254971" y="4414909"/>
              <a:chExt cx="317414" cy="290212"/>
            </a:xfrm>
          </p:grpSpPr>
          <p:grpSp>
            <p:nvGrpSpPr>
              <p:cNvPr id="87" name="Group 86">
                <a:extLst>
                  <a:ext uri="{FF2B5EF4-FFF2-40B4-BE49-F238E27FC236}">
                    <a16:creationId xmlns:a16="http://schemas.microsoft.com/office/drawing/2014/main" id="{CC0FB5B4-46A6-50AB-1778-B61479ED3470}"/>
                  </a:ext>
                </a:extLst>
              </p:cNvPr>
              <p:cNvGrpSpPr/>
              <p:nvPr/>
            </p:nvGrpSpPr>
            <p:grpSpPr>
              <a:xfrm>
                <a:off x="9254971" y="4454353"/>
                <a:ext cx="277847" cy="250768"/>
                <a:chOff x="9254971" y="4454353"/>
                <a:chExt cx="277847" cy="250768"/>
              </a:xfrm>
            </p:grpSpPr>
            <p:sp>
              <p:nvSpPr>
                <p:cNvPr id="90" name="Flowchart: Connector 89">
                  <a:extLst>
                    <a:ext uri="{FF2B5EF4-FFF2-40B4-BE49-F238E27FC236}">
                      <a16:creationId xmlns:a16="http://schemas.microsoft.com/office/drawing/2014/main" id="{5B9D4C96-4FFC-8192-1DA2-1CEC7F0FA04D}"/>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Connector 90">
                  <a:extLst>
                    <a:ext uri="{FF2B5EF4-FFF2-40B4-BE49-F238E27FC236}">
                      <a16:creationId xmlns:a16="http://schemas.microsoft.com/office/drawing/2014/main" id="{718A2F4F-26CD-1DA6-51AA-CA18B54648A2}"/>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Flowchart: Connector 87">
                <a:extLst>
                  <a:ext uri="{FF2B5EF4-FFF2-40B4-BE49-F238E27FC236}">
                    <a16:creationId xmlns:a16="http://schemas.microsoft.com/office/drawing/2014/main" id="{2D308240-70E6-4C84-A467-E3729D56B55A}"/>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3" name="Graphic 92" descr="Germ with solid fill">
            <a:extLst>
              <a:ext uri="{FF2B5EF4-FFF2-40B4-BE49-F238E27FC236}">
                <a16:creationId xmlns:a16="http://schemas.microsoft.com/office/drawing/2014/main" id="{4063F767-538F-F872-8445-BC3CF5615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8064" y="2289880"/>
            <a:ext cx="449414" cy="449414"/>
          </a:xfrm>
          <a:prstGeom prst="rect">
            <a:avLst/>
          </a:prstGeom>
        </p:spPr>
      </p:pic>
      <p:grpSp>
        <p:nvGrpSpPr>
          <p:cNvPr id="94" name="Group 93">
            <a:extLst>
              <a:ext uri="{FF2B5EF4-FFF2-40B4-BE49-F238E27FC236}">
                <a16:creationId xmlns:a16="http://schemas.microsoft.com/office/drawing/2014/main" id="{26FED167-EB5E-3337-9A4A-BCFDF1EDB242}"/>
              </a:ext>
            </a:extLst>
          </p:cNvPr>
          <p:cNvGrpSpPr/>
          <p:nvPr/>
        </p:nvGrpSpPr>
        <p:grpSpPr>
          <a:xfrm>
            <a:off x="7057148" y="5622264"/>
            <a:ext cx="317414" cy="290212"/>
            <a:chOff x="9254971" y="4414909"/>
            <a:chExt cx="317414" cy="290212"/>
          </a:xfrm>
        </p:grpSpPr>
        <p:grpSp>
          <p:nvGrpSpPr>
            <p:cNvPr id="95" name="Group 94">
              <a:extLst>
                <a:ext uri="{FF2B5EF4-FFF2-40B4-BE49-F238E27FC236}">
                  <a16:creationId xmlns:a16="http://schemas.microsoft.com/office/drawing/2014/main" id="{3ACE2A64-CFC6-E62E-954C-C1CB0E74FAB2}"/>
                </a:ext>
              </a:extLst>
            </p:cNvPr>
            <p:cNvGrpSpPr/>
            <p:nvPr/>
          </p:nvGrpSpPr>
          <p:grpSpPr>
            <a:xfrm>
              <a:off x="9254971" y="4454353"/>
              <a:ext cx="277847" cy="250768"/>
              <a:chOff x="9254971" y="4454353"/>
              <a:chExt cx="277847" cy="250768"/>
            </a:xfrm>
          </p:grpSpPr>
          <p:sp>
            <p:nvSpPr>
              <p:cNvPr id="97" name="Flowchart: Connector 96">
                <a:extLst>
                  <a:ext uri="{FF2B5EF4-FFF2-40B4-BE49-F238E27FC236}">
                    <a16:creationId xmlns:a16="http://schemas.microsoft.com/office/drawing/2014/main" id="{7424B2DE-9765-B112-8E51-875BDCEF19DF}"/>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23822394-FC4B-8859-253C-D112971D999B}"/>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Flowchart: Connector 95">
              <a:extLst>
                <a:ext uri="{FF2B5EF4-FFF2-40B4-BE49-F238E27FC236}">
                  <a16:creationId xmlns:a16="http://schemas.microsoft.com/office/drawing/2014/main" id="{CBEB07E6-ECCA-463B-6C29-DC94EFA9B52C}"/>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Graphic 99" descr="Germ with solid fill">
            <a:extLst>
              <a:ext uri="{FF2B5EF4-FFF2-40B4-BE49-F238E27FC236}">
                <a16:creationId xmlns:a16="http://schemas.microsoft.com/office/drawing/2014/main" id="{A5E805F8-9F5B-1523-21C5-75695DD89F47}"/>
              </a:ext>
            </a:extLst>
          </p:cNvPr>
          <p:cNvSpPr/>
          <p:nvPr/>
        </p:nvSpPr>
        <p:spPr>
          <a:xfrm>
            <a:off x="5950850" y="3042273"/>
            <a:ext cx="213377" cy="243188"/>
          </a:xfrm>
          <a:custGeom>
            <a:avLst/>
            <a:gdLst>
              <a:gd name="connsiteX0" fmla="*/ 354736 w 376266"/>
              <a:gd name="connsiteY0" fmla="*/ 152634 h 390820"/>
              <a:gd name="connsiteX1" fmla="*/ 376197 w 376266"/>
              <a:gd name="connsiteY1" fmla="*/ 131232 h 390820"/>
              <a:gd name="connsiteX2" fmla="*/ 354794 w 376266"/>
              <a:gd name="connsiteY2" fmla="*/ 109772 h 390820"/>
              <a:gd name="connsiteX3" fmla="*/ 333848 w 376266"/>
              <a:gd name="connsiteY3" fmla="*/ 126538 h 390820"/>
              <a:gd name="connsiteX4" fmla="*/ 296941 w 376266"/>
              <a:gd name="connsiteY4" fmla="*/ 138840 h 390820"/>
              <a:gd name="connsiteX5" fmla="*/ 271183 w 376266"/>
              <a:gd name="connsiteY5" fmla="*/ 98410 h 390820"/>
              <a:gd name="connsiteX6" fmla="*/ 304274 w 376266"/>
              <a:gd name="connsiteY6" fmla="*/ 59563 h 390820"/>
              <a:gd name="connsiteX7" fmla="*/ 345235 w 376266"/>
              <a:gd name="connsiteY7" fmla="*/ 43590 h 390820"/>
              <a:gd name="connsiteX8" fmla="*/ 329262 w 376266"/>
              <a:gd name="connsiteY8" fmla="*/ 2629 h 390820"/>
              <a:gd name="connsiteX9" fmla="*/ 288301 w 376266"/>
              <a:gd name="connsiteY9" fmla="*/ 18602 h 390820"/>
              <a:gd name="connsiteX10" fmla="*/ 290013 w 376266"/>
              <a:gd name="connsiteY10" fmla="*/ 46928 h 390820"/>
              <a:gd name="connsiteX11" fmla="*/ 256901 w 376266"/>
              <a:gd name="connsiteY11" fmla="*/ 85799 h 390820"/>
              <a:gd name="connsiteX12" fmla="*/ 194441 w 376266"/>
              <a:gd name="connsiteY12" fmla="*/ 62503 h 390820"/>
              <a:gd name="connsiteX13" fmla="*/ 193885 w 376266"/>
              <a:gd name="connsiteY13" fmla="*/ 45266 h 390820"/>
              <a:gd name="connsiteX14" fmla="*/ 204510 w 376266"/>
              <a:gd name="connsiteY14" fmla="*/ 13368 h 390820"/>
              <a:gd name="connsiteX15" fmla="*/ 172611 w 376266"/>
              <a:gd name="connsiteY15" fmla="*/ 2742 h 390820"/>
              <a:gd name="connsiteX16" fmla="*/ 161986 w 376266"/>
              <a:gd name="connsiteY16" fmla="*/ 34641 h 390820"/>
              <a:gd name="connsiteX17" fmla="*/ 174856 w 376266"/>
              <a:gd name="connsiteY17" fmla="*/ 46248 h 390820"/>
              <a:gd name="connsiteX18" fmla="*/ 175384 w 376266"/>
              <a:gd name="connsiteY18" fmla="*/ 62618 h 390820"/>
              <a:gd name="connsiteX19" fmla="*/ 111821 w 376266"/>
              <a:gd name="connsiteY19" fmla="*/ 87851 h 390820"/>
              <a:gd name="connsiteX20" fmla="*/ 91215 w 376266"/>
              <a:gd name="connsiteY20" fmla="*/ 65372 h 390820"/>
              <a:gd name="connsiteX21" fmla="*/ 79394 w 376266"/>
              <a:gd name="connsiteY21" fmla="*/ 23031 h 390820"/>
              <a:gd name="connsiteX22" fmla="*/ 37052 w 376266"/>
              <a:gd name="connsiteY22" fmla="*/ 34852 h 390820"/>
              <a:gd name="connsiteX23" fmla="*/ 48874 w 376266"/>
              <a:gd name="connsiteY23" fmla="*/ 77194 h 390820"/>
              <a:gd name="connsiteX24" fmla="*/ 77224 w 376266"/>
              <a:gd name="connsiteY24" fmla="*/ 78306 h 390820"/>
              <a:gd name="connsiteX25" fmla="*/ 97858 w 376266"/>
              <a:gd name="connsiteY25" fmla="*/ 100815 h 390820"/>
              <a:gd name="connsiteX26" fmla="*/ 66758 w 376266"/>
              <a:gd name="connsiteY26" fmla="*/ 175160 h 390820"/>
              <a:gd name="connsiteX27" fmla="*/ 50746 w 376266"/>
              <a:gd name="connsiteY27" fmla="*/ 174728 h 390820"/>
              <a:gd name="connsiteX28" fmla="*/ 17253 w 376266"/>
              <a:gd name="connsiteY28" fmla="*/ 159045 h 390820"/>
              <a:gd name="connsiteX29" fmla="*/ 1570 w 376266"/>
              <a:gd name="connsiteY29" fmla="*/ 192539 h 390820"/>
              <a:gd name="connsiteX30" fmla="*/ 35064 w 376266"/>
              <a:gd name="connsiteY30" fmla="*/ 208221 h 390820"/>
              <a:gd name="connsiteX31" fmla="*/ 50264 w 376266"/>
              <a:gd name="connsiteY31" fmla="*/ 193773 h 390820"/>
              <a:gd name="connsiteX32" fmla="*/ 67328 w 376266"/>
              <a:gd name="connsiteY32" fmla="*/ 194235 h 390820"/>
              <a:gd name="connsiteX33" fmla="*/ 88677 w 376266"/>
              <a:gd name="connsiteY33" fmla="*/ 250223 h 390820"/>
              <a:gd name="connsiteX34" fmla="*/ 47866 w 376266"/>
              <a:gd name="connsiteY34" fmla="*/ 280502 h 390820"/>
              <a:gd name="connsiteX35" fmla="*/ 8520 w 376266"/>
              <a:gd name="connsiteY35" fmla="*/ 290417 h 390820"/>
              <a:gd name="connsiteX36" fmla="*/ 18436 w 376266"/>
              <a:gd name="connsiteY36" fmla="*/ 329763 h 390820"/>
              <a:gd name="connsiteX37" fmla="*/ 57782 w 376266"/>
              <a:gd name="connsiteY37" fmla="*/ 319848 h 390820"/>
              <a:gd name="connsiteX38" fmla="*/ 60059 w 376266"/>
              <a:gd name="connsiteY38" fmla="*/ 295173 h 390820"/>
              <a:gd name="connsiteX39" fmla="*/ 100944 w 376266"/>
              <a:gd name="connsiteY39" fmla="*/ 264839 h 390820"/>
              <a:gd name="connsiteX40" fmla="*/ 156668 w 376266"/>
              <a:gd name="connsiteY40" fmla="*/ 296698 h 390820"/>
              <a:gd name="connsiteX41" fmla="*/ 149014 w 376266"/>
              <a:gd name="connsiteY41" fmla="*/ 324252 h 390820"/>
              <a:gd name="connsiteX42" fmla="*/ 119101 w 376266"/>
              <a:gd name="connsiteY42" fmla="*/ 360743 h 390820"/>
              <a:gd name="connsiteX43" fmla="*/ 155592 w 376266"/>
              <a:gd name="connsiteY43" fmla="*/ 390656 h 390820"/>
              <a:gd name="connsiteX44" fmla="*/ 185505 w 376266"/>
              <a:gd name="connsiteY44" fmla="*/ 354164 h 390820"/>
              <a:gd name="connsiteX45" fmla="*/ 167772 w 376266"/>
              <a:gd name="connsiteY45" fmla="*/ 327892 h 390820"/>
              <a:gd name="connsiteX46" fmla="*/ 175571 w 376266"/>
              <a:gd name="connsiteY46" fmla="*/ 299815 h 390820"/>
              <a:gd name="connsiteX47" fmla="*/ 185668 w 376266"/>
              <a:gd name="connsiteY47" fmla="*/ 300272 h 390820"/>
              <a:gd name="connsiteX48" fmla="*/ 240694 w 376266"/>
              <a:gd name="connsiteY48" fmla="*/ 286786 h 390820"/>
              <a:gd name="connsiteX49" fmla="*/ 266037 w 376266"/>
              <a:gd name="connsiteY49" fmla="*/ 326609 h 390820"/>
              <a:gd name="connsiteX50" fmla="*/ 273850 w 376266"/>
              <a:gd name="connsiteY50" fmla="*/ 363104 h 390820"/>
              <a:gd name="connsiteX51" fmla="*/ 310346 w 376266"/>
              <a:gd name="connsiteY51" fmla="*/ 355291 h 390820"/>
              <a:gd name="connsiteX52" fmla="*/ 302533 w 376266"/>
              <a:gd name="connsiteY52" fmla="*/ 318796 h 390820"/>
              <a:gd name="connsiteX53" fmla="*/ 281500 w 376266"/>
              <a:gd name="connsiteY53" fmla="*/ 315421 h 390820"/>
              <a:gd name="connsiteX54" fmla="*/ 256837 w 376266"/>
              <a:gd name="connsiteY54" fmla="*/ 276667 h 390820"/>
              <a:gd name="connsiteX55" fmla="*/ 296017 w 376266"/>
              <a:gd name="connsiteY55" fmla="*/ 225923 h 390820"/>
              <a:gd name="connsiteX56" fmla="*/ 323852 w 376266"/>
              <a:gd name="connsiteY56" fmla="*/ 234561 h 390820"/>
              <a:gd name="connsiteX57" fmla="*/ 323780 w 376266"/>
              <a:gd name="connsiteY57" fmla="*/ 235978 h 390820"/>
              <a:gd name="connsiteX58" fmla="*/ 349974 w 376266"/>
              <a:gd name="connsiteY58" fmla="*/ 262271 h 390820"/>
              <a:gd name="connsiteX59" fmla="*/ 376266 w 376266"/>
              <a:gd name="connsiteY59" fmla="*/ 236077 h 390820"/>
              <a:gd name="connsiteX60" fmla="*/ 350072 w 376266"/>
              <a:gd name="connsiteY60" fmla="*/ 209784 h 390820"/>
              <a:gd name="connsiteX61" fmla="*/ 331848 w 376266"/>
              <a:gd name="connsiteY61" fmla="*/ 217097 h 390820"/>
              <a:gd name="connsiteX62" fmla="*/ 301724 w 376266"/>
              <a:gd name="connsiteY62" fmla="*/ 207747 h 390820"/>
              <a:gd name="connsiteX63" fmla="*/ 302294 w 376266"/>
              <a:gd name="connsiteY63" fmla="*/ 157138 h 390820"/>
              <a:gd name="connsiteX64" fmla="*/ 338516 w 376266"/>
              <a:gd name="connsiteY64" fmla="*/ 145065 h 390820"/>
              <a:gd name="connsiteX65" fmla="*/ 354736 w 376266"/>
              <a:gd name="connsiteY65" fmla="*/ 152634 h 390820"/>
              <a:gd name="connsiteX66" fmla="*/ 176143 w 376266"/>
              <a:gd name="connsiteY66" fmla="*/ 238359 h 390820"/>
              <a:gd name="connsiteX67" fmla="*/ 161855 w 376266"/>
              <a:gd name="connsiteY67" fmla="*/ 224072 h 390820"/>
              <a:gd name="connsiteX68" fmla="*/ 176143 w 376266"/>
              <a:gd name="connsiteY68" fmla="*/ 209784 h 390820"/>
              <a:gd name="connsiteX69" fmla="*/ 190430 w 376266"/>
              <a:gd name="connsiteY69" fmla="*/ 224072 h 390820"/>
              <a:gd name="connsiteX70" fmla="*/ 176143 w 376266"/>
              <a:gd name="connsiteY70" fmla="*/ 238359 h 390820"/>
              <a:gd name="connsiteX71" fmla="*/ 207099 w 376266"/>
              <a:gd name="connsiteY71" fmla="*/ 176447 h 390820"/>
              <a:gd name="connsiteX72" fmla="*/ 190430 w 376266"/>
              <a:gd name="connsiteY72" fmla="*/ 159778 h 390820"/>
              <a:gd name="connsiteX73" fmla="*/ 207099 w 376266"/>
              <a:gd name="connsiteY73" fmla="*/ 143109 h 390820"/>
              <a:gd name="connsiteX74" fmla="*/ 223768 w 376266"/>
              <a:gd name="connsiteY74" fmla="*/ 159778 h 390820"/>
              <a:gd name="connsiteX75" fmla="*/ 207099 w 376266"/>
              <a:gd name="connsiteY75" fmla="*/ 176447 h 390820"/>
              <a:gd name="connsiteX76" fmla="*/ 207099 w 376266"/>
              <a:gd name="connsiteY76" fmla="*/ 176447 h 390820"/>
              <a:gd name="connsiteX77" fmla="*/ 235674 w 376266"/>
              <a:gd name="connsiteY77" fmla="*/ 238359 h 390820"/>
              <a:gd name="connsiteX78" fmla="*/ 219005 w 376266"/>
              <a:gd name="connsiteY78" fmla="*/ 221691 h 390820"/>
              <a:gd name="connsiteX79" fmla="*/ 235674 w 376266"/>
              <a:gd name="connsiteY79" fmla="*/ 205022 h 390820"/>
              <a:gd name="connsiteX80" fmla="*/ 252343 w 376266"/>
              <a:gd name="connsiteY80" fmla="*/ 221691 h 390820"/>
              <a:gd name="connsiteX81" fmla="*/ 235674 w 376266"/>
              <a:gd name="connsiteY81" fmla="*/ 238359 h 390820"/>
              <a:gd name="connsiteX82" fmla="*/ 235674 w 376266"/>
              <a:gd name="connsiteY82" fmla="*/ 238359 h 39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266" h="390820">
                <a:moveTo>
                  <a:pt x="354736" y="152634"/>
                </a:moveTo>
                <a:cubicBezTo>
                  <a:pt x="366572" y="152651"/>
                  <a:pt x="376180" y="143069"/>
                  <a:pt x="376197" y="131232"/>
                </a:cubicBezTo>
                <a:cubicBezTo>
                  <a:pt x="376212" y="119396"/>
                  <a:pt x="366631" y="109788"/>
                  <a:pt x="354794" y="109772"/>
                </a:cubicBezTo>
                <a:cubicBezTo>
                  <a:pt x="344745" y="109758"/>
                  <a:pt x="336035" y="116730"/>
                  <a:pt x="333848" y="126538"/>
                </a:cubicBezTo>
                <a:lnTo>
                  <a:pt x="296941" y="138840"/>
                </a:lnTo>
                <a:cubicBezTo>
                  <a:pt x="291184" y="123757"/>
                  <a:pt x="282421" y="110002"/>
                  <a:pt x="271183" y="98410"/>
                </a:cubicBezTo>
                <a:lnTo>
                  <a:pt x="304274" y="59563"/>
                </a:lnTo>
                <a:cubicBezTo>
                  <a:pt x="319996" y="66463"/>
                  <a:pt x="338335" y="59312"/>
                  <a:pt x="345235" y="43590"/>
                </a:cubicBezTo>
                <a:cubicBezTo>
                  <a:pt x="352136" y="27868"/>
                  <a:pt x="344984" y="9529"/>
                  <a:pt x="329262" y="2629"/>
                </a:cubicBezTo>
                <a:cubicBezTo>
                  <a:pt x="313540" y="-4271"/>
                  <a:pt x="295201" y="2880"/>
                  <a:pt x="288301" y="18602"/>
                </a:cubicBezTo>
                <a:cubicBezTo>
                  <a:pt x="284278" y="27769"/>
                  <a:pt x="284915" y="38313"/>
                  <a:pt x="290013" y="46928"/>
                </a:cubicBezTo>
                <a:lnTo>
                  <a:pt x="256901" y="85799"/>
                </a:lnTo>
                <a:cubicBezTo>
                  <a:pt x="238741" y="72214"/>
                  <a:pt x="217062" y="64128"/>
                  <a:pt x="194441" y="62503"/>
                </a:cubicBezTo>
                <a:lnTo>
                  <a:pt x="193885" y="45266"/>
                </a:lnTo>
                <a:cubicBezTo>
                  <a:pt x="205627" y="39392"/>
                  <a:pt x="210384" y="25110"/>
                  <a:pt x="204510" y="13368"/>
                </a:cubicBezTo>
                <a:cubicBezTo>
                  <a:pt x="198636" y="1625"/>
                  <a:pt x="184354" y="-3132"/>
                  <a:pt x="172611" y="2742"/>
                </a:cubicBezTo>
                <a:cubicBezTo>
                  <a:pt x="160868" y="8616"/>
                  <a:pt x="156111" y="22898"/>
                  <a:pt x="161986" y="34641"/>
                </a:cubicBezTo>
                <a:cubicBezTo>
                  <a:pt x="164663" y="39992"/>
                  <a:pt x="169258" y="44137"/>
                  <a:pt x="174856" y="46248"/>
                </a:cubicBezTo>
                <a:lnTo>
                  <a:pt x="175384" y="62618"/>
                </a:lnTo>
                <a:cubicBezTo>
                  <a:pt x="152176" y="64596"/>
                  <a:pt x="130066" y="73373"/>
                  <a:pt x="111821" y="87851"/>
                </a:cubicBezTo>
                <a:lnTo>
                  <a:pt x="91215" y="65372"/>
                </a:lnTo>
                <a:cubicBezTo>
                  <a:pt x="99643" y="50415"/>
                  <a:pt x="94350" y="31459"/>
                  <a:pt x="79394" y="23031"/>
                </a:cubicBezTo>
                <a:cubicBezTo>
                  <a:pt x="64437" y="14603"/>
                  <a:pt x="45480" y="19895"/>
                  <a:pt x="37052" y="34852"/>
                </a:cubicBezTo>
                <a:cubicBezTo>
                  <a:pt x="28625" y="49809"/>
                  <a:pt x="33917" y="68765"/>
                  <a:pt x="48874" y="77194"/>
                </a:cubicBezTo>
                <a:cubicBezTo>
                  <a:pt x="57593" y="82107"/>
                  <a:pt x="68146" y="82521"/>
                  <a:pt x="77224" y="78306"/>
                </a:cubicBezTo>
                <a:lnTo>
                  <a:pt x="97858" y="100815"/>
                </a:lnTo>
                <a:cubicBezTo>
                  <a:pt x="79131" y="121207"/>
                  <a:pt x="68129" y="147508"/>
                  <a:pt x="66758" y="175160"/>
                </a:cubicBezTo>
                <a:lnTo>
                  <a:pt x="50746" y="174728"/>
                </a:lnTo>
                <a:cubicBezTo>
                  <a:pt x="45828" y="161148"/>
                  <a:pt x="30833" y="154127"/>
                  <a:pt x="17253" y="159045"/>
                </a:cubicBezTo>
                <a:cubicBezTo>
                  <a:pt x="3673" y="163963"/>
                  <a:pt x="-3348" y="178959"/>
                  <a:pt x="1570" y="192539"/>
                </a:cubicBezTo>
                <a:cubicBezTo>
                  <a:pt x="6489" y="206118"/>
                  <a:pt x="21484" y="213140"/>
                  <a:pt x="35064" y="208221"/>
                </a:cubicBezTo>
                <a:cubicBezTo>
                  <a:pt x="41924" y="205737"/>
                  <a:pt x="47434" y="200499"/>
                  <a:pt x="50264" y="193773"/>
                </a:cubicBezTo>
                <a:lnTo>
                  <a:pt x="67328" y="194235"/>
                </a:lnTo>
                <a:cubicBezTo>
                  <a:pt x="69524" y="214420"/>
                  <a:pt x="76876" y="233701"/>
                  <a:pt x="88677" y="250223"/>
                </a:cubicBezTo>
                <a:lnTo>
                  <a:pt x="47866" y="280502"/>
                </a:lnTo>
                <a:cubicBezTo>
                  <a:pt x="34263" y="272375"/>
                  <a:pt x="16647" y="276814"/>
                  <a:pt x="8520" y="290417"/>
                </a:cubicBezTo>
                <a:cubicBezTo>
                  <a:pt x="393" y="304021"/>
                  <a:pt x="4833" y="321637"/>
                  <a:pt x="18436" y="329763"/>
                </a:cubicBezTo>
                <a:cubicBezTo>
                  <a:pt x="32039" y="337890"/>
                  <a:pt x="49654" y="333451"/>
                  <a:pt x="57782" y="319848"/>
                </a:cubicBezTo>
                <a:cubicBezTo>
                  <a:pt x="62236" y="312392"/>
                  <a:pt x="63074" y="303319"/>
                  <a:pt x="60059" y="295173"/>
                </a:cubicBezTo>
                <a:lnTo>
                  <a:pt x="100944" y="264839"/>
                </a:lnTo>
                <a:cubicBezTo>
                  <a:pt x="116247" y="280367"/>
                  <a:pt x="135524" y="291388"/>
                  <a:pt x="156668" y="296698"/>
                </a:cubicBezTo>
                <a:lnTo>
                  <a:pt x="149014" y="324252"/>
                </a:lnTo>
                <a:cubicBezTo>
                  <a:pt x="130677" y="326069"/>
                  <a:pt x="117285" y="342406"/>
                  <a:pt x="119101" y="360743"/>
                </a:cubicBezTo>
                <a:cubicBezTo>
                  <a:pt x="120918" y="379080"/>
                  <a:pt x="137255" y="392472"/>
                  <a:pt x="155592" y="390656"/>
                </a:cubicBezTo>
                <a:cubicBezTo>
                  <a:pt x="173929" y="388839"/>
                  <a:pt x="187322" y="372501"/>
                  <a:pt x="185505" y="354164"/>
                </a:cubicBezTo>
                <a:cubicBezTo>
                  <a:pt x="184397" y="342979"/>
                  <a:pt x="177731" y="333103"/>
                  <a:pt x="167772" y="327892"/>
                </a:cubicBezTo>
                <a:lnTo>
                  <a:pt x="175571" y="299815"/>
                </a:lnTo>
                <a:cubicBezTo>
                  <a:pt x="178902" y="300095"/>
                  <a:pt x="182263" y="300272"/>
                  <a:pt x="185668" y="300272"/>
                </a:cubicBezTo>
                <a:cubicBezTo>
                  <a:pt x="204830" y="300292"/>
                  <a:pt x="223712" y="295664"/>
                  <a:pt x="240694" y="286786"/>
                </a:cubicBezTo>
                <a:lnTo>
                  <a:pt x="266037" y="326609"/>
                </a:lnTo>
                <a:cubicBezTo>
                  <a:pt x="258117" y="338844"/>
                  <a:pt x="261615" y="355184"/>
                  <a:pt x="273850" y="363104"/>
                </a:cubicBezTo>
                <a:cubicBezTo>
                  <a:pt x="286085" y="371025"/>
                  <a:pt x="302425" y="367527"/>
                  <a:pt x="310346" y="355291"/>
                </a:cubicBezTo>
                <a:cubicBezTo>
                  <a:pt x="318266" y="343056"/>
                  <a:pt x="314768" y="326716"/>
                  <a:pt x="302533" y="318796"/>
                </a:cubicBezTo>
                <a:cubicBezTo>
                  <a:pt x="296307" y="314766"/>
                  <a:pt x="288673" y="313541"/>
                  <a:pt x="281500" y="315421"/>
                </a:cubicBezTo>
                <a:lnTo>
                  <a:pt x="256837" y="276667"/>
                </a:lnTo>
                <a:cubicBezTo>
                  <a:pt x="274278" y="263639"/>
                  <a:pt x="287826" y="246092"/>
                  <a:pt x="296017" y="225923"/>
                </a:cubicBezTo>
                <a:lnTo>
                  <a:pt x="323852" y="234561"/>
                </a:lnTo>
                <a:cubicBezTo>
                  <a:pt x="323827" y="235033"/>
                  <a:pt x="323780" y="235500"/>
                  <a:pt x="323780" y="235978"/>
                </a:cubicBezTo>
                <a:cubicBezTo>
                  <a:pt x="323753" y="250472"/>
                  <a:pt x="335480" y="262243"/>
                  <a:pt x="349974" y="262271"/>
                </a:cubicBezTo>
                <a:cubicBezTo>
                  <a:pt x="364468" y="262298"/>
                  <a:pt x="376239" y="250571"/>
                  <a:pt x="376266" y="236077"/>
                </a:cubicBezTo>
                <a:cubicBezTo>
                  <a:pt x="376293" y="221583"/>
                  <a:pt x="364566" y="209812"/>
                  <a:pt x="350072" y="209784"/>
                </a:cubicBezTo>
                <a:cubicBezTo>
                  <a:pt x="343280" y="209772"/>
                  <a:pt x="336748" y="212393"/>
                  <a:pt x="331848" y="217097"/>
                </a:cubicBezTo>
                <a:lnTo>
                  <a:pt x="301724" y="207747"/>
                </a:lnTo>
                <a:cubicBezTo>
                  <a:pt x="305530" y="191112"/>
                  <a:pt x="305724" y="173855"/>
                  <a:pt x="302294" y="157138"/>
                </a:cubicBezTo>
                <a:lnTo>
                  <a:pt x="338516" y="145065"/>
                </a:lnTo>
                <a:cubicBezTo>
                  <a:pt x="342547" y="149849"/>
                  <a:pt x="348480" y="152617"/>
                  <a:pt x="354736" y="152634"/>
                </a:cubicBezTo>
                <a:close/>
                <a:moveTo>
                  <a:pt x="176143" y="238359"/>
                </a:moveTo>
                <a:cubicBezTo>
                  <a:pt x="168252" y="238359"/>
                  <a:pt x="161855" y="231962"/>
                  <a:pt x="161855" y="224072"/>
                </a:cubicBezTo>
                <a:cubicBezTo>
                  <a:pt x="161855" y="216181"/>
                  <a:pt x="168252" y="209784"/>
                  <a:pt x="176143" y="209784"/>
                </a:cubicBezTo>
                <a:cubicBezTo>
                  <a:pt x="184033" y="209784"/>
                  <a:pt x="190430" y="216181"/>
                  <a:pt x="190430" y="224072"/>
                </a:cubicBezTo>
                <a:cubicBezTo>
                  <a:pt x="190430" y="231962"/>
                  <a:pt x="184033" y="238359"/>
                  <a:pt x="176143" y="238359"/>
                </a:cubicBezTo>
                <a:close/>
                <a:moveTo>
                  <a:pt x="207099" y="176447"/>
                </a:moveTo>
                <a:cubicBezTo>
                  <a:pt x="197893" y="176447"/>
                  <a:pt x="190430" y="168984"/>
                  <a:pt x="190430" y="159778"/>
                </a:cubicBezTo>
                <a:cubicBezTo>
                  <a:pt x="190430" y="150572"/>
                  <a:pt x="197893" y="143109"/>
                  <a:pt x="207099" y="143109"/>
                </a:cubicBezTo>
                <a:cubicBezTo>
                  <a:pt x="216305" y="143109"/>
                  <a:pt x="223768" y="150572"/>
                  <a:pt x="223768" y="159778"/>
                </a:cubicBezTo>
                <a:cubicBezTo>
                  <a:pt x="223768" y="168984"/>
                  <a:pt x="216305" y="176446"/>
                  <a:pt x="207099" y="176447"/>
                </a:cubicBezTo>
                <a:cubicBezTo>
                  <a:pt x="207099" y="176447"/>
                  <a:pt x="207099" y="176447"/>
                  <a:pt x="207099" y="176447"/>
                </a:cubicBezTo>
                <a:close/>
                <a:moveTo>
                  <a:pt x="235674" y="238359"/>
                </a:moveTo>
                <a:cubicBezTo>
                  <a:pt x="226468" y="238359"/>
                  <a:pt x="219005" y="230897"/>
                  <a:pt x="219005" y="221691"/>
                </a:cubicBezTo>
                <a:cubicBezTo>
                  <a:pt x="219005" y="212485"/>
                  <a:pt x="226468" y="205022"/>
                  <a:pt x="235674" y="205022"/>
                </a:cubicBezTo>
                <a:cubicBezTo>
                  <a:pt x="244880" y="205022"/>
                  <a:pt x="252343" y="212485"/>
                  <a:pt x="252343" y="221691"/>
                </a:cubicBezTo>
                <a:cubicBezTo>
                  <a:pt x="252343" y="230896"/>
                  <a:pt x="244880" y="238359"/>
                  <a:pt x="235674" y="238359"/>
                </a:cubicBezTo>
                <a:cubicBezTo>
                  <a:pt x="235674" y="238359"/>
                  <a:pt x="235674" y="238359"/>
                  <a:pt x="235674" y="238359"/>
                </a:cubicBezTo>
                <a:close/>
              </a:path>
            </a:pathLst>
          </a:custGeom>
          <a:solidFill>
            <a:srgbClr val="00B050"/>
          </a:solidFill>
          <a:ln w="4763" cap="flat">
            <a:noFill/>
            <a:prstDash val="solid"/>
            <a:miter/>
          </a:ln>
        </p:spPr>
        <p:txBody>
          <a:bodyPr rtlCol="0" anchor="ctr"/>
          <a:lstStyle/>
          <a:p>
            <a:endParaRPr lang="en-US"/>
          </a:p>
        </p:txBody>
      </p:sp>
      <p:sp>
        <p:nvSpPr>
          <p:cNvPr id="102" name="Graphic 99" descr="Germ with solid fill">
            <a:extLst>
              <a:ext uri="{FF2B5EF4-FFF2-40B4-BE49-F238E27FC236}">
                <a16:creationId xmlns:a16="http://schemas.microsoft.com/office/drawing/2014/main" id="{62C614CD-EAFC-BB1A-CFAA-2E50BBE9E31F}"/>
              </a:ext>
            </a:extLst>
          </p:cNvPr>
          <p:cNvSpPr/>
          <p:nvPr/>
        </p:nvSpPr>
        <p:spPr>
          <a:xfrm>
            <a:off x="6686095" y="3964937"/>
            <a:ext cx="213377" cy="243188"/>
          </a:xfrm>
          <a:custGeom>
            <a:avLst/>
            <a:gdLst>
              <a:gd name="connsiteX0" fmla="*/ 354736 w 376266"/>
              <a:gd name="connsiteY0" fmla="*/ 152634 h 390820"/>
              <a:gd name="connsiteX1" fmla="*/ 376197 w 376266"/>
              <a:gd name="connsiteY1" fmla="*/ 131232 h 390820"/>
              <a:gd name="connsiteX2" fmla="*/ 354794 w 376266"/>
              <a:gd name="connsiteY2" fmla="*/ 109772 h 390820"/>
              <a:gd name="connsiteX3" fmla="*/ 333848 w 376266"/>
              <a:gd name="connsiteY3" fmla="*/ 126538 h 390820"/>
              <a:gd name="connsiteX4" fmla="*/ 296941 w 376266"/>
              <a:gd name="connsiteY4" fmla="*/ 138840 h 390820"/>
              <a:gd name="connsiteX5" fmla="*/ 271183 w 376266"/>
              <a:gd name="connsiteY5" fmla="*/ 98410 h 390820"/>
              <a:gd name="connsiteX6" fmla="*/ 304274 w 376266"/>
              <a:gd name="connsiteY6" fmla="*/ 59563 h 390820"/>
              <a:gd name="connsiteX7" fmla="*/ 345235 w 376266"/>
              <a:gd name="connsiteY7" fmla="*/ 43590 h 390820"/>
              <a:gd name="connsiteX8" fmla="*/ 329262 w 376266"/>
              <a:gd name="connsiteY8" fmla="*/ 2629 h 390820"/>
              <a:gd name="connsiteX9" fmla="*/ 288301 w 376266"/>
              <a:gd name="connsiteY9" fmla="*/ 18602 h 390820"/>
              <a:gd name="connsiteX10" fmla="*/ 290013 w 376266"/>
              <a:gd name="connsiteY10" fmla="*/ 46928 h 390820"/>
              <a:gd name="connsiteX11" fmla="*/ 256901 w 376266"/>
              <a:gd name="connsiteY11" fmla="*/ 85799 h 390820"/>
              <a:gd name="connsiteX12" fmla="*/ 194441 w 376266"/>
              <a:gd name="connsiteY12" fmla="*/ 62503 h 390820"/>
              <a:gd name="connsiteX13" fmla="*/ 193885 w 376266"/>
              <a:gd name="connsiteY13" fmla="*/ 45266 h 390820"/>
              <a:gd name="connsiteX14" fmla="*/ 204510 w 376266"/>
              <a:gd name="connsiteY14" fmla="*/ 13368 h 390820"/>
              <a:gd name="connsiteX15" fmla="*/ 172611 w 376266"/>
              <a:gd name="connsiteY15" fmla="*/ 2742 h 390820"/>
              <a:gd name="connsiteX16" fmla="*/ 161986 w 376266"/>
              <a:gd name="connsiteY16" fmla="*/ 34641 h 390820"/>
              <a:gd name="connsiteX17" fmla="*/ 174856 w 376266"/>
              <a:gd name="connsiteY17" fmla="*/ 46248 h 390820"/>
              <a:gd name="connsiteX18" fmla="*/ 175384 w 376266"/>
              <a:gd name="connsiteY18" fmla="*/ 62618 h 390820"/>
              <a:gd name="connsiteX19" fmla="*/ 111821 w 376266"/>
              <a:gd name="connsiteY19" fmla="*/ 87851 h 390820"/>
              <a:gd name="connsiteX20" fmla="*/ 91215 w 376266"/>
              <a:gd name="connsiteY20" fmla="*/ 65372 h 390820"/>
              <a:gd name="connsiteX21" fmla="*/ 79394 w 376266"/>
              <a:gd name="connsiteY21" fmla="*/ 23031 h 390820"/>
              <a:gd name="connsiteX22" fmla="*/ 37052 w 376266"/>
              <a:gd name="connsiteY22" fmla="*/ 34852 h 390820"/>
              <a:gd name="connsiteX23" fmla="*/ 48874 w 376266"/>
              <a:gd name="connsiteY23" fmla="*/ 77194 h 390820"/>
              <a:gd name="connsiteX24" fmla="*/ 77224 w 376266"/>
              <a:gd name="connsiteY24" fmla="*/ 78306 h 390820"/>
              <a:gd name="connsiteX25" fmla="*/ 97858 w 376266"/>
              <a:gd name="connsiteY25" fmla="*/ 100815 h 390820"/>
              <a:gd name="connsiteX26" fmla="*/ 66758 w 376266"/>
              <a:gd name="connsiteY26" fmla="*/ 175160 h 390820"/>
              <a:gd name="connsiteX27" fmla="*/ 50746 w 376266"/>
              <a:gd name="connsiteY27" fmla="*/ 174728 h 390820"/>
              <a:gd name="connsiteX28" fmla="*/ 17253 w 376266"/>
              <a:gd name="connsiteY28" fmla="*/ 159045 h 390820"/>
              <a:gd name="connsiteX29" fmla="*/ 1570 w 376266"/>
              <a:gd name="connsiteY29" fmla="*/ 192539 h 390820"/>
              <a:gd name="connsiteX30" fmla="*/ 35064 w 376266"/>
              <a:gd name="connsiteY30" fmla="*/ 208221 h 390820"/>
              <a:gd name="connsiteX31" fmla="*/ 50264 w 376266"/>
              <a:gd name="connsiteY31" fmla="*/ 193773 h 390820"/>
              <a:gd name="connsiteX32" fmla="*/ 67328 w 376266"/>
              <a:gd name="connsiteY32" fmla="*/ 194235 h 390820"/>
              <a:gd name="connsiteX33" fmla="*/ 88677 w 376266"/>
              <a:gd name="connsiteY33" fmla="*/ 250223 h 390820"/>
              <a:gd name="connsiteX34" fmla="*/ 47866 w 376266"/>
              <a:gd name="connsiteY34" fmla="*/ 280502 h 390820"/>
              <a:gd name="connsiteX35" fmla="*/ 8520 w 376266"/>
              <a:gd name="connsiteY35" fmla="*/ 290417 h 390820"/>
              <a:gd name="connsiteX36" fmla="*/ 18436 w 376266"/>
              <a:gd name="connsiteY36" fmla="*/ 329763 h 390820"/>
              <a:gd name="connsiteX37" fmla="*/ 57782 w 376266"/>
              <a:gd name="connsiteY37" fmla="*/ 319848 h 390820"/>
              <a:gd name="connsiteX38" fmla="*/ 60059 w 376266"/>
              <a:gd name="connsiteY38" fmla="*/ 295173 h 390820"/>
              <a:gd name="connsiteX39" fmla="*/ 100944 w 376266"/>
              <a:gd name="connsiteY39" fmla="*/ 264839 h 390820"/>
              <a:gd name="connsiteX40" fmla="*/ 156668 w 376266"/>
              <a:gd name="connsiteY40" fmla="*/ 296698 h 390820"/>
              <a:gd name="connsiteX41" fmla="*/ 149014 w 376266"/>
              <a:gd name="connsiteY41" fmla="*/ 324252 h 390820"/>
              <a:gd name="connsiteX42" fmla="*/ 119101 w 376266"/>
              <a:gd name="connsiteY42" fmla="*/ 360743 h 390820"/>
              <a:gd name="connsiteX43" fmla="*/ 155592 w 376266"/>
              <a:gd name="connsiteY43" fmla="*/ 390656 h 390820"/>
              <a:gd name="connsiteX44" fmla="*/ 185505 w 376266"/>
              <a:gd name="connsiteY44" fmla="*/ 354164 h 390820"/>
              <a:gd name="connsiteX45" fmla="*/ 167772 w 376266"/>
              <a:gd name="connsiteY45" fmla="*/ 327892 h 390820"/>
              <a:gd name="connsiteX46" fmla="*/ 175571 w 376266"/>
              <a:gd name="connsiteY46" fmla="*/ 299815 h 390820"/>
              <a:gd name="connsiteX47" fmla="*/ 185668 w 376266"/>
              <a:gd name="connsiteY47" fmla="*/ 300272 h 390820"/>
              <a:gd name="connsiteX48" fmla="*/ 240694 w 376266"/>
              <a:gd name="connsiteY48" fmla="*/ 286786 h 390820"/>
              <a:gd name="connsiteX49" fmla="*/ 266037 w 376266"/>
              <a:gd name="connsiteY49" fmla="*/ 326609 h 390820"/>
              <a:gd name="connsiteX50" fmla="*/ 273850 w 376266"/>
              <a:gd name="connsiteY50" fmla="*/ 363104 h 390820"/>
              <a:gd name="connsiteX51" fmla="*/ 310346 w 376266"/>
              <a:gd name="connsiteY51" fmla="*/ 355291 h 390820"/>
              <a:gd name="connsiteX52" fmla="*/ 302533 w 376266"/>
              <a:gd name="connsiteY52" fmla="*/ 318796 h 390820"/>
              <a:gd name="connsiteX53" fmla="*/ 281500 w 376266"/>
              <a:gd name="connsiteY53" fmla="*/ 315421 h 390820"/>
              <a:gd name="connsiteX54" fmla="*/ 256837 w 376266"/>
              <a:gd name="connsiteY54" fmla="*/ 276667 h 390820"/>
              <a:gd name="connsiteX55" fmla="*/ 296017 w 376266"/>
              <a:gd name="connsiteY55" fmla="*/ 225923 h 390820"/>
              <a:gd name="connsiteX56" fmla="*/ 323852 w 376266"/>
              <a:gd name="connsiteY56" fmla="*/ 234561 h 390820"/>
              <a:gd name="connsiteX57" fmla="*/ 323780 w 376266"/>
              <a:gd name="connsiteY57" fmla="*/ 235978 h 390820"/>
              <a:gd name="connsiteX58" fmla="*/ 349974 w 376266"/>
              <a:gd name="connsiteY58" fmla="*/ 262271 h 390820"/>
              <a:gd name="connsiteX59" fmla="*/ 376266 w 376266"/>
              <a:gd name="connsiteY59" fmla="*/ 236077 h 390820"/>
              <a:gd name="connsiteX60" fmla="*/ 350072 w 376266"/>
              <a:gd name="connsiteY60" fmla="*/ 209784 h 390820"/>
              <a:gd name="connsiteX61" fmla="*/ 331848 w 376266"/>
              <a:gd name="connsiteY61" fmla="*/ 217097 h 390820"/>
              <a:gd name="connsiteX62" fmla="*/ 301724 w 376266"/>
              <a:gd name="connsiteY62" fmla="*/ 207747 h 390820"/>
              <a:gd name="connsiteX63" fmla="*/ 302294 w 376266"/>
              <a:gd name="connsiteY63" fmla="*/ 157138 h 390820"/>
              <a:gd name="connsiteX64" fmla="*/ 338516 w 376266"/>
              <a:gd name="connsiteY64" fmla="*/ 145065 h 390820"/>
              <a:gd name="connsiteX65" fmla="*/ 354736 w 376266"/>
              <a:gd name="connsiteY65" fmla="*/ 152634 h 390820"/>
              <a:gd name="connsiteX66" fmla="*/ 176143 w 376266"/>
              <a:gd name="connsiteY66" fmla="*/ 238359 h 390820"/>
              <a:gd name="connsiteX67" fmla="*/ 161855 w 376266"/>
              <a:gd name="connsiteY67" fmla="*/ 224072 h 390820"/>
              <a:gd name="connsiteX68" fmla="*/ 176143 w 376266"/>
              <a:gd name="connsiteY68" fmla="*/ 209784 h 390820"/>
              <a:gd name="connsiteX69" fmla="*/ 190430 w 376266"/>
              <a:gd name="connsiteY69" fmla="*/ 224072 h 390820"/>
              <a:gd name="connsiteX70" fmla="*/ 176143 w 376266"/>
              <a:gd name="connsiteY70" fmla="*/ 238359 h 390820"/>
              <a:gd name="connsiteX71" fmla="*/ 207099 w 376266"/>
              <a:gd name="connsiteY71" fmla="*/ 176447 h 390820"/>
              <a:gd name="connsiteX72" fmla="*/ 190430 w 376266"/>
              <a:gd name="connsiteY72" fmla="*/ 159778 h 390820"/>
              <a:gd name="connsiteX73" fmla="*/ 207099 w 376266"/>
              <a:gd name="connsiteY73" fmla="*/ 143109 h 390820"/>
              <a:gd name="connsiteX74" fmla="*/ 223768 w 376266"/>
              <a:gd name="connsiteY74" fmla="*/ 159778 h 390820"/>
              <a:gd name="connsiteX75" fmla="*/ 207099 w 376266"/>
              <a:gd name="connsiteY75" fmla="*/ 176447 h 390820"/>
              <a:gd name="connsiteX76" fmla="*/ 207099 w 376266"/>
              <a:gd name="connsiteY76" fmla="*/ 176447 h 390820"/>
              <a:gd name="connsiteX77" fmla="*/ 235674 w 376266"/>
              <a:gd name="connsiteY77" fmla="*/ 238359 h 390820"/>
              <a:gd name="connsiteX78" fmla="*/ 219005 w 376266"/>
              <a:gd name="connsiteY78" fmla="*/ 221691 h 390820"/>
              <a:gd name="connsiteX79" fmla="*/ 235674 w 376266"/>
              <a:gd name="connsiteY79" fmla="*/ 205022 h 390820"/>
              <a:gd name="connsiteX80" fmla="*/ 252343 w 376266"/>
              <a:gd name="connsiteY80" fmla="*/ 221691 h 390820"/>
              <a:gd name="connsiteX81" fmla="*/ 235674 w 376266"/>
              <a:gd name="connsiteY81" fmla="*/ 238359 h 390820"/>
              <a:gd name="connsiteX82" fmla="*/ 235674 w 376266"/>
              <a:gd name="connsiteY82" fmla="*/ 238359 h 39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266" h="390820">
                <a:moveTo>
                  <a:pt x="354736" y="152634"/>
                </a:moveTo>
                <a:cubicBezTo>
                  <a:pt x="366572" y="152651"/>
                  <a:pt x="376180" y="143069"/>
                  <a:pt x="376197" y="131232"/>
                </a:cubicBezTo>
                <a:cubicBezTo>
                  <a:pt x="376212" y="119396"/>
                  <a:pt x="366631" y="109788"/>
                  <a:pt x="354794" y="109772"/>
                </a:cubicBezTo>
                <a:cubicBezTo>
                  <a:pt x="344745" y="109758"/>
                  <a:pt x="336035" y="116730"/>
                  <a:pt x="333848" y="126538"/>
                </a:cubicBezTo>
                <a:lnTo>
                  <a:pt x="296941" y="138840"/>
                </a:lnTo>
                <a:cubicBezTo>
                  <a:pt x="291184" y="123757"/>
                  <a:pt x="282421" y="110002"/>
                  <a:pt x="271183" y="98410"/>
                </a:cubicBezTo>
                <a:lnTo>
                  <a:pt x="304274" y="59563"/>
                </a:lnTo>
                <a:cubicBezTo>
                  <a:pt x="319996" y="66463"/>
                  <a:pt x="338335" y="59312"/>
                  <a:pt x="345235" y="43590"/>
                </a:cubicBezTo>
                <a:cubicBezTo>
                  <a:pt x="352136" y="27868"/>
                  <a:pt x="344984" y="9529"/>
                  <a:pt x="329262" y="2629"/>
                </a:cubicBezTo>
                <a:cubicBezTo>
                  <a:pt x="313540" y="-4271"/>
                  <a:pt x="295201" y="2880"/>
                  <a:pt x="288301" y="18602"/>
                </a:cubicBezTo>
                <a:cubicBezTo>
                  <a:pt x="284278" y="27769"/>
                  <a:pt x="284915" y="38313"/>
                  <a:pt x="290013" y="46928"/>
                </a:cubicBezTo>
                <a:lnTo>
                  <a:pt x="256901" y="85799"/>
                </a:lnTo>
                <a:cubicBezTo>
                  <a:pt x="238741" y="72214"/>
                  <a:pt x="217062" y="64128"/>
                  <a:pt x="194441" y="62503"/>
                </a:cubicBezTo>
                <a:lnTo>
                  <a:pt x="193885" y="45266"/>
                </a:lnTo>
                <a:cubicBezTo>
                  <a:pt x="205627" y="39392"/>
                  <a:pt x="210384" y="25110"/>
                  <a:pt x="204510" y="13368"/>
                </a:cubicBezTo>
                <a:cubicBezTo>
                  <a:pt x="198636" y="1625"/>
                  <a:pt x="184354" y="-3132"/>
                  <a:pt x="172611" y="2742"/>
                </a:cubicBezTo>
                <a:cubicBezTo>
                  <a:pt x="160868" y="8616"/>
                  <a:pt x="156111" y="22898"/>
                  <a:pt x="161986" y="34641"/>
                </a:cubicBezTo>
                <a:cubicBezTo>
                  <a:pt x="164663" y="39992"/>
                  <a:pt x="169258" y="44137"/>
                  <a:pt x="174856" y="46248"/>
                </a:cubicBezTo>
                <a:lnTo>
                  <a:pt x="175384" y="62618"/>
                </a:lnTo>
                <a:cubicBezTo>
                  <a:pt x="152176" y="64596"/>
                  <a:pt x="130066" y="73373"/>
                  <a:pt x="111821" y="87851"/>
                </a:cubicBezTo>
                <a:lnTo>
                  <a:pt x="91215" y="65372"/>
                </a:lnTo>
                <a:cubicBezTo>
                  <a:pt x="99643" y="50415"/>
                  <a:pt x="94350" y="31459"/>
                  <a:pt x="79394" y="23031"/>
                </a:cubicBezTo>
                <a:cubicBezTo>
                  <a:pt x="64437" y="14603"/>
                  <a:pt x="45480" y="19895"/>
                  <a:pt x="37052" y="34852"/>
                </a:cubicBezTo>
                <a:cubicBezTo>
                  <a:pt x="28625" y="49809"/>
                  <a:pt x="33917" y="68765"/>
                  <a:pt x="48874" y="77194"/>
                </a:cubicBezTo>
                <a:cubicBezTo>
                  <a:pt x="57593" y="82107"/>
                  <a:pt x="68146" y="82521"/>
                  <a:pt x="77224" y="78306"/>
                </a:cubicBezTo>
                <a:lnTo>
                  <a:pt x="97858" y="100815"/>
                </a:lnTo>
                <a:cubicBezTo>
                  <a:pt x="79131" y="121207"/>
                  <a:pt x="68129" y="147508"/>
                  <a:pt x="66758" y="175160"/>
                </a:cubicBezTo>
                <a:lnTo>
                  <a:pt x="50746" y="174728"/>
                </a:lnTo>
                <a:cubicBezTo>
                  <a:pt x="45828" y="161148"/>
                  <a:pt x="30833" y="154127"/>
                  <a:pt x="17253" y="159045"/>
                </a:cubicBezTo>
                <a:cubicBezTo>
                  <a:pt x="3673" y="163963"/>
                  <a:pt x="-3348" y="178959"/>
                  <a:pt x="1570" y="192539"/>
                </a:cubicBezTo>
                <a:cubicBezTo>
                  <a:pt x="6489" y="206118"/>
                  <a:pt x="21484" y="213140"/>
                  <a:pt x="35064" y="208221"/>
                </a:cubicBezTo>
                <a:cubicBezTo>
                  <a:pt x="41924" y="205737"/>
                  <a:pt x="47434" y="200499"/>
                  <a:pt x="50264" y="193773"/>
                </a:cubicBezTo>
                <a:lnTo>
                  <a:pt x="67328" y="194235"/>
                </a:lnTo>
                <a:cubicBezTo>
                  <a:pt x="69524" y="214420"/>
                  <a:pt x="76876" y="233701"/>
                  <a:pt x="88677" y="250223"/>
                </a:cubicBezTo>
                <a:lnTo>
                  <a:pt x="47866" y="280502"/>
                </a:lnTo>
                <a:cubicBezTo>
                  <a:pt x="34263" y="272375"/>
                  <a:pt x="16647" y="276814"/>
                  <a:pt x="8520" y="290417"/>
                </a:cubicBezTo>
                <a:cubicBezTo>
                  <a:pt x="393" y="304021"/>
                  <a:pt x="4833" y="321637"/>
                  <a:pt x="18436" y="329763"/>
                </a:cubicBezTo>
                <a:cubicBezTo>
                  <a:pt x="32039" y="337890"/>
                  <a:pt x="49654" y="333451"/>
                  <a:pt x="57782" y="319848"/>
                </a:cubicBezTo>
                <a:cubicBezTo>
                  <a:pt x="62236" y="312392"/>
                  <a:pt x="63074" y="303319"/>
                  <a:pt x="60059" y="295173"/>
                </a:cubicBezTo>
                <a:lnTo>
                  <a:pt x="100944" y="264839"/>
                </a:lnTo>
                <a:cubicBezTo>
                  <a:pt x="116247" y="280367"/>
                  <a:pt x="135524" y="291388"/>
                  <a:pt x="156668" y="296698"/>
                </a:cubicBezTo>
                <a:lnTo>
                  <a:pt x="149014" y="324252"/>
                </a:lnTo>
                <a:cubicBezTo>
                  <a:pt x="130677" y="326069"/>
                  <a:pt x="117285" y="342406"/>
                  <a:pt x="119101" y="360743"/>
                </a:cubicBezTo>
                <a:cubicBezTo>
                  <a:pt x="120918" y="379080"/>
                  <a:pt x="137255" y="392472"/>
                  <a:pt x="155592" y="390656"/>
                </a:cubicBezTo>
                <a:cubicBezTo>
                  <a:pt x="173929" y="388839"/>
                  <a:pt x="187322" y="372501"/>
                  <a:pt x="185505" y="354164"/>
                </a:cubicBezTo>
                <a:cubicBezTo>
                  <a:pt x="184397" y="342979"/>
                  <a:pt x="177731" y="333103"/>
                  <a:pt x="167772" y="327892"/>
                </a:cubicBezTo>
                <a:lnTo>
                  <a:pt x="175571" y="299815"/>
                </a:lnTo>
                <a:cubicBezTo>
                  <a:pt x="178902" y="300095"/>
                  <a:pt x="182263" y="300272"/>
                  <a:pt x="185668" y="300272"/>
                </a:cubicBezTo>
                <a:cubicBezTo>
                  <a:pt x="204830" y="300292"/>
                  <a:pt x="223712" y="295664"/>
                  <a:pt x="240694" y="286786"/>
                </a:cubicBezTo>
                <a:lnTo>
                  <a:pt x="266037" y="326609"/>
                </a:lnTo>
                <a:cubicBezTo>
                  <a:pt x="258117" y="338844"/>
                  <a:pt x="261615" y="355184"/>
                  <a:pt x="273850" y="363104"/>
                </a:cubicBezTo>
                <a:cubicBezTo>
                  <a:pt x="286085" y="371025"/>
                  <a:pt x="302425" y="367527"/>
                  <a:pt x="310346" y="355291"/>
                </a:cubicBezTo>
                <a:cubicBezTo>
                  <a:pt x="318266" y="343056"/>
                  <a:pt x="314768" y="326716"/>
                  <a:pt x="302533" y="318796"/>
                </a:cubicBezTo>
                <a:cubicBezTo>
                  <a:pt x="296307" y="314766"/>
                  <a:pt x="288673" y="313541"/>
                  <a:pt x="281500" y="315421"/>
                </a:cubicBezTo>
                <a:lnTo>
                  <a:pt x="256837" y="276667"/>
                </a:lnTo>
                <a:cubicBezTo>
                  <a:pt x="274278" y="263639"/>
                  <a:pt x="287826" y="246092"/>
                  <a:pt x="296017" y="225923"/>
                </a:cubicBezTo>
                <a:lnTo>
                  <a:pt x="323852" y="234561"/>
                </a:lnTo>
                <a:cubicBezTo>
                  <a:pt x="323827" y="235033"/>
                  <a:pt x="323780" y="235500"/>
                  <a:pt x="323780" y="235978"/>
                </a:cubicBezTo>
                <a:cubicBezTo>
                  <a:pt x="323753" y="250472"/>
                  <a:pt x="335480" y="262243"/>
                  <a:pt x="349974" y="262271"/>
                </a:cubicBezTo>
                <a:cubicBezTo>
                  <a:pt x="364468" y="262298"/>
                  <a:pt x="376239" y="250571"/>
                  <a:pt x="376266" y="236077"/>
                </a:cubicBezTo>
                <a:cubicBezTo>
                  <a:pt x="376293" y="221583"/>
                  <a:pt x="364566" y="209812"/>
                  <a:pt x="350072" y="209784"/>
                </a:cubicBezTo>
                <a:cubicBezTo>
                  <a:pt x="343280" y="209772"/>
                  <a:pt x="336748" y="212393"/>
                  <a:pt x="331848" y="217097"/>
                </a:cubicBezTo>
                <a:lnTo>
                  <a:pt x="301724" y="207747"/>
                </a:lnTo>
                <a:cubicBezTo>
                  <a:pt x="305530" y="191112"/>
                  <a:pt x="305724" y="173855"/>
                  <a:pt x="302294" y="157138"/>
                </a:cubicBezTo>
                <a:lnTo>
                  <a:pt x="338516" y="145065"/>
                </a:lnTo>
                <a:cubicBezTo>
                  <a:pt x="342547" y="149849"/>
                  <a:pt x="348480" y="152617"/>
                  <a:pt x="354736" y="152634"/>
                </a:cubicBezTo>
                <a:close/>
                <a:moveTo>
                  <a:pt x="176143" y="238359"/>
                </a:moveTo>
                <a:cubicBezTo>
                  <a:pt x="168252" y="238359"/>
                  <a:pt x="161855" y="231962"/>
                  <a:pt x="161855" y="224072"/>
                </a:cubicBezTo>
                <a:cubicBezTo>
                  <a:pt x="161855" y="216181"/>
                  <a:pt x="168252" y="209784"/>
                  <a:pt x="176143" y="209784"/>
                </a:cubicBezTo>
                <a:cubicBezTo>
                  <a:pt x="184033" y="209784"/>
                  <a:pt x="190430" y="216181"/>
                  <a:pt x="190430" y="224072"/>
                </a:cubicBezTo>
                <a:cubicBezTo>
                  <a:pt x="190430" y="231962"/>
                  <a:pt x="184033" y="238359"/>
                  <a:pt x="176143" y="238359"/>
                </a:cubicBezTo>
                <a:close/>
                <a:moveTo>
                  <a:pt x="207099" y="176447"/>
                </a:moveTo>
                <a:cubicBezTo>
                  <a:pt x="197893" y="176447"/>
                  <a:pt x="190430" y="168984"/>
                  <a:pt x="190430" y="159778"/>
                </a:cubicBezTo>
                <a:cubicBezTo>
                  <a:pt x="190430" y="150572"/>
                  <a:pt x="197893" y="143109"/>
                  <a:pt x="207099" y="143109"/>
                </a:cubicBezTo>
                <a:cubicBezTo>
                  <a:pt x="216305" y="143109"/>
                  <a:pt x="223768" y="150572"/>
                  <a:pt x="223768" y="159778"/>
                </a:cubicBezTo>
                <a:cubicBezTo>
                  <a:pt x="223768" y="168984"/>
                  <a:pt x="216305" y="176446"/>
                  <a:pt x="207099" y="176447"/>
                </a:cubicBezTo>
                <a:cubicBezTo>
                  <a:pt x="207099" y="176447"/>
                  <a:pt x="207099" y="176447"/>
                  <a:pt x="207099" y="176447"/>
                </a:cubicBezTo>
                <a:close/>
                <a:moveTo>
                  <a:pt x="235674" y="238359"/>
                </a:moveTo>
                <a:cubicBezTo>
                  <a:pt x="226468" y="238359"/>
                  <a:pt x="219005" y="230897"/>
                  <a:pt x="219005" y="221691"/>
                </a:cubicBezTo>
                <a:cubicBezTo>
                  <a:pt x="219005" y="212485"/>
                  <a:pt x="226468" y="205022"/>
                  <a:pt x="235674" y="205022"/>
                </a:cubicBezTo>
                <a:cubicBezTo>
                  <a:pt x="244880" y="205022"/>
                  <a:pt x="252343" y="212485"/>
                  <a:pt x="252343" y="221691"/>
                </a:cubicBezTo>
                <a:cubicBezTo>
                  <a:pt x="252343" y="230896"/>
                  <a:pt x="244880" y="238359"/>
                  <a:pt x="235674" y="238359"/>
                </a:cubicBezTo>
                <a:cubicBezTo>
                  <a:pt x="235674" y="238359"/>
                  <a:pt x="235674" y="238359"/>
                  <a:pt x="235674" y="238359"/>
                </a:cubicBezTo>
                <a:close/>
              </a:path>
            </a:pathLst>
          </a:custGeom>
          <a:solidFill>
            <a:srgbClr val="00B050"/>
          </a:solidFill>
          <a:ln w="4763" cap="flat">
            <a:noFill/>
            <a:prstDash val="solid"/>
            <a:miter/>
          </a:ln>
        </p:spPr>
        <p:txBody>
          <a:bodyPr rtlCol="0" anchor="ctr"/>
          <a:lstStyle/>
          <a:p>
            <a:endParaRPr lang="en-US"/>
          </a:p>
        </p:txBody>
      </p:sp>
      <p:sp>
        <p:nvSpPr>
          <p:cNvPr id="2" name="Flowchart: Connector 1">
            <a:extLst>
              <a:ext uri="{FF2B5EF4-FFF2-40B4-BE49-F238E27FC236}">
                <a16:creationId xmlns:a16="http://schemas.microsoft.com/office/drawing/2014/main" id="{F735E353-5F38-47A1-B4B1-D4B279B57B04}"/>
              </a:ext>
            </a:extLst>
          </p:cNvPr>
          <p:cNvSpPr/>
          <p:nvPr/>
        </p:nvSpPr>
        <p:spPr>
          <a:xfrm rot="18974392">
            <a:off x="5921790" y="3855314"/>
            <a:ext cx="190592" cy="170363"/>
          </a:xfrm>
          <a:prstGeom prst="flowChartConnector">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48F7C1AD-4051-B0ED-9B4D-0CF016BB4221}"/>
              </a:ext>
            </a:extLst>
          </p:cNvPr>
          <p:cNvSpPr/>
          <p:nvPr/>
        </p:nvSpPr>
        <p:spPr>
          <a:xfrm rot="18974392">
            <a:off x="6759748" y="5194706"/>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BDBBA43-2DCB-4235-04C3-C3456C062044}"/>
              </a:ext>
            </a:extLst>
          </p:cNvPr>
          <p:cNvSpPr/>
          <p:nvPr/>
        </p:nvSpPr>
        <p:spPr>
          <a:xfrm rot="18974392">
            <a:off x="6196673" y="2706466"/>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51B5E48E-D47C-C645-20EB-446DD1D40ABC}"/>
              </a:ext>
            </a:extLst>
          </p:cNvPr>
          <p:cNvSpPr/>
          <p:nvPr/>
        </p:nvSpPr>
        <p:spPr>
          <a:xfrm rot="18974392">
            <a:off x="8069096" y="5066551"/>
            <a:ext cx="220832" cy="188537"/>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896F6BEA-B2F0-1DE0-9EAE-58E7D66E5EBB}"/>
              </a:ext>
            </a:extLst>
          </p:cNvPr>
          <p:cNvSpPr/>
          <p:nvPr/>
        </p:nvSpPr>
        <p:spPr>
          <a:xfrm rot="18974392">
            <a:off x="7534959" y="3223023"/>
            <a:ext cx="220832" cy="188537"/>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42628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52 -0.00231 C 0.0237 -0.02407 0.04401 -0.04606 0.05755 -0.0581 C 0.07109 -0.07014 0.07539 -0.07338 0.08464 -0.07523 C 0.09375 -0.07685 0.10716 -0.07778 0.1125 -0.06898 C 0.11784 -0.06018 0.11667 -0.03981 0.1168 -0.02245 C 0.11706 -0.00509 0.11224 0.02546 0.11341 0.03496 " pathEditMode="relative" ptsTypes="AAAAAA">
                                      <p:cBhvr>
                                        <p:cTn id="6" dur="2000" fill="hold"/>
                                        <p:tgtEl>
                                          <p:spTgt spid="61"/>
                                        </p:tgtEl>
                                        <p:attrNameLst>
                                          <p:attrName>ppt_x</p:attrName>
                                          <p:attrName>ppt_y</p:attrName>
                                        </p:attrNameLst>
                                      </p:cBhvr>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61"/>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childTnLst>
                                </p:cTn>
                              </p:par>
                            </p:childTnLst>
                          </p:cTn>
                        </p:par>
                        <p:par>
                          <p:cTn id="12" fill="hold">
                            <p:stCondLst>
                              <p:cond delay="2000"/>
                            </p:stCondLst>
                            <p:childTnLst>
                              <p:par>
                                <p:cTn id="13" presetID="0" presetClass="path" presetSubtype="0" accel="50000" decel="50000" fill="hold" nodeType="afterEffect">
                                  <p:stCondLst>
                                    <p:cond delay="0"/>
                                  </p:stCondLst>
                                  <p:childTnLst>
                                    <p:animMotion origin="layout" path="M 0.00065 0.00648 C 0.00729 -0.00694 0.01393 -0.02037 0.01693 0.02315 C 0.02005 0.0669 0.01992 0.26829 0.01875 0.26852 C 0.01758 0.26875 0.01172 0.02523 0.01003 0.02477 C 0.00846 0.02431 0.01081 0.26458 0.00924 0.26551 C 0.00768 0.26621 0.00208 0.03009 0.00065 0.0294 C -0.00078 0.02871 0.0026 0.2632 0.00065 0.26088 C -0.00143 0.25857 -0.00964 0.01644 -0.01146 0.01551 C -0.01328 0.01482 -0.00964 0.25695 -0.01055 0.25625 C -0.01159 0.25556 -0.01667 0.00787 -0.01745 0.01111 C -0.01836 0.01412 -0.01458 0.27338 -0.01576 0.27454 C -0.01693 0.27593 -0.02292 0.01991 -0.02435 0.01875 C -0.02578 0.01736 -0.02292 0.2669 -0.02435 0.2669 C -0.02578 0.2669 -0.03125 0.02199 -0.03307 0.01875 C -0.03477 0.01528 -0.03503 0.20509 -0.03477 0.24699 C -0.03451 0.28889 -0.03529 0.26296 -0.03125 0.26991 C -0.02721 0.27708 -0.01537 0.20833 -0.01055 0.29005 " pathEditMode="relative" ptsTypes="AAAAAAAAAAAAAAAAA">
                                      <p:cBhvr>
                                        <p:cTn id="14" dur="2000" fill="hold"/>
                                        <p:tgtEl>
                                          <p:spTgt spid="6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9"/>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childTnLst>
                                </p:cTn>
                              </p:par>
                              <p:par>
                                <p:cTn id="22" presetID="0" presetClass="path" presetSubtype="0" accel="50000" decel="50000" fill="hold" nodeType="withEffect">
                                  <p:stCondLst>
                                    <p:cond delay="0"/>
                                  </p:stCondLst>
                                  <p:childTnLst>
                                    <p:animMotion origin="layout" path="M 0.01042 0.01319 C 0.00951 0.04884 0.00847 0.08472 0.01133 0.10463 C 0.01406 0.12453 0.01328 0.13564 0.02695 0.1324 C 0.04063 0.12939 0.06901 0.12013 0.09323 0.08588 C 0.11758 0.05185 0.14909 -0.01644 0.17266 -0.07223 C 0.1961 -0.12801 0.21524 -0.20162 0.23451 -0.24885 C 0.25391 -0.2963 0.26758 -0.32871 0.28854 -0.35579 C 0.30964 -0.38311 0.33529 -0.40417 0.36094 -0.41181 C 0.38672 -0.41922 0.42552 -0.40649 0.44297 -0.40093 C 0.46042 -0.39514 0.45899 -0.39491 0.46563 -0.37755 C 0.47227 -0.36019 0.47995 -0.32338 0.48307 -0.297 C 0.48633 -0.27061 0.47708 -0.22917 0.4849 -0.21945 " pathEditMode="relative" ptsTypes="AAAAAAAAAAAA">
                                      <p:cBhvr>
                                        <p:cTn id="23" dur="3000" fill="hold"/>
                                        <p:tgtEl>
                                          <p:spTgt spid="92"/>
                                        </p:tgtEl>
                                        <p:attrNameLst>
                                          <p:attrName>ppt_x</p:attrName>
                                          <p:attrName>ppt_y</p:attrName>
                                        </p:attrNameLst>
                                      </p:cBhvr>
                                    </p:animMotion>
                                  </p:childTnLst>
                                </p:cTn>
                              </p:par>
                            </p:childTnLst>
                          </p:cTn>
                        </p:par>
                        <p:par>
                          <p:cTn id="24" fill="hold">
                            <p:stCondLst>
                              <p:cond delay="3000"/>
                            </p:stCondLst>
                            <p:childTnLst>
                              <p:par>
                                <p:cTn id="25" presetID="1" presetClass="exit" presetSubtype="0" fill="hold" nodeType="afterEffect">
                                  <p:stCondLst>
                                    <p:cond delay="0"/>
                                  </p:stCondLst>
                                  <p:childTnLst>
                                    <p:set>
                                      <p:cBhvr>
                                        <p:cTn id="26" dur="1" fill="hold">
                                          <p:stCondLst>
                                            <p:cond delay="0"/>
                                          </p:stCondLst>
                                        </p:cTn>
                                        <p:tgtEl>
                                          <p:spTgt spid="92"/>
                                        </p:tgtEl>
                                        <p:attrNameLst>
                                          <p:attrName>style.visibility</p:attrName>
                                        </p:attrNameLst>
                                      </p:cBhvr>
                                      <p:to>
                                        <p:strVal val="hidden"/>
                                      </p:to>
                                    </p:set>
                                  </p:childTnLst>
                                </p:cTn>
                              </p:par>
                            </p:childTnLst>
                          </p:cTn>
                        </p:par>
                        <p:par>
                          <p:cTn id="27" fill="hold">
                            <p:stCondLst>
                              <p:cond delay="3000"/>
                            </p:stCondLst>
                            <p:childTnLst>
                              <p:par>
                                <p:cTn id="28" presetID="1" presetClass="entr" presetSubtype="0"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3"/>
                                        </p:tgtEl>
                                        <p:attrNameLst>
                                          <p:attrName>style.visibility</p:attrName>
                                        </p:attrNameLst>
                                      </p:cBhvr>
                                      <p:to>
                                        <p:strVal val="visible"/>
                                      </p:to>
                                    </p:set>
                                  </p:childTnLst>
                                </p:cTn>
                              </p:par>
                            </p:childTnLst>
                          </p:cTn>
                        </p:par>
                        <p:par>
                          <p:cTn id="32" fill="hold">
                            <p:stCondLst>
                              <p:cond delay="3000"/>
                            </p:stCondLst>
                            <p:childTnLst>
                              <p:par>
                                <p:cTn id="33" presetID="0" presetClass="path" presetSubtype="0" accel="50000" decel="50000" fill="hold" grpId="1" nodeType="afterEffect">
                                  <p:stCondLst>
                                    <p:cond delay="0"/>
                                  </p:stCondLst>
                                  <p:childTnLst>
                                    <p:animMotion origin="layout" path="M -0.00169 0.00324 L 0.03229 0.43125 " pathEditMode="relative" ptsTypes="AA">
                                      <p:cBhvr>
                                        <p:cTn id="34" dur="2500" fill="hold"/>
                                        <p:tgtEl>
                                          <p:spTgt spid="81"/>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00235 -0.0007 L -0.07201 0.32477 " pathEditMode="relative" ptsTypes="AA">
                                      <p:cBhvr>
                                        <p:cTn id="36" dur="2000" fill="hold"/>
                                        <p:tgtEl>
                                          <p:spTgt spid="93"/>
                                        </p:tgtEl>
                                        <p:attrNameLst>
                                          <p:attrName>ppt_x</p:attrName>
                                          <p:attrName>ppt_y</p:attrName>
                                        </p:attrNameLst>
                                      </p:cBhvr>
                                    </p:animMotion>
                                  </p:childTnLst>
                                </p:cTn>
                              </p:par>
                            </p:childTnLst>
                          </p:cTn>
                        </p:par>
                        <p:par>
                          <p:cTn id="37" fill="hold">
                            <p:stCondLst>
                              <p:cond delay="5500"/>
                            </p:stCondLst>
                            <p:childTnLst>
                              <p:par>
                                <p:cTn id="38" presetID="1" presetClass="entr" presetSubtype="0"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childTnLst>
                                </p:cTn>
                              </p:par>
                            </p:childTnLst>
                          </p:cTn>
                        </p:par>
                        <p:par>
                          <p:cTn id="40" fill="hold">
                            <p:stCondLst>
                              <p:cond delay="5500"/>
                            </p:stCondLst>
                            <p:childTnLst>
                              <p:par>
                                <p:cTn id="41" presetID="0" presetClass="path" presetSubtype="0" accel="50000" decel="50000" fill="hold" nodeType="afterEffect">
                                  <p:stCondLst>
                                    <p:cond delay="0"/>
                                  </p:stCondLst>
                                  <p:childTnLst>
                                    <p:animMotion origin="layout" path="M -0.00052 0.00718 C -0.00052 0.02037 -0.00052 0.0338 0.00989 0.04121 C 0.02031 0.04838 0.03685 0.04838 0.06224 0.05047 C 0.0875 0.05255 0.16159 0.05347 0.16159 0.05347 C 0.19726 0.05533 0.2569 0.0794 0.27591 0.06134 " pathEditMode="relative" ptsTypes="AAAAA">
                                      <p:cBhvr>
                                        <p:cTn id="42" dur="2000" fill="hold"/>
                                        <p:tgtEl>
                                          <p:spTgt spid="94"/>
                                        </p:tgtEl>
                                        <p:attrNameLst>
                                          <p:attrName>ppt_x</p:attrName>
                                          <p:attrName>ppt_y</p:attrName>
                                        </p:attrNameLst>
                                      </p:cBhvr>
                                    </p:animMotion>
                                  </p:childTnLst>
                                </p:cTn>
                              </p:par>
                            </p:childTnLst>
                          </p:cTn>
                        </p:par>
                        <p:par>
                          <p:cTn id="43" fill="hold">
                            <p:stCondLst>
                              <p:cond delay="7500"/>
                            </p:stCondLst>
                            <p:childTnLst>
                              <p:par>
                                <p:cTn id="44" presetID="1" presetClass="exit" presetSubtype="0" fill="hold" nodeType="afterEffect">
                                  <p:stCondLst>
                                    <p:cond delay="0"/>
                                  </p:stCondLst>
                                  <p:childTnLst>
                                    <p:set>
                                      <p:cBhvr>
                                        <p:cTn id="45"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ACFE09-30C6-0ABD-C209-AEC3DB79738F}"/>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B75AE6C4-960A-B44B-D94C-EF26B1E66BEA}"/>
              </a:ext>
            </a:extLst>
          </p:cNvPr>
          <p:cNvSpPr>
            <a:spLocks noGrp="1"/>
          </p:cNvSpPr>
          <p:nvPr>
            <p:ph type="title"/>
          </p:nvPr>
        </p:nvSpPr>
        <p:spPr/>
        <p:txBody>
          <a:bodyPr/>
          <a:lstStyle/>
          <a:p>
            <a:r>
              <a:rPr lang="en-US"/>
              <a:t>Key Goals</a:t>
            </a:r>
          </a:p>
        </p:txBody>
      </p:sp>
      <p:grpSp>
        <p:nvGrpSpPr>
          <p:cNvPr id="7" name="Group 6">
            <a:extLst>
              <a:ext uri="{FF2B5EF4-FFF2-40B4-BE49-F238E27FC236}">
                <a16:creationId xmlns:a16="http://schemas.microsoft.com/office/drawing/2014/main" id="{0DF5CE15-F22E-85B4-5BAB-DCCB07367365}"/>
              </a:ext>
            </a:extLst>
          </p:cNvPr>
          <p:cNvGrpSpPr/>
          <p:nvPr/>
        </p:nvGrpSpPr>
        <p:grpSpPr>
          <a:xfrm>
            <a:off x="327736" y="1647925"/>
            <a:ext cx="3954606" cy="4481310"/>
            <a:chOff x="327736" y="1647925"/>
            <a:chExt cx="3954606" cy="4481310"/>
          </a:xfrm>
        </p:grpSpPr>
        <p:sp>
          <p:nvSpPr>
            <p:cNvPr id="8" name="Oval 7">
              <a:extLst>
                <a:ext uri="{FF2B5EF4-FFF2-40B4-BE49-F238E27FC236}">
                  <a16:creationId xmlns:a16="http://schemas.microsoft.com/office/drawing/2014/main" id="{17680887-07A8-269B-FE54-9DE91F9694A8}"/>
                </a:ext>
              </a:extLst>
            </p:cNvPr>
            <p:cNvSpPr/>
            <p:nvPr/>
          </p:nvSpPr>
          <p:spPr>
            <a:xfrm>
              <a:off x="451029" y="1821539"/>
              <a:ext cx="3643887" cy="1265474"/>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Arrow: Down 8">
              <a:extLst>
                <a:ext uri="{FF2B5EF4-FFF2-40B4-BE49-F238E27FC236}">
                  <a16:creationId xmlns:a16="http://schemas.microsoft.com/office/drawing/2014/main" id="{923B7AFB-8BC2-7B1B-AE98-052D1AE2918D}"/>
                </a:ext>
              </a:extLst>
            </p:cNvPr>
            <p:cNvSpPr/>
            <p:nvPr/>
          </p:nvSpPr>
          <p:spPr>
            <a:xfrm>
              <a:off x="1925533" y="4920256"/>
              <a:ext cx="706179" cy="451955"/>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FA9E89FA-A808-167A-ADAD-2BC1B3B14E12}"/>
                </a:ext>
              </a:extLst>
            </p:cNvPr>
            <p:cNvSpPr/>
            <p:nvPr/>
          </p:nvSpPr>
          <p:spPr>
            <a:xfrm>
              <a:off x="583791" y="5281820"/>
              <a:ext cx="3389662" cy="847415"/>
            </a:xfrm>
            <a:custGeom>
              <a:avLst/>
              <a:gdLst>
                <a:gd name="connsiteX0" fmla="*/ 0 w 3389662"/>
                <a:gd name="connsiteY0" fmla="*/ 0 h 847415"/>
                <a:gd name="connsiteX1" fmla="*/ 3389662 w 3389662"/>
                <a:gd name="connsiteY1" fmla="*/ 0 h 847415"/>
                <a:gd name="connsiteX2" fmla="*/ 3389662 w 3389662"/>
                <a:gd name="connsiteY2" fmla="*/ 847415 h 847415"/>
                <a:gd name="connsiteX3" fmla="*/ 0 w 3389662"/>
                <a:gd name="connsiteY3" fmla="*/ 847415 h 847415"/>
                <a:gd name="connsiteX4" fmla="*/ 0 w 3389662"/>
                <a:gd name="connsiteY4" fmla="*/ 0 h 84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662" h="847415">
                  <a:moveTo>
                    <a:pt x="0" y="0"/>
                  </a:moveTo>
                  <a:lnTo>
                    <a:pt x="3389662" y="0"/>
                  </a:lnTo>
                  <a:lnTo>
                    <a:pt x="3389662" y="847415"/>
                  </a:lnTo>
                  <a:lnTo>
                    <a:pt x="0" y="847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   </a:t>
              </a:r>
            </a:p>
            <a:p>
              <a:pPr marL="0" lvl="0" indent="0" algn="ctr" defTabSz="755650">
                <a:lnSpc>
                  <a:spcPct val="90000"/>
                </a:lnSpc>
                <a:spcBef>
                  <a:spcPct val="0"/>
                </a:spcBef>
                <a:spcAft>
                  <a:spcPct val="35000"/>
                </a:spcAft>
                <a:buNone/>
              </a:pPr>
              <a:endParaRPr lang="en-US" sz="1700" kern="1200"/>
            </a:p>
          </p:txBody>
        </p:sp>
        <p:sp>
          <p:nvSpPr>
            <p:cNvPr id="14" name="Freeform: Shape 13">
              <a:extLst>
                <a:ext uri="{FF2B5EF4-FFF2-40B4-BE49-F238E27FC236}">
                  <a16:creationId xmlns:a16="http://schemas.microsoft.com/office/drawing/2014/main" id="{29A01A9B-BA40-E4E1-6408-6675AA92E9F7}"/>
                </a:ext>
              </a:extLst>
            </p:cNvPr>
            <p:cNvSpPr/>
            <p:nvPr/>
          </p:nvSpPr>
          <p:spPr>
            <a:xfrm>
              <a:off x="1775823" y="3184748"/>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chemeClr val="bg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5" name="Freeform: Shape 14">
              <a:extLst>
                <a:ext uri="{FF2B5EF4-FFF2-40B4-BE49-F238E27FC236}">
                  <a16:creationId xmlns:a16="http://schemas.microsoft.com/office/drawing/2014/main" id="{6CC5A967-780A-A6B5-E407-44BC84432305}"/>
                </a:ext>
              </a:extLst>
            </p:cNvPr>
            <p:cNvSpPr/>
            <p:nvPr/>
          </p:nvSpPr>
          <p:spPr>
            <a:xfrm>
              <a:off x="866263" y="2231123"/>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6" name="Freeform: Shape 15">
              <a:extLst>
                <a:ext uri="{FF2B5EF4-FFF2-40B4-BE49-F238E27FC236}">
                  <a16:creationId xmlns:a16="http://schemas.microsoft.com/office/drawing/2014/main" id="{BA119833-40C3-398D-E6A6-27891F1EE012}"/>
                </a:ext>
              </a:extLst>
            </p:cNvPr>
            <p:cNvSpPr/>
            <p:nvPr/>
          </p:nvSpPr>
          <p:spPr>
            <a:xfrm>
              <a:off x="2165634" y="1923794"/>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rgbClr val="FF5353"/>
            </a:solidFill>
            <a:ln>
              <a:solidFill>
                <a:srgbClr val="FF535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7" name="Shape 16">
              <a:extLst>
                <a:ext uri="{FF2B5EF4-FFF2-40B4-BE49-F238E27FC236}">
                  <a16:creationId xmlns:a16="http://schemas.microsoft.com/office/drawing/2014/main" id="{31C1751A-DC74-4841-A27F-05F03C76F928}"/>
                </a:ext>
              </a:extLst>
            </p:cNvPr>
            <p:cNvSpPr/>
            <p:nvPr/>
          </p:nvSpPr>
          <p:spPr>
            <a:xfrm>
              <a:off x="327736" y="1647925"/>
              <a:ext cx="3954606" cy="316368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21" name="TextBox 20">
            <a:extLst>
              <a:ext uri="{FF2B5EF4-FFF2-40B4-BE49-F238E27FC236}">
                <a16:creationId xmlns:a16="http://schemas.microsoft.com/office/drawing/2014/main" id="{A4D2A6DC-36B8-B245-A741-3D5C97E7DD6F}"/>
              </a:ext>
            </a:extLst>
          </p:cNvPr>
          <p:cNvSpPr txBox="1"/>
          <p:nvPr/>
        </p:nvSpPr>
        <p:spPr>
          <a:xfrm>
            <a:off x="5808742" y="865563"/>
            <a:ext cx="4743630" cy="1200329"/>
          </a:xfrm>
          <a:prstGeom prst="rect">
            <a:avLst/>
          </a:prstGeom>
          <a:noFill/>
          <a:ln>
            <a:solidFill>
              <a:schemeClr val="bg1"/>
            </a:solidFill>
          </a:ln>
        </p:spPr>
        <p:txBody>
          <a:bodyPr wrap="square" rtlCol="0">
            <a:spAutoFit/>
          </a:bodyPr>
          <a:lstStyle/>
          <a:p>
            <a:pPr lvl="0">
              <a:lnSpc>
                <a:spcPct val="100000"/>
              </a:lnSpc>
            </a:pPr>
            <a:r>
              <a:rPr lang="en-US" sz="2400">
                <a:ln w="3175">
                  <a:noFill/>
                </a:ln>
                <a:solidFill>
                  <a:srgbClr val="92D050"/>
                </a:solidFill>
                <a:latin typeface="Arial" panose="020B0604020202020204" pitchFamily="34" charset="0"/>
                <a:cs typeface="Arial" panose="020B0604020202020204" pitchFamily="34" charset="0"/>
              </a:rPr>
              <a:t>Enhancing efficiency and preventing the potential hazards of large water filtration systems</a:t>
            </a:r>
          </a:p>
        </p:txBody>
      </p:sp>
      <p:sp>
        <p:nvSpPr>
          <p:cNvPr id="25" name="TextBox 24">
            <a:extLst>
              <a:ext uri="{FF2B5EF4-FFF2-40B4-BE49-F238E27FC236}">
                <a16:creationId xmlns:a16="http://schemas.microsoft.com/office/drawing/2014/main" id="{9C0C9AD8-297D-7F3D-AA77-747A2F97C43B}"/>
              </a:ext>
            </a:extLst>
          </p:cNvPr>
          <p:cNvSpPr txBox="1"/>
          <p:nvPr/>
        </p:nvSpPr>
        <p:spPr>
          <a:xfrm>
            <a:off x="5808742" y="2332439"/>
            <a:ext cx="4743630" cy="830997"/>
          </a:xfrm>
          <a:prstGeom prst="rect">
            <a:avLst/>
          </a:prstGeom>
          <a:noFill/>
        </p:spPr>
        <p:txBody>
          <a:bodyPr wrap="square" rtlCol="0">
            <a:spAutoFit/>
          </a:bodyPr>
          <a:lstStyle/>
          <a:p>
            <a:pPr lvl="0">
              <a:lnSpc>
                <a:spcPct val="100000"/>
              </a:lnSpc>
            </a:pPr>
            <a:r>
              <a:rPr lang="en-US" sz="2400">
                <a:ln w="3175">
                  <a:noFill/>
                </a:ln>
                <a:solidFill>
                  <a:srgbClr val="FF5353"/>
                </a:solidFill>
                <a:latin typeface="Arial" panose="020B0604020202020204" pitchFamily="34" charset="0"/>
                <a:cs typeface="Arial" panose="020B0604020202020204" pitchFamily="34" charset="0"/>
              </a:rPr>
              <a:t>Use the device at the home of patients</a:t>
            </a:r>
          </a:p>
        </p:txBody>
      </p:sp>
      <p:sp>
        <p:nvSpPr>
          <p:cNvPr id="29" name="TextBox 28">
            <a:extLst>
              <a:ext uri="{FF2B5EF4-FFF2-40B4-BE49-F238E27FC236}">
                <a16:creationId xmlns:a16="http://schemas.microsoft.com/office/drawing/2014/main" id="{A3313195-2D35-BB9D-D076-6247F997BEFB}"/>
              </a:ext>
            </a:extLst>
          </p:cNvPr>
          <p:cNvSpPr txBox="1"/>
          <p:nvPr/>
        </p:nvSpPr>
        <p:spPr>
          <a:xfrm>
            <a:off x="5808742" y="3633989"/>
            <a:ext cx="4743630" cy="830997"/>
          </a:xfrm>
          <a:prstGeom prst="rect">
            <a:avLst/>
          </a:prstGeom>
          <a:noFill/>
          <a:ln>
            <a:noFill/>
          </a:ln>
        </p:spPr>
        <p:txBody>
          <a:bodyPr wrap="square" rtlCol="0">
            <a:spAutoFit/>
          </a:bodyPr>
          <a:lstStyle/>
          <a:p>
            <a:pPr lvl="0">
              <a:lnSpc>
                <a:spcPct val="100000"/>
              </a:lnSpc>
            </a:pPr>
            <a:r>
              <a:rPr lang="en-US" sz="2400">
                <a:ln w="3175">
                  <a:noFill/>
                </a:ln>
                <a:solidFill>
                  <a:schemeClr val="bg2"/>
                </a:solidFill>
                <a:cs typeface="Arial" panose="020B0604020202020204" pitchFamily="34" charset="0"/>
              </a:rPr>
              <a:t>Recycling spent dialysate back into ultra-pure water</a:t>
            </a:r>
          </a:p>
        </p:txBody>
      </p:sp>
      <p:sp>
        <p:nvSpPr>
          <p:cNvPr id="18" name="TextBox 17">
            <a:extLst>
              <a:ext uri="{FF2B5EF4-FFF2-40B4-BE49-F238E27FC236}">
                <a16:creationId xmlns:a16="http://schemas.microsoft.com/office/drawing/2014/main" id="{D7A48F18-D17A-3C84-E9B1-CCB484D85628}"/>
              </a:ext>
            </a:extLst>
          </p:cNvPr>
          <p:cNvSpPr txBox="1"/>
          <p:nvPr/>
        </p:nvSpPr>
        <p:spPr>
          <a:xfrm>
            <a:off x="5808742" y="5011423"/>
            <a:ext cx="4465987" cy="830997"/>
          </a:xfrm>
          <a:prstGeom prst="rect">
            <a:avLst/>
          </a:prstGeom>
          <a:noFill/>
        </p:spPr>
        <p:txBody>
          <a:bodyPr wrap="square" rtlCol="0">
            <a:spAutoFit/>
          </a:bodyPr>
          <a:lstStyle/>
          <a:p>
            <a:r>
              <a:rPr lang="en-US" sz="2400">
                <a:ln w="3175">
                  <a:noFill/>
                </a:ln>
                <a:solidFill>
                  <a:schemeClr val="accent1">
                    <a:lumMod val="40000"/>
                    <a:lumOff val="60000"/>
                  </a:schemeClr>
                </a:solidFill>
                <a:cs typeface="Arial" panose="020B0604020202020204" pitchFamily="34" charset="0"/>
              </a:rPr>
              <a:t>Filtered water will meet ultra-pure water standards </a:t>
            </a:r>
          </a:p>
        </p:txBody>
      </p:sp>
      <p:pic>
        <p:nvPicPr>
          <p:cNvPr id="20" name="Graphic 19" descr="House with solid fill">
            <a:extLst>
              <a:ext uri="{FF2B5EF4-FFF2-40B4-BE49-F238E27FC236}">
                <a16:creationId xmlns:a16="http://schemas.microsoft.com/office/drawing/2014/main" id="{6BE08290-3ECD-5CD1-F557-6DEB725E76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6942" y="2138926"/>
            <a:ext cx="728505" cy="728505"/>
          </a:xfrm>
          <a:prstGeom prst="rect">
            <a:avLst/>
          </a:prstGeom>
        </p:spPr>
      </p:pic>
      <p:pic>
        <p:nvPicPr>
          <p:cNvPr id="33" name="Graphic 32" descr="Warning with solid fill">
            <a:extLst>
              <a:ext uri="{FF2B5EF4-FFF2-40B4-BE49-F238E27FC236}">
                <a16:creationId xmlns:a16="http://schemas.microsoft.com/office/drawing/2014/main" id="{7EE67905-DDC4-418D-3B52-EA4D96BFC0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2688" y="2418722"/>
            <a:ext cx="728505" cy="728505"/>
          </a:xfrm>
          <a:prstGeom prst="rect">
            <a:avLst/>
          </a:prstGeom>
        </p:spPr>
      </p:pic>
      <p:grpSp>
        <p:nvGrpSpPr>
          <p:cNvPr id="40" name="Group 39">
            <a:extLst>
              <a:ext uri="{FF2B5EF4-FFF2-40B4-BE49-F238E27FC236}">
                <a16:creationId xmlns:a16="http://schemas.microsoft.com/office/drawing/2014/main" id="{A8D630F1-9A16-9270-4B01-A0725B45050C}"/>
              </a:ext>
            </a:extLst>
          </p:cNvPr>
          <p:cNvGrpSpPr/>
          <p:nvPr/>
        </p:nvGrpSpPr>
        <p:grpSpPr>
          <a:xfrm>
            <a:off x="4828413" y="2400578"/>
            <a:ext cx="711320" cy="712594"/>
            <a:chOff x="4828413" y="2793029"/>
            <a:chExt cx="711320" cy="712594"/>
          </a:xfrm>
        </p:grpSpPr>
        <p:grpSp>
          <p:nvGrpSpPr>
            <p:cNvPr id="22" name="Group 21">
              <a:extLst>
                <a:ext uri="{FF2B5EF4-FFF2-40B4-BE49-F238E27FC236}">
                  <a16:creationId xmlns:a16="http://schemas.microsoft.com/office/drawing/2014/main" id="{CC30D007-84B2-24AE-86F2-3EAA3D23846A}"/>
                </a:ext>
              </a:extLst>
            </p:cNvPr>
            <p:cNvGrpSpPr/>
            <p:nvPr/>
          </p:nvGrpSpPr>
          <p:grpSpPr>
            <a:xfrm>
              <a:off x="4828413" y="2819367"/>
              <a:ext cx="711320" cy="686256"/>
              <a:chOff x="2932693" y="285861"/>
              <a:chExt cx="1271123" cy="1271123"/>
            </a:xfrm>
          </p:grpSpPr>
          <p:sp>
            <p:nvSpPr>
              <p:cNvPr id="23" name="Oval 22">
                <a:extLst>
                  <a:ext uri="{FF2B5EF4-FFF2-40B4-BE49-F238E27FC236}">
                    <a16:creationId xmlns:a16="http://schemas.microsoft.com/office/drawing/2014/main" id="{8FEAA1E5-5FBD-8326-150E-20F12A9CB1B5}"/>
                  </a:ext>
                </a:extLst>
              </p:cNvPr>
              <p:cNvSpPr/>
              <p:nvPr/>
            </p:nvSpPr>
            <p:spPr>
              <a:xfrm>
                <a:off x="2932693" y="285861"/>
                <a:ext cx="1271123" cy="1271123"/>
              </a:xfrm>
              <a:prstGeom prst="ellipse">
                <a:avLst/>
              </a:prstGeom>
              <a:solidFill>
                <a:srgbClr val="FF535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Oval 4">
                <a:extLst>
                  <a:ext uri="{FF2B5EF4-FFF2-40B4-BE49-F238E27FC236}">
                    <a16:creationId xmlns:a16="http://schemas.microsoft.com/office/drawing/2014/main" id="{21795319-AD42-A7CE-A11C-6791B1AD7445}"/>
                  </a:ext>
                </a:extLst>
              </p:cNvPr>
              <p:cNvSpPr txBox="1"/>
              <p:nvPr/>
            </p:nvSpPr>
            <p:spPr>
              <a:xfrm>
                <a:off x="3118845" y="472013"/>
                <a:ext cx="898819" cy="89881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pic>
          <p:nvPicPr>
            <p:cNvPr id="31" name="Graphic 30" descr="House with solid fill">
              <a:extLst>
                <a:ext uri="{FF2B5EF4-FFF2-40B4-BE49-F238E27FC236}">
                  <a16:creationId xmlns:a16="http://schemas.microsoft.com/office/drawing/2014/main" id="{19AEF44B-FDBC-DD9E-FEDA-09925F059C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3183" y="2793029"/>
              <a:ext cx="691395" cy="691395"/>
            </a:xfrm>
            <a:prstGeom prst="rect">
              <a:avLst/>
            </a:prstGeom>
          </p:spPr>
        </p:pic>
      </p:grpSp>
      <p:pic>
        <p:nvPicPr>
          <p:cNvPr id="37" name="Graphic 36" descr="Recycle with solid fill">
            <a:extLst>
              <a:ext uri="{FF2B5EF4-FFF2-40B4-BE49-F238E27FC236}">
                <a16:creationId xmlns:a16="http://schemas.microsoft.com/office/drawing/2014/main" id="{BF35DCCD-9147-E6F4-F446-F9A962FF5B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3668" y="3363109"/>
            <a:ext cx="914400" cy="914400"/>
          </a:xfrm>
          <a:prstGeom prst="rect">
            <a:avLst/>
          </a:prstGeom>
        </p:spPr>
      </p:pic>
      <p:grpSp>
        <p:nvGrpSpPr>
          <p:cNvPr id="39" name="Group 38">
            <a:extLst>
              <a:ext uri="{FF2B5EF4-FFF2-40B4-BE49-F238E27FC236}">
                <a16:creationId xmlns:a16="http://schemas.microsoft.com/office/drawing/2014/main" id="{186BB8AD-41DC-703F-BF6B-D6ABCA06BD02}"/>
              </a:ext>
            </a:extLst>
          </p:cNvPr>
          <p:cNvGrpSpPr/>
          <p:nvPr/>
        </p:nvGrpSpPr>
        <p:grpSpPr>
          <a:xfrm>
            <a:off x="4823258" y="1122600"/>
            <a:ext cx="711320" cy="686256"/>
            <a:chOff x="4823222" y="1816923"/>
            <a:chExt cx="711320" cy="686256"/>
          </a:xfrm>
        </p:grpSpPr>
        <p:grpSp>
          <p:nvGrpSpPr>
            <p:cNvPr id="2" name="Group 1">
              <a:extLst>
                <a:ext uri="{FF2B5EF4-FFF2-40B4-BE49-F238E27FC236}">
                  <a16:creationId xmlns:a16="http://schemas.microsoft.com/office/drawing/2014/main" id="{23F8FE31-430C-CBDF-F761-2108136AFEF6}"/>
                </a:ext>
              </a:extLst>
            </p:cNvPr>
            <p:cNvGrpSpPr/>
            <p:nvPr/>
          </p:nvGrpSpPr>
          <p:grpSpPr>
            <a:xfrm>
              <a:off x="4823222" y="1816923"/>
              <a:ext cx="711320" cy="686256"/>
              <a:chOff x="2932693" y="285861"/>
              <a:chExt cx="1271123" cy="1271123"/>
            </a:xfrm>
            <a:solidFill>
              <a:schemeClr val="accent6"/>
            </a:solidFill>
          </p:grpSpPr>
          <p:sp>
            <p:nvSpPr>
              <p:cNvPr id="10" name="Oval 9">
                <a:extLst>
                  <a:ext uri="{FF2B5EF4-FFF2-40B4-BE49-F238E27FC236}">
                    <a16:creationId xmlns:a16="http://schemas.microsoft.com/office/drawing/2014/main" id="{06E9E800-E146-2606-6FD4-93674347C464}"/>
                  </a:ext>
                </a:extLst>
              </p:cNvPr>
              <p:cNvSpPr/>
              <p:nvPr/>
            </p:nvSpPr>
            <p:spPr>
              <a:xfrm>
                <a:off x="2932693" y="285861"/>
                <a:ext cx="1271123" cy="1271123"/>
              </a:xfrm>
              <a:prstGeom prst="ellipse">
                <a:avLst/>
              </a:pr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Oval 4">
                <a:extLst>
                  <a:ext uri="{FF2B5EF4-FFF2-40B4-BE49-F238E27FC236}">
                    <a16:creationId xmlns:a16="http://schemas.microsoft.com/office/drawing/2014/main" id="{E7786A5A-7AAC-BB18-4148-9ABE7F0E1596}"/>
                  </a:ext>
                </a:extLst>
              </p:cNvPr>
              <p:cNvSpPr txBox="1"/>
              <p:nvPr/>
            </p:nvSpPr>
            <p:spPr>
              <a:xfrm>
                <a:off x="3178147" y="467632"/>
                <a:ext cx="769043" cy="903200"/>
              </a:xfrm>
              <a:prstGeom prst="rect">
                <a:avLst/>
              </a:prstGeom>
              <a:solidFill>
                <a:srgbClr val="92D050"/>
              </a:solidFill>
              <a:ln>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sp>
          <p:nvSpPr>
            <p:cNvPr id="6" name="Graphic 34" descr="Warning with solid fill">
              <a:extLst>
                <a:ext uri="{FF2B5EF4-FFF2-40B4-BE49-F238E27FC236}">
                  <a16:creationId xmlns:a16="http://schemas.microsoft.com/office/drawing/2014/main" id="{9253CECB-24E1-1BA8-E15A-F85396DC619A}"/>
                </a:ext>
              </a:extLst>
            </p:cNvPr>
            <p:cNvSpPr/>
            <p:nvPr/>
          </p:nvSpPr>
          <p:spPr>
            <a:xfrm>
              <a:off x="4910267" y="1864358"/>
              <a:ext cx="553177" cy="487621"/>
            </a:xfrm>
            <a:custGeom>
              <a:avLst/>
              <a:gdLst>
                <a:gd name="connsiteX0" fmla="*/ 549824 w 553177"/>
                <a:gd name="connsiteY0" fmla="*/ 449138 h 487621"/>
                <a:gd name="connsiteX1" fmla="*/ 299038 w 553177"/>
                <a:gd name="connsiteY1" fmla="*/ 12988 h 487621"/>
                <a:gd name="connsiteX2" fmla="*/ 254781 w 553177"/>
                <a:gd name="connsiteY2" fmla="*/ 12988 h 487621"/>
                <a:gd name="connsiteX3" fmla="*/ 3354 w 553177"/>
                <a:gd name="connsiteY3" fmla="*/ 449138 h 487621"/>
                <a:gd name="connsiteX4" fmla="*/ 25803 w 553177"/>
                <a:gd name="connsiteY4" fmla="*/ 487622 h 487621"/>
                <a:gd name="connsiteX5" fmla="*/ 276589 w 553177"/>
                <a:gd name="connsiteY5" fmla="*/ 487622 h 487621"/>
                <a:gd name="connsiteX6" fmla="*/ 527375 w 553177"/>
                <a:gd name="connsiteY6" fmla="*/ 487622 h 487621"/>
                <a:gd name="connsiteX7" fmla="*/ 549824 w 553177"/>
                <a:gd name="connsiteY7" fmla="*/ 449138 h 487621"/>
                <a:gd name="connsiteX8" fmla="*/ 257347 w 553177"/>
                <a:gd name="connsiteY8" fmla="*/ 115612 h 487621"/>
                <a:gd name="connsiteX9" fmla="*/ 295831 w 553177"/>
                <a:gd name="connsiteY9" fmla="*/ 115612 h 487621"/>
                <a:gd name="connsiteX10" fmla="*/ 295831 w 553177"/>
                <a:gd name="connsiteY10" fmla="*/ 340101 h 487621"/>
                <a:gd name="connsiteX11" fmla="*/ 257347 w 553177"/>
                <a:gd name="connsiteY11" fmla="*/ 340101 h 487621"/>
                <a:gd name="connsiteX12" fmla="*/ 257347 w 553177"/>
                <a:gd name="connsiteY12" fmla="*/ 115612 h 487621"/>
                <a:gd name="connsiteX13" fmla="*/ 276589 w 553177"/>
                <a:gd name="connsiteY13" fmla="*/ 429896 h 487621"/>
                <a:gd name="connsiteX14" fmla="*/ 244519 w 553177"/>
                <a:gd name="connsiteY14" fmla="*/ 397826 h 487621"/>
                <a:gd name="connsiteX15" fmla="*/ 276589 w 553177"/>
                <a:gd name="connsiteY15" fmla="*/ 365757 h 487621"/>
                <a:gd name="connsiteX16" fmla="*/ 308659 w 553177"/>
                <a:gd name="connsiteY16" fmla="*/ 397826 h 487621"/>
                <a:gd name="connsiteX17" fmla="*/ 276589 w 553177"/>
                <a:gd name="connsiteY17" fmla="*/ 429896 h 48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3177" h="487621">
                  <a:moveTo>
                    <a:pt x="549824" y="449138"/>
                  </a:moveTo>
                  <a:lnTo>
                    <a:pt x="299038" y="12988"/>
                  </a:lnTo>
                  <a:cubicBezTo>
                    <a:pt x="289417" y="-4329"/>
                    <a:pt x="264402" y="-4329"/>
                    <a:pt x="254781" y="12988"/>
                  </a:cubicBezTo>
                  <a:lnTo>
                    <a:pt x="3354" y="449138"/>
                  </a:lnTo>
                  <a:cubicBezTo>
                    <a:pt x="-6267" y="466456"/>
                    <a:pt x="5919" y="487622"/>
                    <a:pt x="25803" y="487622"/>
                  </a:cubicBezTo>
                  <a:lnTo>
                    <a:pt x="276589" y="487622"/>
                  </a:lnTo>
                  <a:lnTo>
                    <a:pt x="527375" y="487622"/>
                  </a:lnTo>
                  <a:cubicBezTo>
                    <a:pt x="547258" y="487622"/>
                    <a:pt x="559445" y="466456"/>
                    <a:pt x="549824" y="449138"/>
                  </a:cubicBezTo>
                  <a:close/>
                  <a:moveTo>
                    <a:pt x="257347" y="115612"/>
                  </a:moveTo>
                  <a:lnTo>
                    <a:pt x="295831" y="115612"/>
                  </a:lnTo>
                  <a:lnTo>
                    <a:pt x="295831" y="340101"/>
                  </a:lnTo>
                  <a:lnTo>
                    <a:pt x="257347" y="340101"/>
                  </a:lnTo>
                  <a:lnTo>
                    <a:pt x="257347" y="115612"/>
                  </a:lnTo>
                  <a:close/>
                  <a:moveTo>
                    <a:pt x="276589" y="429896"/>
                  </a:moveTo>
                  <a:cubicBezTo>
                    <a:pt x="258630" y="429896"/>
                    <a:pt x="244519" y="415786"/>
                    <a:pt x="244519" y="397826"/>
                  </a:cubicBezTo>
                  <a:cubicBezTo>
                    <a:pt x="244519" y="379867"/>
                    <a:pt x="258630" y="365757"/>
                    <a:pt x="276589" y="365757"/>
                  </a:cubicBezTo>
                  <a:cubicBezTo>
                    <a:pt x="294548" y="365757"/>
                    <a:pt x="308659" y="379867"/>
                    <a:pt x="308659" y="397826"/>
                  </a:cubicBezTo>
                  <a:cubicBezTo>
                    <a:pt x="308659" y="415786"/>
                    <a:pt x="294548" y="429896"/>
                    <a:pt x="276589" y="429896"/>
                  </a:cubicBezTo>
                  <a:close/>
                </a:path>
              </a:pathLst>
            </a:custGeom>
            <a:solidFill>
              <a:srgbClr val="000000"/>
            </a:solidFill>
            <a:ln w="6350" cap="flat">
              <a:solidFill>
                <a:srgbClr val="92D050"/>
              </a:solid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BD7AF896-AA92-9DC9-CC2C-C266388B8D0A}"/>
              </a:ext>
            </a:extLst>
          </p:cNvPr>
          <p:cNvGrpSpPr/>
          <p:nvPr/>
        </p:nvGrpSpPr>
        <p:grpSpPr>
          <a:xfrm>
            <a:off x="4828413" y="3704894"/>
            <a:ext cx="711320" cy="686256"/>
            <a:chOff x="4828413" y="3899001"/>
            <a:chExt cx="711320" cy="686256"/>
          </a:xfrm>
        </p:grpSpPr>
        <p:grpSp>
          <p:nvGrpSpPr>
            <p:cNvPr id="26" name="Group 25">
              <a:extLst>
                <a:ext uri="{FF2B5EF4-FFF2-40B4-BE49-F238E27FC236}">
                  <a16:creationId xmlns:a16="http://schemas.microsoft.com/office/drawing/2014/main" id="{8EC0C1E1-BE15-94E7-6D80-9FB9A4A6FE1B}"/>
                </a:ext>
              </a:extLst>
            </p:cNvPr>
            <p:cNvGrpSpPr/>
            <p:nvPr/>
          </p:nvGrpSpPr>
          <p:grpSpPr>
            <a:xfrm>
              <a:off x="4828413" y="3899001"/>
              <a:ext cx="711320" cy="686256"/>
              <a:chOff x="2932693" y="285861"/>
              <a:chExt cx="1271123" cy="1271123"/>
            </a:xfrm>
            <a:solidFill>
              <a:schemeClr val="bg2"/>
            </a:solidFill>
          </p:grpSpPr>
          <p:sp>
            <p:nvSpPr>
              <p:cNvPr id="27" name="Oval 26">
                <a:extLst>
                  <a:ext uri="{FF2B5EF4-FFF2-40B4-BE49-F238E27FC236}">
                    <a16:creationId xmlns:a16="http://schemas.microsoft.com/office/drawing/2014/main" id="{A291242F-E925-999C-67B3-93F95BEEA384}"/>
                  </a:ext>
                </a:extLst>
              </p:cNvPr>
              <p:cNvSpPr/>
              <p:nvPr/>
            </p:nvSpPr>
            <p:spPr>
              <a:xfrm>
                <a:off x="2932693" y="285861"/>
                <a:ext cx="1271123" cy="1271123"/>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Oval 4">
                <a:extLst>
                  <a:ext uri="{FF2B5EF4-FFF2-40B4-BE49-F238E27FC236}">
                    <a16:creationId xmlns:a16="http://schemas.microsoft.com/office/drawing/2014/main" id="{A8E021CB-7AC6-E63F-B0B4-FF58AE7F6607}"/>
                  </a:ext>
                </a:extLst>
              </p:cNvPr>
              <p:cNvSpPr txBox="1"/>
              <p:nvPr/>
            </p:nvSpPr>
            <p:spPr>
              <a:xfrm>
                <a:off x="3118845" y="472013"/>
                <a:ext cx="898819" cy="89881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pic>
          <p:nvPicPr>
            <p:cNvPr id="38" name="Graphic 37" descr="Recycle with solid fill">
              <a:extLst>
                <a:ext uri="{FF2B5EF4-FFF2-40B4-BE49-F238E27FC236}">
                  <a16:creationId xmlns:a16="http://schemas.microsoft.com/office/drawing/2014/main" id="{D1BBDEA6-CC17-034A-1434-4ED3D87C5C43}"/>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4858987" y="3914567"/>
              <a:ext cx="655737" cy="655737"/>
            </a:xfrm>
            <a:prstGeom prst="rect">
              <a:avLst/>
            </a:prstGeom>
          </p:spPr>
        </p:pic>
      </p:grpSp>
      <p:pic>
        <p:nvPicPr>
          <p:cNvPr id="32" name="Picture 31" descr="A blue water droplet with black background&#10;&#10;Description automatically generated">
            <a:extLst>
              <a:ext uri="{FF2B5EF4-FFF2-40B4-BE49-F238E27FC236}">
                <a16:creationId xmlns:a16="http://schemas.microsoft.com/office/drawing/2014/main" id="{C5AE5225-57C7-EC97-29A0-7A9E31902AFA}"/>
              </a:ext>
            </a:extLst>
          </p:cNvPr>
          <p:cNvPicPr>
            <a:picLocks noChangeAspect="1"/>
          </p:cNvPicPr>
          <p:nvPr/>
        </p:nvPicPr>
        <p:blipFill>
          <a:blip r:embed="rId10"/>
          <a:stretch>
            <a:fillRect/>
          </a:stretch>
        </p:blipFill>
        <p:spPr>
          <a:xfrm>
            <a:off x="1817639" y="5480857"/>
            <a:ext cx="931685" cy="931685"/>
          </a:xfrm>
          <a:prstGeom prst="rect">
            <a:avLst/>
          </a:prstGeom>
        </p:spPr>
      </p:pic>
      <p:pic>
        <p:nvPicPr>
          <p:cNvPr id="34" name="Picture 33" descr="A blue water droplet with black background&#10;&#10;Description automatically generated">
            <a:extLst>
              <a:ext uri="{FF2B5EF4-FFF2-40B4-BE49-F238E27FC236}">
                <a16:creationId xmlns:a16="http://schemas.microsoft.com/office/drawing/2014/main" id="{BE695B66-07C4-092B-AF66-FC0B36F1CD7D}"/>
              </a:ext>
            </a:extLst>
          </p:cNvPr>
          <p:cNvPicPr>
            <a:picLocks noChangeAspect="1"/>
          </p:cNvPicPr>
          <p:nvPr/>
        </p:nvPicPr>
        <p:blipFill>
          <a:blip r:embed="rId10"/>
          <a:stretch>
            <a:fillRect/>
          </a:stretch>
        </p:blipFill>
        <p:spPr>
          <a:xfrm>
            <a:off x="4843183" y="5011423"/>
            <a:ext cx="779368" cy="779368"/>
          </a:xfrm>
          <a:prstGeom prst="rect">
            <a:avLst/>
          </a:prstGeom>
        </p:spPr>
      </p:pic>
    </p:spTree>
    <p:extLst>
      <p:ext uri="{BB962C8B-B14F-4D97-AF65-F5344CB8AC3E}">
        <p14:creationId xmlns:p14="http://schemas.microsoft.com/office/powerpoint/2010/main" val="34577386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8BD12-803A-0B9B-BF49-F57C4C9784BB}"/>
              </a:ext>
            </a:extLst>
          </p:cNvPr>
          <p:cNvSpPr>
            <a:spLocks noGrp="1"/>
          </p:cNvSpPr>
          <p:nvPr>
            <p:ph idx="1"/>
          </p:nvPr>
        </p:nvSpPr>
        <p:spPr/>
        <p:txBody>
          <a:bodyPr vert="horz" lIns="0" tIns="0" rIns="0" bIns="0" rtlCol="0" anchor="t">
            <a:noAutofit/>
          </a:bodyPr>
          <a:lstStyle/>
          <a:p>
            <a:r>
              <a:rPr lang="en-US">
                <a:latin typeface="Arial" panose="020B0604020202020204" pitchFamily="34" charset="0"/>
                <a:cs typeface="Arial" panose="020B0604020202020204" pitchFamily="34" charset="0"/>
              </a:rPr>
              <a:t>Hospitals and Medical Care Facilities</a:t>
            </a:r>
          </a:p>
          <a:p>
            <a:r>
              <a:rPr lang="en-US">
                <a:latin typeface="Arial" panose="020B0604020202020204" pitchFamily="34" charset="0"/>
                <a:cs typeface="Arial" panose="020B0604020202020204" pitchFamily="34" charset="0"/>
              </a:rPr>
              <a:t>At-home patients</a:t>
            </a:r>
          </a:p>
          <a:p>
            <a:pPr marL="0" indent="0">
              <a:buNone/>
            </a:pPr>
            <a:endParaRPr lang="en-US">
              <a:cs typeface="Calibri"/>
            </a:endParaRPr>
          </a:p>
        </p:txBody>
      </p:sp>
      <p:sp>
        <p:nvSpPr>
          <p:cNvPr id="3" name="Footer Placeholder 2">
            <a:extLst>
              <a:ext uri="{FF2B5EF4-FFF2-40B4-BE49-F238E27FC236}">
                <a16:creationId xmlns:a16="http://schemas.microsoft.com/office/drawing/2014/main" id="{9FF9F0DF-0BD7-A2E1-E895-32C26E45FB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2E8575-E5A2-79AF-12CE-E7B99A144FFC}"/>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5" name="Title 4">
            <a:extLst>
              <a:ext uri="{FF2B5EF4-FFF2-40B4-BE49-F238E27FC236}">
                <a16:creationId xmlns:a16="http://schemas.microsoft.com/office/drawing/2014/main" id="{9172301C-EE5C-8DDB-80A4-EAB49B1EA4AC}"/>
              </a:ext>
            </a:extLst>
          </p:cNvPr>
          <p:cNvSpPr>
            <a:spLocks noGrp="1"/>
          </p:cNvSpPr>
          <p:nvPr>
            <p:ph type="title"/>
          </p:nvPr>
        </p:nvSpPr>
        <p:spPr/>
        <p:txBody>
          <a:bodyPr/>
          <a:lstStyle/>
          <a:p>
            <a:r>
              <a:rPr lang="en-US"/>
              <a:t>Primary Markets</a:t>
            </a:r>
          </a:p>
        </p:txBody>
      </p:sp>
      <p:pic>
        <p:nvPicPr>
          <p:cNvPr id="7" name="Picture 2" descr="Hospitals">
            <a:extLst>
              <a:ext uri="{FF2B5EF4-FFF2-40B4-BE49-F238E27FC236}">
                <a16:creationId xmlns:a16="http://schemas.microsoft.com/office/drawing/2014/main" id="{877EC59A-E6F9-586E-58EC-BE5623358F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813" y="3512578"/>
            <a:ext cx="4791131" cy="26575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ialysis: Types, How It Works, Procedure &amp; Side Effects">
            <a:extLst>
              <a:ext uri="{FF2B5EF4-FFF2-40B4-BE49-F238E27FC236}">
                <a16:creationId xmlns:a16="http://schemas.microsoft.com/office/drawing/2014/main" id="{1AEDF896-677F-B58C-A527-95FC9079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46" y="3511067"/>
            <a:ext cx="4670146" cy="265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7785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17843F-75DF-B419-DF7C-086E91228DC8}"/>
              </a:ext>
            </a:extLst>
          </p:cNvPr>
          <p:cNvSpPr>
            <a:spLocks noGrp="1"/>
          </p:cNvSpPr>
          <p:nvPr>
            <p:ph idx="1"/>
          </p:nvPr>
        </p:nvSpPr>
        <p:spPr/>
        <p:txBody>
          <a:bodyPr vert="horz" lIns="0" tIns="0" rIns="0" bIns="0" rtlCol="0" anchor="t">
            <a:noAutofit/>
          </a:bodyPr>
          <a:lstStyle/>
          <a:p>
            <a:r>
              <a:rPr lang="en-US">
                <a:latin typeface="Arial" panose="020B0604020202020204" pitchFamily="34" charset="0"/>
                <a:cs typeface="Arial" panose="020B0604020202020204" pitchFamily="34" charset="0"/>
              </a:rPr>
              <a:t>Nursing and Retirement Care</a:t>
            </a:r>
          </a:p>
          <a:p>
            <a:r>
              <a:rPr lang="en-US">
                <a:latin typeface="Arial" panose="020B0604020202020204" pitchFamily="34" charset="0"/>
                <a:cs typeface="Arial" panose="020B0604020202020204" pitchFamily="34" charset="0"/>
              </a:rPr>
              <a:t>Pharmaceuticals</a:t>
            </a:r>
          </a:p>
          <a:p>
            <a:r>
              <a:rPr lang="en-US">
                <a:latin typeface="Arial" panose="020B0604020202020204" pitchFamily="34" charset="0"/>
                <a:cs typeface="Arial" panose="020B0604020202020204" pitchFamily="34" charset="0"/>
              </a:rPr>
              <a:t>City Water Treatment</a:t>
            </a:r>
          </a:p>
          <a:p>
            <a:r>
              <a:rPr lang="en-US">
                <a:latin typeface="Arial" panose="020B0604020202020204" pitchFamily="34" charset="0"/>
                <a:cs typeface="Arial" panose="020B0604020202020204" pitchFamily="34" charset="0"/>
              </a:rPr>
              <a:t>Food Manufacturing</a:t>
            </a:r>
          </a:p>
          <a:p>
            <a:pPr marL="0" indent="0">
              <a:buNone/>
            </a:pPr>
            <a:endParaRPr lang="en-US">
              <a:cs typeface="Calibri"/>
            </a:endParaRPr>
          </a:p>
        </p:txBody>
      </p:sp>
      <p:sp>
        <p:nvSpPr>
          <p:cNvPr id="3" name="Footer Placeholder 2">
            <a:extLst>
              <a:ext uri="{FF2B5EF4-FFF2-40B4-BE49-F238E27FC236}">
                <a16:creationId xmlns:a16="http://schemas.microsoft.com/office/drawing/2014/main" id="{6EC6374F-AF27-29E1-A2A0-C58E4FB223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E3A857-6BEF-AD55-DFD0-9530F08BFC1F}"/>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5" name="Title 4">
            <a:extLst>
              <a:ext uri="{FF2B5EF4-FFF2-40B4-BE49-F238E27FC236}">
                <a16:creationId xmlns:a16="http://schemas.microsoft.com/office/drawing/2014/main" id="{7CB09FC3-4444-1A76-F57D-316ED6DE847F}"/>
              </a:ext>
            </a:extLst>
          </p:cNvPr>
          <p:cNvSpPr>
            <a:spLocks noGrp="1"/>
          </p:cNvSpPr>
          <p:nvPr>
            <p:ph type="title"/>
          </p:nvPr>
        </p:nvSpPr>
        <p:spPr/>
        <p:txBody>
          <a:bodyPr/>
          <a:lstStyle/>
          <a:p>
            <a:r>
              <a:rPr lang="en-US"/>
              <a:t>Secondary Markets</a:t>
            </a:r>
          </a:p>
        </p:txBody>
      </p:sp>
      <p:pic>
        <p:nvPicPr>
          <p:cNvPr id="6" name="Picture 5" descr="An Urgent Call to Revive the U.S. Pharmaceuticals Supply Chain |  SupplyChainBrain">
            <a:extLst>
              <a:ext uri="{FF2B5EF4-FFF2-40B4-BE49-F238E27FC236}">
                <a16:creationId xmlns:a16="http://schemas.microsoft.com/office/drawing/2014/main" id="{13E3C98A-5F7B-188B-2E86-B1994FE848EE}"/>
              </a:ext>
            </a:extLst>
          </p:cNvPr>
          <p:cNvPicPr>
            <a:picLocks noChangeAspect="1"/>
          </p:cNvPicPr>
          <p:nvPr/>
        </p:nvPicPr>
        <p:blipFill>
          <a:blip r:embed="rId2"/>
          <a:stretch>
            <a:fillRect/>
          </a:stretch>
        </p:blipFill>
        <p:spPr>
          <a:xfrm>
            <a:off x="5994400" y="347473"/>
            <a:ext cx="4642153" cy="3090861"/>
          </a:xfrm>
          <a:prstGeom prst="rect">
            <a:avLst/>
          </a:prstGeom>
        </p:spPr>
      </p:pic>
      <p:pic>
        <p:nvPicPr>
          <p:cNvPr id="9" name="Picture 8" descr="A water tower with trees and a road in the background&#10;&#10;Description automatically generated">
            <a:extLst>
              <a:ext uri="{FF2B5EF4-FFF2-40B4-BE49-F238E27FC236}">
                <a16:creationId xmlns:a16="http://schemas.microsoft.com/office/drawing/2014/main" id="{7E689BC5-CF1C-22DA-DDFC-94109846D469}"/>
              </a:ext>
            </a:extLst>
          </p:cNvPr>
          <p:cNvPicPr>
            <a:picLocks noChangeAspect="1"/>
          </p:cNvPicPr>
          <p:nvPr/>
        </p:nvPicPr>
        <p:blipFill>
          <a:blip r:embed="rId3"/>
          <a:stretch>
            <a:fillRect/>
          </a:stretch>
        </p:blipFill>
        <p:spPr>
          <a:xfrm>
            <a:off x="5989561" y="3795849"/>
            <a:ext cx="4642153" cy="2427346"/>
          </a:xfrm>
          <a:prstGeom prst="rect">
            <a:avLst/>
          </a:prstGeom>
        </p:spPr>
      </p:pic>
    </p:spTree>
    <p:extLst>
      <p:ext uri="{BB962C8B-B14F-4D97-AF65-F5344CB8AC3E}">
        <p14:creationId xmlns:p14="http://schemas.microsoft.com/office/powerpoint/2010/main" val="38597887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46570568-A97B-599F-C672-E0B95ECBA211}"/>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45</a:t>
            </a:fld>
            <a:endParaRPr lang="en-US"/>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457200"/>
            <a:ext cx="9601200" cy="960276"/>
          </a:xfrm>
        </p:spPr>
        <p:txBody>
          <a:bodyPr anchor="b">
            <a:normAutofit/>
          </a:bodyPr>
          <a:lstStyle/>
          <a:p>
            <a:r>
              <a:rPr lang="en-US"/>
              <a:t>Assumptions</a:t>
            </a:r>
          </a:p>
        </p:txBody>
      </p:sp>
      <p:graphicFrame>
        <p:nvGraphicFramePr>
          <p:cNvPr id="7" name="Content Placeholder 1">
            <a:extLst>
              <a:ext uri="{FF2B5EF4-FFF2-40B4-BE49-F238E27FC236}">
                <a16:creationId xmlns:a16="http://schemas.microsoft.com/office/drawing/2014/main" id="{05EA409F-4FDE-7F59-6CAA-3310A4CF31FE}"/>
              </a:ext>
            </a:extLst>
          </p:cNvPr>
          <p:cNvGraphicFramePr>
            <a:graphicFrameLocks noGrp="1"/>
          </p:cNvGraphicFramePr>
          <p:nvPr>
            <p:ph idx="1"/>
            <p:extLst>
              <p:ext uri="{D42A27DB-BD31-4B8C-83A1-F6EECF244321}">
                <p14:modId xmlns:p14="http://schemas.microsoft.com/office/powerpoint/2010/main" val="1624822884"/>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0488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46570568-A97B-599F-C672-E0B95ECBA211}"/>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46</a:t>
            </a:fld>
            <a:endParaRPr lang="en-US"/>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457200"/>
            <a:ext cx="9601200" cy="960276"/>
          </a:xfrm>
        </p:spPr>
        <p:txBody>
          <a:bodyPr anchor="b">
            <a:normAutofit/>
          </a:bodyPr>
          <a:lstStyle/>
          <a:p>
            <a:r>
              <a:rPr lang="en-US"/>
              <a:t>Customer Needs</a:t>
            </a:r>
          </a:p>
        </p:txBody>
      </p:sp>
      <p:sp>
        <p:nvSpPr>
          <p:cNvPr id="5" name="Flowchart: Alternate Process 4">
            <a:extLst>
              <a:ext uri="{FF2B5EF4-FFF2-40B4-BE49-F238E27FC236}">
                <a16:creationId xmlns:a16="http://schemas.microsoft.com/office/drawing/2014/main" id="{FA96567B-CE66-DE1A-7385-CD265208BC2F}"/>
              </a:ext>
            </a:extLst>
          </p:cNvPr>
          <p:cNvSpPr/>
          <p:nvPr/>
        </p:nvSpPr>
        <p:spPr>
          <a:xfrm>
            <a:off x="8258683" y="5166738"/>
            <a:ext cx="380685" cy="1683105"/>
          </a:xfrm>
          <a:prstGeom prst="flowChartAlternateProcess">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5C2A1A4C-5706-AE18-C0C1-E602D5D9ED62}"/>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46</a:t>
            </a:fld>
            <a:endParaRPr lang="en-US"/>
          </a:p>
        </p:txBody>
      </p:sp>
      <p:grpSp>
        <p:nvGrpSpPr>
          <p:cNvPr id="8" name="Group 7">
            <a:extLst>
              <a:ext uri="{FF2B5EF4-FFF2-40B4-BE49-F238E27FC236}">
                <a16:creationId xmlns:a16="http://schemas.microsoft.com/office/drawing/2014/main" id="{C31F0D7D-BE7F-252C-CB07-A16E880D272D}"/>
              </a:ext>
            </a:extLst>
          </p:cNvPr>
          <p:cNvGrpSpPr/>
          <p:nvPr/>
        </p:nvGrpSpPr>
        <p:grpSpPr>
          <a:xfrm>
            <a:off x="7017556" y="719883"/>
            <a:ext cx="2862943" cy="4627495"/>
            <a:chOff x="2086708" y="1669758"/>
            <a:chExt cx="1500553" cy="2739838"/>
          </a:xfrm>
          <a:effectLst/>
        </p:grpSpPr>
        <p:sp>
          <p:nvSpPr>
            <p:cNvPr id="10" name="Freeform: Shape 9">
              <a:extLst>
                <a:ext uri="{FF2B5EF4-FFF2-40B4-BE49-F238E27FC236}">
                  <a16:creationId xmlns:a16="http://schemas.microsoft.com/office/drawing/2014/main" id="{0AB2441A-5263-20E0-266A-4E774F6A50D5}"/>
                </a:ext>
              </a:extLst>
            </p:cNvPr>
            <p:cNvSpPr/>
            <p:nvPr/>
          </p:nvSpPr>
          <p:spPr>
            <a:xfrm>
              <a:off x="2086708" y="1872957"/>
              <a:ext cx="1500553" cy="2239967"/>
            </a:xfrm>
            <a:custGeom>
              <a:avLst/>
              <a:gdLst>
                <a:gd name="connsiteX0" fmla="*/ 250097 w 1500553"/>
                <a:gd name="connsiteY0" fmla="*/ 0 h 2239967"/>
                <a:gd name="connsiteX1" fmla="*/ 1250456 w 1500553"/>
                <a:gd name="connsiteY1" fmla="*/ 0 h 2239967"/>
                <a:gd name="connsiteX2" fmla="*/ 1500553 w 1500553"/>
                <a:gd name="connsiteY2" fmla="*/ 250097 h 2239967"/>
                <a:gd name="connsiteX3" fmla="*/ 1500553 w 1500553"/>
                <a:gd name="connsiteY3" fmla="*/ 1680303 h 2239967"/>
                <a:gd name="connsiteX4" fmla="*/ 1250456 w 1500553"/>
                <a:gd name="connsiteY4" fmla="*/ 1930400 h 2239967"/>
                <a:gd name="connsiteX5" fmla="*/ 841181 w 1500553"/>
                <a:gd name="connsiteY5" fmla="*/ 1930400 h 2239967"/>
                <a:gd name="connsiteX6" fmla="*/ 841181 w 1500553"/>
                <a:gd name="connsiteY6" fmla="*/ 2208362 h 2239967"/>
                <a:gd name="connsiteX7" fmla="*/ 809576 w 1500553"/>
                <a:gd name="connsiteY7" fmla="*/ 2239967 h 2239967"/>
                <a:gd name="connsiteX8" fmla="*/ 683161 w 1500553"/>
                <a:gd name="connsiteY8" fmla="*/ 2239967 h 2239967"/>
                <a:gd name="connsiteX9" fmla="*/ 651556 w 1500553"/>
                <a:gd name="connsiteY9" fmla="*/ 2208362 h 2239967"/>
                <a:gd name="connsiteX10" fmla="*/ 651556 w 1500553"/>
                <a:gd name="connsiteY10" fmla="*/ 1930400 h 2239967"/>
                <a:gd name="connsiteX11" fmla="*/ 250097 w 1500553"/>
                <a:gd name="connsiteY11" fmla="*/ 1930400 h 2239967"/>
                <a:gd name="connsiteX12" fmla="*/ 0 w 1500553"/>
                <a:gd name="connsiteY12" fmla="*/ 1680303 h 2239967"/>
                <a:gd name="connsiteX13" fmla="*/ 0 w 1500553"/>
                <a:gd name="connsiteY13" fmla="*/ 250097 h 2239967"/>
                <a:gd name="connsiteX14" fmla="*/ 250097 w 1500553"/>
                <a:gd name="connsiteY14" fmla="*/ 0 h 22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53" h="2239967">
                  <a:moveTo>
                    <a:pt x="250097" y="0"/>
                  </a:moveTo>
                  <a:lnTo>
                    <a:pt x="1250456" y="0"/>
                  </a:lnTo>
                  <a:cubicBezTo>
                    <a:pt x="1388581" y="0"/>
                    <a:pt x="1500553" y="111972"/>
                    <a:pt x="1500553" y="250097"/>
                  </a:cubicBezTo>
                  <a:lnTo>
                    <a:pt x="1500553" y="1680303"/>
                  </a:lnTo>
                  <a:cubicBezTo>
                    <a:pt x="1500553" y="1818428"/>
                    <a:pt x="1388581" y="1930400"/>
                    <a:pt x="1250456" y="1930400"/>
                  </a:cubicBezTo>
                  <a:lnTo>
                    <a:pt x="841181" y="1930400"/>
                  </a:lnTo>
                  <a:lnTo>
                    <a:pt x="841181" y="2208362"/>
                  </a:lnTo>
                  <a:cubicBezTo>
                    <a:pt x="841181" y="2225817"/>
                    <a:pt x="827031" y="2239967"/>
                    <a:pt x="809576" y="2239967"/>
                  </a:cubicBezTo>
                  <a:lnTo>
                    <a:pt x="683161" y="2239967"/>
                  </a:lnTo>
                  <a:cubicBezTo>
                    <a:pt x="665706" y="2239967"/>
                    <a:pt x="651556" y="2225817"/>
                    <a:pt x="651556" y="2208362"/>
                  </a:cubicBezTo>
                  <a:lnTo>
                    <a:pt x="651556" y="1930400"/>
                  </a:lnTo>
                  <a:lnTo>
                    <a:pt x="250097" y="1930400"/>
                  </a:lnTo>
                  <a:cubicBezTo>
                    <a:pt x="111972" y="1930400"/>
                    <a:pt x="0" y="1818428"/>
                    <a:pt x="0" y="1680303"/>
                  </a:cubicBezTo>
                  <a:lnTo>
                    <a:pt x="0" y="250097"/>
                  </a:lnTo>
                  <a:cubicBezTo>
                    <a:pt x="0" y="111972"/>
                    <a:pt x="111972" y="0"/>
                    <a:pt x="250097" y="0"/>
                  </a:cubicBezTo>
                  <a:close/>
                </a:path>
              </a:pathLst>
            </a:custGeom>
            <a:solidFill>
              <a:schemeClr val="accent1">
                <a:lumMod val="20000"/>
                <a:lumOff val="80000"/>
              </a:schemeClr>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8512562-BD2F-FF07-938B-E24D7381E39D}"/>
                </a:ext>
              </a:extLst>
            </p:cNvPr>
            <p:cNvSpPr/>
            <p:nvPr/>
          </p:nvSpPr>
          <p:spPr>
            <a:xfrm>
              <a:off x="2582984" y="1669758"/>
              <a:ext cx="508000" cy="169202"/>
            </a:xfrm>
            <a:custGeom>
              <a:avLst/>
              <a:gdLst>
                <a:gd name="connsiteX0" fmla="*/ 45721 w 625231"/>
                <a:gd name="connsiteY0" fmla="*/ 0 h 274320"/>
                <a:gd name="connsiteX1" fmla="*/ 579510 w 625231"/>
                <a:gd name="connsiteY1" fmla="*/ 0 h 274320"/>
                <a:gd name="connsiteX2" fmla="*/ 625231 w 625231"/>
                <a:gd name="connsiteY2" fmla="*/ 45721 h 274320"/>
                <a:gd name="connsiteX3" fmla="*/ 625231 w 625231"/>
                <a:gd name="connsiteY3" fmla="*/ 274320 h 274320"/>
                <a:gd name="connsiteX4" fmla="*/ 498431 w 625231"/>
                <a:gd name="connsiteY4" fmla="*/ 274320 h 274320"/>
                <a:gd name="connsiteX5" fmla="*/ 498431 w 625231"/>
                <a:gd name="connsiteY5" fmla="*/ 136901 h 274320"/>
                <a:gd name="connsiteX6" fmla="*/ 470946 w 625231"/>
                <a:gd name="connsiteY6" fmla="*/ 109416 h 274320"/>
                <a:gd name="connsiteX7" fmla="*/ 154283 w 625231"/>
                <a:gd name="connsiteY7" fmla="*/ 109416 h 274320"/>
                <a:gd name="connsiteX8" fmla="*/ 126798 w 625231"/>
                <a:gd name="connsiteY8" fmla="*/ 136901 h 274320"/>
                <a:gd name="connsiteX9" fmla="*/ 126798 w 625231"/>
                <a:gd name="connsiteY9" fmla="*/ 274320 h 274320"/>
                <a:gd name="connsiteX10" fmla="*/ 0 w 625231"/>
                <a:gd name="connsiteY10" fmla="*/ 274320 h 274320"/>
                <a:gd name="connsiteX11" fmla="*/ 0 w 625231"/>
                <a:gd name="connsiteY11" fmla="*/ 45721 h 274320"/>
                <a:gd name="connsiteX12" fmla="*/ 45721 w 625231"/>
                <a:gd name="connsiteY12"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231" h="274320">
                  <a:moveTo>
                    <a:pt x="45721" y="0"/>
                  </a:moveTo>
                  <a:lnTo>
                    <a:pt x="579510" y="0"/>
                  </a:lnTo>
                  <a:cubicBezTo>
                    <a:pt x="604761" y="0"/>
                    <a:pt x="625231" y="20470"/>
                    <a:pt x="625231" y="45721"/>
                  </a:cubicBezTo>
                  <a:lnTo>
                    <a:pt x="625231" y="274320"/>
                  </a:lnTo>
                  <a:lnTo>
                    <a:pt x="498431" y="274320"/>
                  </a:lnTo>
                  <a:lnTo>
                    <a:pt x="498431" y="136901"/>
                  </a:lnTo>
                  <a:cubicBezTo>
                    <a:pt x="498431" y="121721"/>
                    <a:pt x="486126" y="109416"/>
                    <a:pt x="470946" y="109416"/>
                  </a:cubicBezTo>
                  <a:lnTo>
                    <a:pt x="154283" y="109416"/>
                  </a:lnTo>
                  <a:cubicBezTo>
                    <a:pt x="139103" y="109416"/>
                    <a:pt x="126798" y="121721"/>
                    <a:pt x="126798" y="136901"/>
                  </a:cubicBezTo>
                  <a:lnTo>
                    <a:pt x="126798" y="274320"/>
                  </a:lnTo>
                  <a:lnTo>
                    <a:pt x="0" y="274320"/>
                  </a:lnTo>
                  <a:lnTo>
                    <a:pt x="0" y="45721"/>
                  </a:lnTo>
                  <a:cubicBezTo>
                    <a:pt x="0" y="20470"/>
                    <a:pt x="20470" y="0"/>
                    <a:pt x="45721" y="0"/>
                  </a:cubicBezTo>
                  <a:close/>
                </a:path>
              </a:pathLst>
            </a:custGeom>
            <a:solidFill>
              <a:schemeClr val="bg1">
                <a:lumMod val="8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Rounded Corners 11">
              <a:extLst>
                <a:ext uri="{FF2B5EF4-FFF2-40B4-BE49-F238E27FC236}">
                  <a16:creationId xmlns:a16="http://schemas.microsoft.com/office/drawing/2014/main" id="{ABABC9B1-8A19-0540-37D9-1DD474DD34D5}"/>
                </a:ext>
              </a:extLst>
            </p:cNvPr>
            <p:cNvSpPr/>
            <p:nvPr/>
          </p:nvSpPr>
          <p:spPr>
            <a:xfrm>
              <a:off x="2714380" y="4135276"/>
              <a:ext cx="245208" cy="2743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16F77A7-F95B-020B-3454-9A6256A30B78}"/>
                </a:ext>
              </a:extLst>
            </p:cNvPr>
            <p:cNvSpPr/>
            <p:nvPr/>
          </p:nvSpPr>
          <p:spPr>
            <a:xfrm>
              <a:off x="2690444" y="4058060"/>
              <a:ext cx="302847" cy="1544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8025957-9199-08F3-4227-7E7A78FBAABF}"/>
                </a:ext>
              </a:extLst>
            </p:cNvPr>
            <p:cNvSpPr/>
            <p:nvPr/>
          </p:nvSpPr>
          <p:spPr>
            <a:xfrm>
              <a:off x="2282092" y="2244890"/>
              <a:ext cx="1117600" cy="114093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3">
            <a:extLst>
              <a:ext uri="{FF2B5EF4-FFF2-40B4-BE49-F238E27FC236}">
                <a16:creationId xmlns:a16="http://schemas.microsoft.com/office/drawing/2014/main" id="{1AB17C5D-97D8-0271-D2B5-ECCA7EB743F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46</a:t>
            </a:fld>
            <a:endParaRPr lang="en-US"/>
          </a:p>
        </p:txBody>
      </p:sp>
      <p:sp>
        <p:nvSpPr>
          <p:cNvPr id="16" name="Rectangle: Rounded Corners 15">
            <a:extLst>
              <a:ext uri="{FF2B5EF4-FFF2-40B4-BE49-F238E27FC236}">
                <a16:creationId xmlns:a16="http://schemas.microsoft.com/office/drawing/2014/main" id="{EE9087DD-6841-2340-4D88-20D92ADA3D78}"/>
              </a:ext>
            </a:extLst>
          </p:cNvPr>
          <p:cNvSpPr/>
          <p:nvPr/>
        </p:nvSpPr>
        <p:spPr>
          <a:xfrm>
            <a:off x="8190670" y="834706"/>
            <a:ext cx="102940"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8E32461-17A2-F6B9-AB41-EC9AC3EC4FD9}"/>
              </a:ext>
            </a:extLst>
          </p:cNvPr>
          <p:cNvSpPr/>
          <p:nvPr/>
        </p:nvSpPr>
        <p:spPr>
          <a:xfrm>
            <a:off x="7632761" y="1888055"/>
            <a:ext cx="490557" cy="377785"/>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3F678CE-49B9-FFE5-4656-C10042E58AA8}"/>
              </a:ext>
            </a:extLst>
          </p:cNvPr>
          <p:cNvCxnSpPr>
            <a:cxnSpLocks/>
          </p:cNvCxnSpPr>
          <p:nvPr/>
        </p:nvCxnSpPr>
        <p:spPr>
          <a:xfrm>
            <a:off x="8273470" y="1990378"/>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EE5136-3B54-A2BE-4976-0F4328F7FDB2}"/>
              </a:ext>
            </a:extLst>
          </p:cNvPr>
          <p:cNvCxnSpPr>
            <a:cxnSpLocks/>
          </p:cNvCxnSpPr>
          <p:nvPr/>
        </p:nvCxnSpPr>
        <p:spPr>
          <a:xfrm>
            <a:off x="8273470" y="2166863"/>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1F9110-A1A3-0C8C-EFB8-2ECE22A50ECA}"/>
              </a:ext>
            </a:extLst>
          </p:cNvPr>
          <p:cNvCxnSpPr>
            <a:cxnSpLocks/>
          </p:cNvCxnSpPr>
          <p:nvPr/>
        </p:nvCxnSpPr>
        <p:spPr>
          <a:xfrm>
            <a:off x="7664092" y="234334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F875C5-0954-D907-3916-89D53089F588}"/>
              </a:ext>
            </a:extLst>
          </p:cNvPr>
          <p:cNvCxnSpPr>
            <a:cxnSpLocks/>
          </p:cNvCxnSpPr>
          <p:nvPr/>
        </p:nvCxnSpPr>
        <p:spPr>
          <a:xfrm>
            <a:off x="7664092" y="251983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890A205-90BC-793C-D692-C29D37C949A7}"/>
              </a:ext>
            </a:extLst>
          </p:cNvPr>
          <p:cNvCxnSpPr>
            <a:cxnSpLocks/>
          </p:cNvCxnSpPr>
          <p:nvPr/>
        </p:nvCxnSpPr>
        <p:spPr>
          <a:xfrm>
            <a:off x="7664092" y="269631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E39789-85A5-CD8B-E94F-DD25001F16FA}"/>
              </a:ext>
            </a:extLst>
          </p:cNvPr>
          <p:cNvSpPr txBox="1"/>
          <p:nvPr/>
        </p:nvSpPr>
        <p:spPr>
          <a:xfrm>
            <a:off x="525774" y="1842925"/>
            <a:ext cx="6244846"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Design requires relatively low maintenance and will last approximately 1 year</a:t>
            </a:r>
          </a:p>
        </p:txBody>
      </p:sp>
      <p:sp>
        <p:nvSpPr>
          <p:cNvPr id="27" name="TextBox 26">
            <a:extLst>
              <a:ext uri="{FF2B5EF4-FFF2-40B4-BE49-F238E27FC236}">
                <a16:creationId xmlns:a16="http://schemas.microsoft.com/office/drawing/2014/main" id="{30720349-478A-2DB7-B93C-9FFCB5B7B990}"/>
              </a:ext>
            </a:extLst>
          </p:cNvPr>
          <p:cNvSpPr txBox="1"/>
          <p:nvPr/>
        </p:nvSpPr>
        <p:spPr>
          <a:xfrm>
            <a:off x="546988" y="2874991"/>
            <a:ext cx="6223632"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Design should fit into a space no larger than 10 in x 12 in x 5 in </a:t>
            </a:r>
          </a:p>
        </p:txBody>
      </p:sp>
      <p:sp>
        <p:nvSpPr>
          <p:cNvPr id="28" name="TextBox 27">
            <a:extLst>
              <a:ext uri="{FF2B5EF4-FFF2-40B4-BE49-F238E27FC236}">
                <a16:creationId xmlns:a16="http://schemas.microsoft.com/office/drawing/2014/main" id="{EAAE70BA-87DA-84F3-C678-BEC7B28D4D44}"/>
              </a:ext>
            </a:extLst>
          </p:cNvPr>
          <p:cNvSpPr txBox="1"/>
          <p:nvPr/>
        </p:nvSpPr>
        <p:spPr>
          <a:xfrm>
            <a:off x="546988" y="3907055"/>
            <a:ext cx="6223632" cy="510778"/>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Must be universally compatible/connectable </a:t>
            </a:r>
          </a:p>
        </p:txBody>
      </p:sp>
      <p:sp>
        <p:nvSpPr>
          <p:cNvPr id="29" name="TextBox 28">
            <a:extLst>
              <a:ext uri="{FF2B5EF4-FFF2-40B4-BE49-F238E27FC236}">
                <a16:creationId xmlns:a16="http://schemas.microsoft.com/office/drawing/2014/main" id="{CCC9DBD0-57CB-3226-1ECF-39E7B5B1EB5B}"/>
              </a:ext>
            </a:extLst>
          </p:cNvPr>
          <p:cNvSpPr txBox="1"/>
          <p:nvPr/>
        </p:nvSpPr>
        <p:spPr>
          <a:xfrm>
            <a:off x="546988" y="4530496"/>
            <a:ext cx="6223632" cy="919401"/>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Handle a maximum flow rate of 1000 mL per minute</a:t>
            </a:r>
          </a:p>
        </p:txBody>
      </p:sp>
      <p:sp>
        <p:nvSpPr>
          <p:cNvPr id="30" name="TextBox 29">
            <a:extLst>
              <a:ext uri="{FF2B5EF4-FFF2-40B4-BE49-F238E27FC236}">
                <a16:creationId xmlns:a16="http://schemas.microsoft.com/office/drawing/2014/main" id="{1E7EDBE1-0459-5AFE-575C-EBB2FBF2ED56}"/>
              </a:ext>
            </a:extLst>
          </p:cNvPr>
          <p:cNvSpPr txBox="1"/>
          <p:nvPr/>
        </p:nvSpPr>
        <p:spPr>
          <a:xfrm>
            <a:off x="546988" y="5562560"/>
            <a:ext cx="6223632" cy="510778"/>
          </a:xfrm>
          <a:prstGeom prst="roundRect">
            <a:avLst/>
          </a:prstGeom>
          <a:solidFill>
            <a:schemeClr val="accent5"/>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Produce Ultra-Pure water</a:t>
            </a:r>
          </a:p>
        </p:txBody>
      </p:sp>
      <p:sp>
        <p:nvSpPr>
          <p:cNvPr id="31" name="Freeform: Shape 30">
            <a:extLst>
              <a:ext uri="{FF2B5EF4-FFF2-40B4-BE49-F238E27FC236}">
                <a16:creationId xmlns:a16="http://schemas.microsoft.com/office/drawing/2014/main" id="{54E404F0-B439-A2E8-1F63-A8D3B7605000}"/>
              </a:ext>
            </a:extLst>
          </p:cNvPr>
          <p:cNvSpPr/>
          <p:nvPr/>
        </p:nvSpPr>
        <p:spPr>
          <a:xfrm rot="11369738">
            <a:off x="8167150" y="350760"/>
            <a:ext cx="2490751" cy="738249"/>
          </a:xfrm>
          <a:custGeom>
            <a:avLst/>
            <a:gdLst>
              <a:gd name="connsiteX0" fmla="*/ 2449781 w 2490751"/>
              <a:gd name="connsiteY0" fmla="*/ 365249 h 738249"/>
              <a:gd name="connsiteX1" fmla="*/ 2384072 w 2490751"/>
              <a:gd name="connsiteY1" fmla="*/ 344377 h 738249"/>
              <a:gd name="connsiteX2" fmla="*/ 2371544 w 2490751"/>
              <a:gd name="connsiteY2" fmla="*/ 307575 h 738249"/>
              <a:gd name="connsiteX3" fmla="*/ 2329814 w 2490751"/>
              <a:gd name="connsiteY3" fmla="*/ 216577 h 738249"/>
              <a:gd name="connsiteX4" fmla="*/ 2076868 w 2490751"/>
              <a:gd name="connsiteY4" fmla="*/ 120358 h 738249"/>
              <a:gd name="connsiteX5" fmla="*/ 1908191 w 2490751"/>
              <a:gd name="connsiteY5" fmla="*/ 324245 h 738249"/>
              <a:gd name="connsiteX6" fmla="*/ 1895569 w 2490751"/>
              <a:gd name="connsiteY6" fmla="*/ 421807 h 738249"/>
              <a:gd name="connsiteX7" fmla="*/ 1897506 w 2490751"/>
              <a:gd name="connsiteY7" fmla="*/ 421599 h 738249"/>
              <a:gd name="connsiteX8" fmla="*/ 1895565 w 2490751"/>
              <a:gd name="connsiteY8" fmla="*/ 421846 h 738249"/>
              <a:gd name="connsiteX9" fmla="*/ 1894880 w 2490751"/>
              <a:gd name="connsiteY9" fmla="*/ 427137 h 738249"/>
              <a:gd name="connsiteX10" fmla="*/ 1876429 w 2490751"/>
              <a:gd name="connsiteY10" fmla="*/ 427137 h 738249"/>
              <a:gd name="connsiteX11" fmla="*/ 1872848 w 2490751"/>
              <a:gd name="connsiteY11" fmla="*/ 431173 h 738249"/>
              <a:gd name="connsiteX12" fmla="*/ 37397 w 2490751"/>
              <a:gd name="connsiteY12" fmla="*/ 738178 h 738249"/>
              <a:gd name="connsiteX13" fmla="*/ 4061 w 2490751"/>
              <a:gd name="connsiteY13" fmla="*/ 661626 h 738249"/>
              <a:gd name="connsiteX14" fmla="*/ 428 w 2490751"/>
              <a:gd name="connsiteY14" fmla="*/ 630264 h 738249"/>
              <a:gd name="connsiteX15" fmla="*/ 10671 w 2490751"/>
              <a:gd name="connsiteY15" fmla="*/ 578391 h 738249"/>
              <a:gd name="connsiteX16" fmla="*/ 1809468 w 2490751"/>
              <a:gd name="connsiteY16" fmla="*/ 277518 h 738249"/>
              <a:gd name="connsiteX17" fmla="*/ 1829321 w 2490751"/>
              <a:gd name="connsiteY17" fmla="*/ 223690 h 738249"/>
              <a:gd name="connsiteX18" fmla="*/ 2053756 w 2490751"/>
              <a:gd name="connsiteY18" fmla="*/ 13729 h 738249"/>
              <a:gd name="connsiteX19" fmla="*/ 2447631 w 2490751"/>
              <a:gd name="connsiteY19" fmla="*/ 203384 h 738249"/>
              <a:gd name="connsiteX20" fmla="*/ 2475074 w 2490751"/>
              <a:gd name="connsiteY20" fmla="*/ 270157 h 738249"/>
              <a:gd name="connsiteX21" fmla="*/ 2475915 w 2490751"/>
              <a:gd name="connsiteY21" fmla="*/ 269870 h 738249"/>
              <a:gd name="connsiteX22" fmla="*/ 2489107 w 2490751"/>
              <a:gd name="connsiteY22" fmla="*/ 308621 h 738249"/>
              <a:gd name="connsiteX23" fmla="*/ 2449781 w 2490751"/>
              <a:gd name="connsiteY23" fmla="*/ 365249 h 7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0751" h="738249">
                <a:moveTo>
                  <a:pt x="2449781" y="365249"/>
                </a:moveTo>
                <a:cubicBezTo>
                  <a:pt x="2420777" y="375123"/>
                  <a:pt x="2391358" y="365778"/>
                  <a:pt x="2384072" y="344377"/>
                </a:cubicBezTo>
                <a:lnTo>
                  <a:pt x="2371544" y="307575"/>
                </a:lnTo>
                <a:lnTo>
                  <a:pt x="2329814" y="216577"/>
                </a:lnTo>
                <a:cubicBezTo>
                  <a:pt x="2268579" y="127613"/>
                  <a:pt x="2171150" y="86806"/>
                  <a:pt x="2076868" y="120358"/>
                </a:cubicBezTo>
                <a:cubicBezTo>
                  <a:pt x="1996203" y="149064"/>
                  <a:pt x="1934167" y="226821"/>
                  <a:pt x="1908191" y="324245"/>
                </a:cubicBezTo>
                <a:lnTo>
                  <a:pt x="1895569" y="421807"/>
                </a:lnTo>
                <a:lnTo>
                  <a:pt x="1897506" y="421599"/>
                </a:lnTo>
                <a:lnTo>
                  <a:pt x="1895565" y="421846"/>
                </a:lnTo>
                <a:lnTo>
                  <a:pt x="1894880" y="427137"/>
                </a:lnTo>
                <a:lnTo>
                  <a:pt x="1876429" y="427137"/>
                </a:lnTo>
                <a:lnTo>
                  <a:pt x="1872848" y="431173"/>
                </a:lnTo>
                <a:cubicBezTo>
                  <a:pt x="1261032" y="533508"/>
                  <a:pt x="649214" y="635843"/>
                  <a:pt x="37397" y="738178"/>
                </a:cubicBezTo>
                <a:cubicBezTo>
                  <a:pt x="26367" y="740023"/>
                  <a:pt x="11441" y="705749"/>
                  <a:pt x="4061" y="661626"/>
                </a:cubicBezTo>
                <a:cubicBezTo>
                  <a:pt x="2216" y="650594"/>
                  <a:pt x="1016" y="639992"/>
                  <a:pt x="428" y="630264"/>
                </a:cubicBezTo>
                <a:cubicBezTo>
                  <a:pt x="-1335" y="601083"/>
                  <a:pt x="2397" y="579775"/>
                  <a:pt x="10671" y="578391"/>
                </a:cubicBezTo>
                <a:lnTo>
                  <a:pt x="1809468" y="277518"/>
                </a:lnTo>
                <a:lnTo>
                  <a:pt x="1829321" y="223690"/>
                </a:lnTo>
                <a:cubicBezTo>
                  <a:pt x="1875398" y="122088"/>
                  <a:pt x="1955295" y="44243"/>
                  <a:pt x="2053756" y="13729"/>
                </a:cubicBezTo>
                <a:cubicBezTo>
                  <a:pt x="2207990" y="-34070"/>
                  <a:pt x="2366932" y="46228"/>
                  <a:pt x="2447631" y="203384"/>
                </a:cubicBezTo>
                <a:lnTo>
                  <a:pt x="2475074" y="270157"/>
                </a:lnTo>
                <a:lnTo>
                  <a:pt x="2475915" y="269870"/>
                </a:lnTo>
                <a:lnTo>
                  <a:pt x="2489107" y="308621"/>
                </a:lnTo>
                <a:cubicBezTo>
                  <a:pt x="2496392" y="330021"/>
                  <a:pt x="2478786" y="355375"/>
                  <a:pt x="2449781" y="365249"/>
                </a:cubicBez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Rectangle: Rounded Corners 31">
            <a:extLst>
              <a:ext uri="{FF2B5EF4-FFF2-40B4-BE49-F238E27FC236}">
                <a16:creationId xmlns:a16="http://schemas.microsoft.com/office/drawing/2014/main" id="{3059B84A-CA91-1A0B-F9F8-1A2A221B0308}"/>
              </a:ext>
            </a:extLst>
          </p:cNvPr>
          <p:cNvSpPr/>
          <p:nvPr/>
        </p:nvSpPr>
        <p:spPr>
          <a:xfrm>
            <a:off x="8138340" y="701171"/>
            <a:ext cx="377905" cy="13010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13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2.22222E-6 L -0.63177 0.00278 " pathEditMode="fixed" rAng="0" ptsTypes="AA">
                                      <p:cBhvr>
                                        <p:cTn id="6" dur="1500" fill="hold"/>
                                        <p:tgtEl>
                                          <p:spTgt spid="18"/>
                                        </p:tgtEl>
                                        <p:attrNameLst>
                                          <p:attrName>ppt_x</p:attrName>
                                          <p:attrName>ppt_y</p:attrName>
                                        </p:attrNameLst>
                                      </p:cBhvr>
                                      <p:rCtr x="-31589" y="139"/>
                                    </p:animMotion>
                                  </p:childTnLst>
                                </p:cTn>
                              </p:par>
                            </p:childTnLst>
                          </p:cTn>
                        </p:par>
                        <p:par>
                          <p:cTn id="7" fill="hold">
                            <p:stCondLst>
                              <p:cond delay="15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 presetClass="exit" presetSubtype="0" fill="hold" nodeType="after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par>
                          <p:cTn id="13" fill="hold">
                            <p:stCondLst>
                              <p:cond delay="1500"/>
                            </p:stCondLst>
                            <p:childTnLst>
                              <p:par>
                                <p:cTn id="14" presetID="0" presetClass="path" presetSubtype="0" fill="hold" nodeType="afterEffect">
                                  <p:stCondLst>
                                    <p:cond delay="0"/>
                                  </p:stCondLst>
                                  <p:childTnLst>
                                    <p:animMotion origin="layout" path="M -0.04127 0.00209 L -0.61719 0.12315 " pathEditMode="fixed" rAng="0" ptsTypes="AA">
                                      <p:cBhvr>
                                        <p:cTn id="15" dur="1500" fill="hold"/>
                                        <p:tgtEl>
                                          <p:spTgt spid="19"/>
                                        </p:tgtEl>
                                        <p:attrNameLst>
                                          <p:attrName>ppt_x</p:attrName>
                                          <p:attrName>ppt_y</p:attrName>
                                        </p:attrNameLst>
                                      </p:cBhvr>
                                      <p:rCtr x="-28802" y="6042"/>
                                    </p:animMotion>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3000"/>
                            </p:stCondLst>
                            <p:childTnLst>
                              <p:par>
                                <p:cTn id="20" presetID="0" presetClass="path" presetSubtype="0" fill="hold" nodeType="afterEffect">
                                  <p:stCondLst>
                                    <p:cond delay="0"/>
                                  </p:stCondLst>
                                  <p:childTnLst>
                                    <p:animMotion origin="layout" path="M -0.06432 0.00092 L -0.5763 0.23935 " pathEditMode="relative" rAng="0" ptsTypes="AA">
                                      <p:cBhvr>
                                        <p:cTn id="21" dur="1500" fill="hold"/>
                                        <p:tgtEl>
                                          <p:spTgt spid="20"/>
                                        </p:tgtEl>
                                        <p:attrNameLst>
                                          <p:attrName>ppt_x</p:attrName>
                                          <p:attrName>ppt_y</p:attrName>
                                        </p:attrNameLst>
                                      </p:cBhvr>
                                      <p:rCtr x="-25599" y="11921"/>
                                    </p:animMotion>
                                  </p:childTnLst>
                                </p:cTn>
                              </p:par>
                            </p:childTnLst>
                          </p:cTn>
                        </p:par>
                        <p:par>
                          <p:cTn id="22" fill="hold">
                            <p:stCondLst>
                              <p:cond delay="4500"/>
                            </p:stCondLst>
                            <p:childTnLst>
                              <p:par>
                                <p:cTn id="23" presetID="1"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500"/>
                            </p:stCondLst>
                            <p:childTnLst>
                              <p:par>
                                <p:cTn id="26" presetID="0" presetClass="path" presetSubtype="0" accel="50000" decel="50000" fill="hold" nodeType="afterEffect">
                                  <p:stCondLst>
                                    <p:cond delay="0"/>
                                  </p:stCondLst>
                                  <p:childTnLst>
                                    <p:animMotion origin="layout" path="M -0.06627 0.00278 L -0.57448 0.30972 " pathEditMode="relative" ptsTypes="AA">
                                      <p:cBhvr>
                                        <p:cTn id="27" dur="1500" fill="hold"/>
                                        <p:tgtEl>
                                          <p:spTgt spid="21"/>
                                        </p:tgtEl>
                                        <p:attrNameLst>
                                          <p:attrName>ppt_x</p:attrName>
                                          <p:attrName>ppt_y</p:attrName>
                                        </p:attrNameLst>
                                      </p:cBhvr>
                                    </p:animMotion>
                                  </p:childTnLst>
                                </p:cTn>
                              </p:par>
                            </p:childTnLst>
                          </p:cTn>
                        </p:par>
                        <p:par>
                          <p:cTn id="28" fill="hold">
                            <p:stCondLst>
                              <p:cond delay="6000"/>
                            </p:stCondLst>
                            <p:childTnLst>
                              <p:par>
                                <p:cTn id="29" presetID="1"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6000"/>
                            </p:stCondLst>
                            <p:childTnLst>
                              <p:par>
                                <p:cTn id="32" presetID="0" presetClass="path" presetSubtype="0" fill="hold" nodeType="afterEffect">
                                  <p:stCondLst>
                                    <p:cond delay="0"/>
                                  </p:stCondLst>
                                  <p:childTnLst>
                                    <p:animMotion origin="layout" path="M -0.06432 0.003 L -0.58281 0.43078 " pathEditMode="relative" rAng="0" ptsTypes="AA">
                                      <p:cBhvr>
                                        <p:cTn id="33" dur="1500" fill="hold"/>
                                        <p:tgtEl>
                                          <p:spTgt spid="22"/>
                                        </p:tgtEl>
                                        <p:attrNameLst>
                                          <p:attrName>ppt_x</p:attrName>
                                          <p:attrName>ppt_y</p:attrName>
                                        </p:attrNameLst>
                                      </p:cBhvr>
                                      <p:rCtr x="-25924" y="21389"/>
                                    </p:animMotion>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457200"/>
            <a:ext cx="9601200" cy="960276"/>
          </a:xfrm>
        </p:spPr>
        <p:txBody>
          <a:bodyPr anchor="b">
            <a:normAutofit/>
          </a:bodyPr>
          <a:lstStyle/>
          <a:p>
            <a:r>
              <a:rPr lang="en-US"/>
              <a:t>Functional Decomposition</a:t>
            </a:r>
          </a:p>
        </p:txBody>
      </p:sp>
      <p:sp>
        <p:nvSpPr>
          <p:cNvPr id="33" name="Rectangle: Rounded Corners 32">
            <a:extLst>
              <a:ext uri="{FF2B5EF4-FFF2-40B4-BE49-F238E27FC236}">
                <a16:creationId xmlns:a16="http://schemas.microsoft.com/office/drawing/2014/main" id="{9174FF30-9BE5-8C49-AF8B-2D1603EC6ACD}"/>
              </a:ext>
            </a:extLst>
          </p:cNvPr>
          <p:cNvSpPr>
            <a:spLocks noGrp="1" noRot="1" noMove="1" noResize="1" noEditPoints="1" noAdjustHandles="1" noChangeArrowheads="1" noChangeShapeType="1"/>
          </p:cNvSpPr>
          <p:nvPr/>
        </p:nvSpPr>
        <p:spPr>
          <a:xfrm>
            <a:off x="349316" y="3413076"/>
            <a:ext cx="1896089" cy="48463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bg1"/>
                </a:solidFill>
              </a:rPr>
              <a:t>Power/Flow</a:t>
            </a:r>
          </a:p>
        </p:txBody>
      </p:sp>
      <p:sp>
        <p:nvSpPr>
          <p:cNvPr id="34" name="Rectangle: Rounded Corners 33">
            <a:extLst>
              <a:ext uri="{FF2B5EF4-FFF2-40B4-BE49-F238E27FC236}">
                <a16:creationId xmlns:a16="http://schemas.microsoft.com/office/drawing/2014/main" id="{983F724C-A9DF-106C-AE4A-CED8C25B400E}"/>
              </a:ext>
            </a:extLst>
          </p:cNvPr>
          <p:cNvSpPr>
            <a:spLocks noGrp="1" noRot="1" noMove="1" noResize="1" noEditPoints="1" noAdjustHandles="1" noChangeArrowheads="1" noChangeShapeType="1"/>
          </p:cNvSpPr>
          <p:nvPr/>
        </p:nvSpPr>
        <p:spPr>
          <a:xfrm>
            <a:off x="3077781" y="2171702"/>
            <a:ext cx="3765665" cy="487147"/>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rPr>
              <a:t>Connecting Voltage Source</a:t>
            </a:r>
          </a:p>
        </p:txBody>
      </p:sp>
      <p:sp>
        <p:nvSpPr>
          <p:cNvPr id="35" name="Rectangle: Rounded Corners 34">
            <a:extLst>
              <a:ext uri="{FF2B5EF4-FFF2-40B4-BE49-F238E27FC236}">
                <a16:creationId xmlns:a16="http://schemas.microsoft.com/office/drawing/2014/main" id="{3C59C8A8-CD45-4A0B-485C-650C7FA6F68D}"/>
              </a:ext>
            </a:extLst>
          </p:cNvPr>
          <p:cNvSpPr>
            <a:spLocks noGrp="1" noRot="1" noMove="1" noResize="1" noEditPoints="1" noAdjustHandles="1" noChangeArrowheads="1" noChangeShapeType="1"/>
          </p:cNvSpPr>
          <p:nvPr/>
        </p:nvSpPr>
        <p:spPr>
          <a:xfrm>
            <a:off x="4357279" y="4542581"/>
            <a:ext cx="901868" cy="484632"/>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rPr>
              <a:t>Flow</a:t>
            </a:r>
          </a:p>
        </p:txBody>
      </p:sp>
      <p:sp>
        <p:nvSpPr>
          <p:cNvPr id="36" name="Rectangle: Rounded Corners 35">
            <a:extLst>
              <a:ext uri="{FF2B5EF4-FFF2-40B4-BE49-F238E27FC236}">
                <a16:creationId xmlns:a16="http://schemas.microsoft.com/office/drawing/2014/main" id="{D73CC278-148F-8F0B-699C-F26400354F82}"/>
              </a:ext>
            </a:extLst>
          </p:cNvPr>
          <p:cNvSpPr>
            <a:spLocks noGrp="1" noRot="1" noMove="1" noResize="1" noEditPoints="1" noAdjustHandles="1" noChangeArrowheads="1" noChangeShapeType="1"/>
          </p:cNvSpPr>
          <p:nvPr/>
        </p:nvSpPr>
        <p:spPr>
          <a:xfrm>
            <a:off x="7674940" y="4542581"/>
            <a:ext cx="2743200" cy="484632"/>
          </a:xfrm>
          <a:prstGeom prst="round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rPr>
              <a:t>Outgoing</a:t>
            </a:r>
          </a:p>
        </p:txBody>
      </p:sp>
      <p:cxnSp>
        <p:nvCxnSpPr>
          <p:cNvPr id="46" name="Straight Connector 45">
            <a:extLst>
              <a:ext uri="{FF2B5EF4-FFF2-40B4-BE49-F238E27FC236}">
                <a16:creationId xmlns:a16="http://schemas.microsoft.com/office/drawing/2014/main" id="{34B57E8B-CC89-AA29-7431-B0C16B537A45}"/>
              </a:ext>
            </a:extLst>
          </p:cNvPr>
          <p:cNvCxnSpPr>
            <a:cxnSpLocks noGrp="1" noRot="1" noMove="1" noResize="1" noEditPoints="1" noAdjustHandles="1" noChangeArrowheads="1" noChangeShapeType="1"/>
          </p:cNvCxnSpPr>
          <p:nvPr/>
        </p:nvCxnSpPr>
        <p:spPr>
          <a:xfrm>
            <a:off x="2726767" y="2415275"/>
            <a:ext cx="0" cy="2369622"/>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C461DD6-E8DE-52C1-0194-91AECED32531}"/>
              </a:ext>
            </a:extLst>
          </p:cNvPr>
          <p:cNvCxnSpPr>
            <a:cxnSpLocks noGrp="1" noRot="1" noMove="1" noResize="1" noEditPoints="1" noAdjustHandles="1" noChangeArrowheads="1" noChangeShapeType="1"/>
            <a:stCxn id="33" idx="3"/>
          </p:cNvCxnSpPr>
          <p:nvPr/>
        </p:nvCxnSpPr>
        <p:spPr>
          <a:xfrm>
            <a:off x="2245405" y="3655392"/>
            <a:ext cx="48136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7DC1404-5FD9-560C-39CF-6182BE36304C}"/>
              </a:ext>
            </a:extLst>
          </p:cNvPr>
          <p:cNvCxnSpPr>
            <a:cxnSpLocks noGrp="1" noRot="1" noMove="1" noResize="1" noEditPoints="1" noAdjustHandles="1" noChangeArrowheads="1" noChangeShapeType="1"/>
            <a:endCxn id="34" idx="1"/>
          </p:cNvCxnSpPr>
          <p:nvPr/>
        </p:nvCxnSpPr>
        <p:spPr>
          <a:xfrm>
            <a:off x="2726767" y="2415276"/>
            <a:ext cx="351014"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82884E4-DAED-06D2-2B32-319A1AC124C4}"/>
              </a:ext>
            </a:extLst>
          </p:cNvPr>
          <p:cNvCxnSpPr>
            <a:cxnSpLocks noGrp="1" noRot="1" noMove="1" noResize="1" noEditPoints="1" noAdjustHandles="1" noChangeArrowheads="1" noChangeShapeType="1"/>
            <a:endCxn id="35" idx="1"/>
          </p:cNvCxnSpPr>
          <p:nvPr/>
        </p:nvCxnSpPr>
        <p:spPr>
          <a:xfrm>
            <a:off x="2726767" y="4784897"/>
            <a:ext cx="1630512"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80F8329-547E-E145-08C6-A41DD428802F}"/>
              </a:ext>
            </a:extLst>
          </p:cNvPr>
          <p:cNvCxnSpPr>
            <a:cxnSpLocks noGrp="1" noRot="1" noMove="1" noResize="1" noEditPoints="1" noAdjustHandles="1" noChangeArrowheads="1" noChangeShapeType="1"/>
            <a:stCxn id="35" idx="3"/>
            <a:endCxn id="36" idx="1"/>
          </p:cNvCxnSpPr>
          <p:nvPr/>
        </p:nvCxnSpPr>
        <p:spPr>
          <a:xfrm>
            <a:off x="5259147" y="4784897"/>
            <a:ext cx="2415793"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230588F0-93B7-9933-5A92-9FF17ED71C83}"/>
              </a:ext>
            </a:extLst>
          </p:cNvPr>
          <p:cNvSpPr/>
          <p:nvPr/>
        </p:nvSpPr>
        <p:spPr>
          <a:xfrm>
            <a:off x="7674910" y="3511513"/>
            <a:ext cx="2743199" cy="484632"/>
          </a:xfrm>
          <a:prstGeom prst="round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rPr>
              <a:t>Incoming</a:t>
            </a:r>
          </a:p>
        </p:txBody>
      </p:sp>
    </p:spTree>
    <p:extLst>
      <p:ext uri="{BB962C8B-B14F-4D97-AF65-F5344CB8AC3E}">
        <p14:creationId xmlns:p14="http://schemas.microsoft.com/office/powerpoint/2010/main" val="377406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457200"/>
            <a:ext cx="9601200" cy="960276"/>
          </a:xfrm>
        </p:spPr>
        <p:txBody>
          <a:bodyPr anchor="b">
            <a:normAutofit/>
          </a:bodyPr>
          <a:lstStyle/>
          <a:p>
            <a:r>
              <a:rPr lang="en-US"/>
              <a:t>Functional Decomposition</a:t>
            </a:r>
          </a:p>
        </p:txBody>
      </p:sp>
      <p:grpSp>
        <p:nvGrpSpPr>
          <p:cNvPr id="7" name="Group 6">
            <a:extLst>
              <a:ext uri="{FF2B5EF4-FFF2-40B4-BE49-F238E27FC236}">
                <a16:creationId xmlns:a16="http://schemas.microsoft.com/office/drawing/2014/main" id="{1400A1D7-0466-3D4A-CF9C-776488136606}"/>
              </a:ext>
            </a:extLst>
          </p:cNvPr>
          <p:cNvGrpSpPr/>
          <p:nvPr/>
        </p:nvGrpSpPr>
        <p:grpSpPr>
          <a:xfrm>
            <a:off x="2289750" y="1838024"/>
            <a:ext cx="6073248" cy="3401091"/>
            <a:chOff x="1309785" y="1795983"/>
            <a:chExt cx="6073248" cy="3401091"/>
          </a:xfrm>
        </p:grpSpPr>
        <p:sp>
          <p:nvSpPr>
            <p:cNvPr id="2" name="Rectangle: Rounded Corners 1">
              <a:extLst>
                <a:ext uri="{FF2B5EF4-FFF2-40B4-BE49-F238E27FC236}">
                  <a16:creationId xmlns:a16="http://schemas.microsoft.com/office/drawing/2014/main" id="{99972161-E71E-8DF7-C48E-C93F2A73C159}"/>
                </a:ext>
              </a:extLst>
            </p:cNvPr>
            <p:cNvSpPr>
              <a:spLocks/>
            </p:cNvSpPr>
            <p:nvPr/>
          </p:nvSpPr>
          <p:spPr>
            <a:xfrm>
              <a:off x="1309785" y="2971800"/>
              <a:ext cx="2468880" cy="914400"/>
            </a:xfrm>
            <a:prstGeom prst="roundRect">
              <a:avLst/>
            </a:prstGeom>
            <a:solidFill>
              <a:schemeClr val="accent2">
                <a:alpha val="7098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Liquid Storage</a:t>
              </a:r>
            </a:p>
          </p:txBody>
        </p:sp>
        <p:sp>
          <p:nvSpPr>
            <p:cNvPr id="3" name="Rectangle: Rounded Corners 2">
              <a:extLst>
                <a:ext uri="{FF2B5EF4-FFF2-40B4-BE49-F238E27FC236}">
                  <a16:creationId xmlns:a16="http://schemas.microsoft.com/office/drawing/2014/main" id="{8B132B43-3258-9CFB-DBBE-358A5E233AA3}"/>
                </a:ext>
              </a:extLst>
            </p:cNvPr>
            <p:cNvSpPr>
              <a:spLocks/>
            </p:cNvSpPr>
            <p:nvPr/>
          </p:nvSpPr>
          <p:spPr>
            <a:xfrm>
              <a:off x="4914063" y="1795983"/>
              <a:ext cx="2468880" cy="914400"/>
            </a:xfrm>
            <a:prstGeom prst="round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Storing Ultra-Purified</a:t>
              </a:r>
            </a:p>
          </p:txBody>
        </p:sp>
        <p:sp>
          <p:nvSpPr>
            <p:cNvPr id="5" name="Rectangle: Rounded Corners 4">
              <a:extLst>
                <a:ext uri="{FF2B5EF4-FFF2-40B4-BE49-F238E27FC236}">
                  <a16:creationId xmlns:a16="http://schemas.microsoft.com/office/drawing/2014/main" id="{4B482F24-717E-90AB-86F5-159B3A04DBF7}"/>
                </a:ext>
              </a:extLst>
            </p:cNvPr>
            <p:cNvSpPr>
              <a:spLocks/>
            </p:cNvSpPr>
            <p:nvPr/>
          </p:nvSpPr>
          <p:spPr>
            <a:xfrm>
              <a:off x="4914063" y="4282669"/>
              <a:ext cx="2468880" cy="914405"/>
            </a:xfrm>
            <a:prstGeom prst="round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Storing Spent Dialysate</a:t>
              </a:r>
            </a:p>
          </p:txBody>
        </p:sp>
        <p:sp>
          <p:nvSpPr>
            <p:cNvPr id="6" name="Rectangle: Rounded Corners 5">
              <a:extLst>
                <a:ext uri="{FF2B5EF4-FFF2-40B4-BE49-F238E27FC236}">
                  <a16:creationId xmlns:a16="http://schemas.microsoft.com/office/drawing/2014/main" id="{A356BA0F-EF34-E66A-110F-7899A0463064}"/>
                </a:ext>
              </a:extLst>
            </p:cNvPr>
            <p:cNvSpPr>
              <a:spLocks/>
            </p:cNvSpPr>
            <p:nvPr/>
          </p:nvSpPr>
          <p:spPr>
            <a:xfrm>
              <a:off x="4914153" y="2972511"/>
              <a:ext cx="2468880" cy="914400"/>
            </a:xfrm>
            <a:prstGeom prst="roundRect">
              <a:avLst/>
            </a:prstGeom>
            <a:solidFill>
              <a:srgbClr val="FF5353">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Storing Toxins</a:t>
              </a:r>
            </a:p>
          </p:txBody>
        </p:sp>
        <p:cxnSp>
          <p:nvCxnSpPr>
            <p:cNvPr id="14" name="Straight Connector 13">
              <a:extLst>
                <a:ext uri="{FF2B5EF4-FFF2-40B4-BE49-F238E27FC236}">
                  <a16:creationId xmlns:a16="http://schemas.microsoft.com/office/drawing/2014/main" id="{B4CB1CC5-F980-1E09-F605-13F7647F0A34}"/>
                </a:ext>
              </a:extLst>
            </p:cNvPr>
            <p:cNvCxnSpPr>
              <a:cxnSpLocks/>
            </p:cNvCxnSpPr>
            <p:nvPr/>
          </p:nvCxnSpPr>
          <p:spPr>
            <a:xfrm>
              <a:off x="4340325" y="2250655"/>
              <a:ext cx="0" cy="2489216"/>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A796B59-ADDD-512E-3CA4-D123B4CA12CF}"/>
                </a:ext>
              </a:extLst>
            </p:cNvPr>
            <p:cNvCxnSpPr>
              <a:cxnSpLocks/>
            </p:cNvCxnSpPr>
            <p:nvPr/>
          </p:nvCxnSpPr>
          <p:spPr>
            <a:xfrm>
              <a:off x="3778665" y="3429000"/>
              <a:ext cx="1135488" cy="711"/>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44331A-B83D-F04E-BA55-82D08FCB6305}"/>
                </a:ext>
              </a:extLst>
            </p:cNvPr>
            <p:cNvCxnSpPr>
              <a:cxnSpLocks/>
            </p:cNvCxnSpPr>
            <p:nvPr/>
          </p:nvCxnSpPr>
          <p:spPr>
            <a:xfrm>
              <a:off x="4340325" y="4739872"/>
              <a:ext cx="573738"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9331D7-C728-467E-EDA0-D167128C21AB}"/>
                </a:ext>
              </a:extLst>
            </p:cNvPr>
            <p:cNvCxnSpPr>
              <a:cxnSpLocks/>
            </p:cNvCxnSpPr>
            <p:nvPr/>
          </p:nvCxnSpPr>
          <p:spPr>
            <a:xfrm>
              <a:off x="4340325" y="2250655"/>
              <a:ext cx="573738" cy="6"/>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0084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457200"/>
            <a:ext cx="9601200" cy="960276"/>
          </a:xfrm>
        </p:spPr>
        <p:txBody>
          <a:bodyPr anchor="b">
            <a:normAutofit/>
          </a:bodyPr>
          <a:lstStyle/>
          <a:p>
            <a:r>
              <a:rPr lang="en-US"/>
              <a:t>Functional Decomposition</a:t>
            </a:r>
          </a:p>
        </p:txBody>
      </p:sp>
      <p:sp>
        <p:nvSpPr>
          <p:cNvPr id="2" name="Rectangle: Rounded Corners 1">
            <a:extLst>
              <a:ext uri="{FF2B5EF4-FFF2-40B4-BE49-F238E27FC236}">
                <a16:creationId xmlns:a16="http://schemas.microsoft.com/office/drawing/2014/main" id="{4143CD89-3B0B-2516-43F7-A19F2905E65D}"/>
              </a:ext>
            </a:extLst>
          </p:cNvPr>
          <p:cNvSpPr>
            <a:spLocks noGrp="1" noRot="1" noMove="1" noResize="1" noEditPoints="1" noAdjustHandles="1" noChangeArrowheads="1" noChangeShapeType="1"/>
          </p:cNvSpPr>
          <p:nvPr/>
        </p:nvSpPr>
        <p:spPr>
          <a:xfrm>
            <a:off x="4737015" y="4532057"/>
            <a:ext cx="2011680" cy="914400"/>
          </a:xfrm>
          <a:prstGeom prst="roundRect">
            <a:avLst/>
          </a:prstGeom>
          <a:solidFill>
            <a:srgbClr val="7030A0">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Limiting Dimensions </a:t>
            </a:r>
          </a:p>
        </p:txBody>
      </p:sp>
      <p:sp>
        <p:nvSpPr>
          <p:cNvPr id="3" name="Rectangle: Rounded Corners 2">
            <a:extLst>
              <a:ext uri="{FF2B5EF4-FFF2-40B4-BE49-F238E27FC236}">
                <a16:creationId xmlns:a16="http://schemas.microsoft.com/office/drawing/2014/main" id="{0624B780-4718-5573-071A-AA4843F1FD67}"/>
              </a:ext>
            </a:extLst>
          </p:cNvPr>
          <p:cNvSpPr>
            <a:spLocks noGrp="1" noRot="1" noMove="1" noResize="1" noEditPoints="1" noAdjustHandles="1" noChangeArrowheads="1" noChangeShapeType="1"/>
          </p:cNvSpPr>
          <p:nvPr/>
        </p:nvSpPr>
        <p:spPr>
          <a:xfrm>
            <a:off x="1182218" y="3236657"/>
            <a:ext cx="2011680" cy="914400"/>
          </a:xfrm>
          <a:prstGeom prst="roundRect">
            <a:avLst/>
          </a:prstGeom>
          <a:solidFill>
            <a:srgbClr val="6828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Packaging</a:t>
            </a:r>
          </a:p>
        </p:txBody>
      </p:sp>
      <p:sp>
        <p:nvSpPr>
          <p:cNvPr id="5" name="Rectangle: Rounded Corners 4">
            <a:extLst>
              <a:ext uri="{FF2B5EF4-FFF2-40B4-BE49-F238E27FC236}">
                <a16:creationId xmlns:a16="http://schemas.microsoft.com/office/drawing/2014/main" id="{F0BF8B73-3E86-E019-711E-E63754A65B44}"/>
              </a:ext>
            </a:extLst>
          </p:cNvPr>
          <p:cNvSpPr>
            <a:spLocks noGrp="1" noRot="1" noMove="1" noResize="1" noEditPoints="1" noAdjustHandles="1" noChangeArrowheads="1" noChangeShapeType="1"/>
          </p:cNvSpPr>
          <p:nvPr/>
        </p:nvSpPr>
        <p:spPr>
          <a:xfrm>
            <a:off x="4737015" y="1941257"/>
            <a:ext cx="2011680" cy="914400"/>
          </a:xfrm>
          <a:prstGeom prst="roundRect">
            <a:avLst/>
          </a:prstGeom>
          <a:solidFill>
            <a:srgbClr val="7030A0">
              <a:alpha val="7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Reducing Weight</a:t>
            </a:r>
          </a:p>
        </p:txBody>
      </p:sp>
      <p:cxnSp>
        <p:nvCxnSpPr>
          <p:cNvPr id="12" name="Straight Connector 11">
            <a:extLst>
              <a:ext uri="{FF2B5EF4-FFF2-40B4-BE49-F238E27FC236}">
                <a16:creationId xmlns:a16="http://schemas.microsoft.com/office/drawing/2014/main" id="{5FA40210-FB24-DDC3-3614-F6814D15F13F}"/>
              </a:ext>
            </a:extLst>
          </p:cNvPr>
          <p:cNvCxnSpPr>
            <a:cxnSpLocks noGrp="1" noRot="1" noMove="1" noResize="1" noEditPoints="1" noAdjustHandles="1" noChangeArrowheads="1" noChangeShapeType="1"/>
          </p:cNvCxnSpPr>
          <p:nvPr/>
        </p:nvCxnSpPr>
        <p:spPr>
          <a:xfrm>
            <a:off x="3193898" y="3693857"/>
            <a:ext cx="7732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9650D3-2337-6833-AF1D-B7AFF6ECCAC9}"/>
              </a:ext>
            </a:extLst>
          </p:cNvPr>
          <p:cNvCxnSpPr>
            <a:cxnSpLocks noGrp="1" noRot="1" noMove="1" noResize="1" noEditPoints="1" noAdjustHandles="1" noChangeArrowheads="1" noChangeShapeType="1"/>
          </p:cNvCxnSpPr>
          <p:nvPr/>
        </p:nvCxnSpPr>
        <p:spPr>
          <a:xfrm>
            <a:off x="3968308" y="2398457"/>
            <a:ext cx="146" cy="259080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C108443-01D6-01EA-BCD5-89969B1F1391}"/>
              </a:ext>
            </a:extLst>
          </p:cNvPr>
          <p:cNvCxnSpPr>
            <a:cxnSpLocks noGrp="1" noRot="1" noMove="1" noResize="1" noEditPoints="1" noAdjustHandles="1" noChangeArrowheads="1" noChangeShapeType="1"/>
          </p:cNvCxnSpPr>
          <p:nvPr/>
        </p:nvCxnSpPr>
        <p:spPr>
          <a:xfrm>
            <a:off x="3967098" y="2398457"/>
            <a:ext cx="769917"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CD3D50-7DE5-A11E-D5CB-D881148A7DC7}"/>
              </a:ext>
            </a:extLst>
          </p:cNvPr>
          <p:cNvCxnSpPr>
            <a:cxnSpLocks noGrp="1" noRot="1" noMove="1" noResize="1" noEditPoints="1" noAdjustHandles="1" noChangeArrowheads="1" noChangeShapeType="1"/>
          </p:cNvCxnSpPr>
          <p:nvPr/>
        </p:nvCxnSpPr>
        <p:spPr>
          <a:xfrm>
            <a:off x="3967098" y="4989257"/>
            <a:ext cx="769917"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862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66806D-817D-A91F-73D6-8C9951FDFE2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CCCF737-C93E-0D67-762D-669393D182B7}"/>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4" name="Text Placeholder 3">
            <a:extLst>
              <a:ext uri="{FF2B5EF4-FFF2-40B4-BE49-F238E27FC236}">
                <a16:creationId xmlns:a16="http://schemas.microsoft.com/office/drawing/2014/main" id="{389FF7A8-6694-EC08-1337-3644F56ED28B}"/>
              </a:ext>
            </a:extLst>
          </p:cNvPr>
          <p:cNvSpPr>
            <a:spLocks noGrp="1"/>
          </p:cNvSpPr>
          <p:nvPr>
            <p:ph type="body" sz="quarter" idx="13"/>
          </p:nvPr>
        </p:nvSpPr>
        <p:spPr>
          <a:xfrm>
            <a:off x="10686258" y="1191"/>
            <a:ext cx="1468039" cy="1116806"/>
          </a:xfrm>
        </p:spPr>
        <p:txBody>
          <a:bodyPr vert="horz" lIns="0" tIns="0" rIns="0" bIns="0" rtlCol="0" anchor="t">
            <a:noAutofit/>
          </a:bodyPr>
          <a:lstStyle/>
          <a:p>
            <a:pPr marL="0" indent="0">
              <a:buNone/>
            </a:pPr>
            <a:r>
              <a:rPr lang="en-US" sz="1600">
                <a:ln>
                  <a:solidFill>
                    <a:prstClr val="white"/>
                  </a:solidFill>
                </a:ln>
                <a:latin typeface="Arial"/>
                <a:cs typeface="Calibri"/>
              </a:rPr>
              <a:t>Lily Thompson</a:t>
            </a:r>
          </a:p>
        </p:txBody>
      </p:sp>
      <p:sp>
        <p:nvSpPr>
          <p:cNvPr id="5" name="Slide Number Placeholder 3">
            <a:extLst>
              <a:ext uri="{FF2B5EF4-FFF2-40B4-BE49-F238E27FC236}">
                <a16:creationId xmlns:a16="http://schemas.microsoft.com/office/drawing/2014/main" id="{FFB831A0-B22B-94CE-DFDE-258CEC2D883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5</a:t>
            </a:fld>
            <a:endParaRPr lang="en-US"/>
          </a:p>
        </p:txBody>
      </p:sp>
      <p:sp>
        <p:nvSpPr>
          <p:cNvPr id="6" name="Title 4">
            <a:extLst>
              <a:ext uri="{FF2B5EF4-FFF2-40B4-BE49-F238E27FC236}">
                <a16:creationId xmlns:a16="http://schemas.microsoft.com/office/drawing/2014/main" id="{84C7C618-F709-8C6E-9F5A-9F553BC9DFC9}"/>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Project Background</a:t>
            </a:r>
          </a:p>
        </p:txBody>
      </p:sp>
      <p:pic>
        <p:nvPicPr>
          <p:cNvPr id="7" name="Picture 6">
            <a:extLst>
              <a:ext uri="{FF2B5EF4-FFF2-40B4-BE49-F238E27FC236}">
                <a16:creationId xmlns:a16="http://schemas.microsoft.com/office/drawing/2014/main" id="{B6DCE24E-E446-6922-C14D-546A3943A24A}"/>
              </a:ext>
            </a:extLst>
          </p:cNvPr>
          <p:cNvPicPr>
            <a:picLocks noChangeAspect="1"/>
          </p:cNvPicPr>
          <p:nvPr/>
        </p:nvPicPr>
        <p:blipFill>
          <a:blip r:embed="rId3"/>
          <a:stretch>
            <a:fillRect/>
          </a:stretch>
        </p:blipFill>
        <p:spPr>
          <a:xfrm>
            <a:off x="5170095" y="1724420"/>
            <a:ext cx="4964505" cy="4346575"/>
          </a:xfrm>
          <a:prstGeom prst="rect">
            <a:avLst/>
          </a:prstGeom>
          <a:ln w="38100">
            <a:solidFill>
              <a:schemeClr val="tx1"/>
            </a:solidFill>
          </a:ln>
        </p:spPr>
      </p:pic>
      <p:sp>
        <p:nvSpPr>
          <p:cNvPr id="8" name="Rounded Rectangle 5">
            <a:extLst>
              <a:ext uri="{FF2B5EF4-FFF2-40B4-BE49-F238E27FC236}">
                <a16:creationId xmlns:a16="http://schemas.microsoft.com/office/drawing/2014/main" id="{11CF90E5-9F50-28A2-5943-E8E777C956D5}"/>
              </a:ext>
            </a:extLst>
          </p:cNvPr>
          <p:cNvSpPr/>
          <p:nvPr/>
        </p:nvSpPr>
        <p:spPr>
          <a:xfrm>
            <a:off x="819148" y="2658795"/>
            <a:ext cx="3752852" cy="24842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Arial" panose="020B0604020202020204" pitchFamily="34" charset="0"/>
                <a:cs typeface="Arial" panose="020B0604020202020204" pitchFamily="34" charset="0"/>
              </a:rPr>
              <a:t>Hemodialysis is a therapy treatment for patients with end-stage kidney disease (ESKD).</a:t>
            </a:r>
          </a:p>
        </p:txBody>
      </p:sp>
    </p:spTree>
    <p:extLst>
      <p:ext uri="{BB962C8B-B14F-4D97-AF65-F5344CB8AC3E}">
        <p14:creationId xmlns:p14="http://schemas.microsoft.com/office/powerpoint/2010/main" val="13415866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BBC7EE88-DE93-EE11-40C0-68B89860BBDF}"/>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832344" cy="27432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A5AEF524-62EC-C340-82A1-9F47B6C43E55}"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50</a:t>
            </a:fld>
            <a:endParaRPr kumimoji="0" lang="en-US" b="0" i="0" u="none" strike="noStrike" kern="1200" cap="none" spc="0" normalizeH="0" baseline="0" noProof="0">
              <a:ln>
                <a:noFill/>
              </a:ln>
              <a:effectLst/>
              <a:uLnTx/>
              <a:uFillTx/>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408512" y="321686"/>
            <a:ext cx="9601200" cy="960276"/>
          </a:xfrm>
        </p:spPr>
        <p:txBody>
          <a:bodyPr anchor="b">
            <a:normAutofit/>
          </a:bodyPr>
          <a:lstStyle/>
          <a:p>
            <a:r>
              <a:rPr lang="en-US"/>
              <a:t>Future Work</a:t>
            </a:r>
          </a:p>
        </p:txBody>
      </p:sp>
      <p:sp>
        <p:nvSpPr>
          <p:cNvPr id="12" name="Graphic 4" descr="Water with solid fill">
            <a:extLst>
              <a:ext uri="{FF2B5EF4-FFF2-40B4-BE49-F238E27FC236}">
                <a16:creationId xmlns:a16="http://schemas.microsoft.com/office/drawing/2014/main" id="{4685982E-5BA9-6F35-9589-B29C822CD6E6}"/>
              </a:ext>
            </a:extLst>
          </p:cNvPr>
          <p:cNvSpPr/>
          <p:nvPr/>
        </p:nvSpPr>
        <p:spPr>
          <a:xfrm>
            <a:off x="103641" y="1663088"/>
            <a:ext cx="3062918" cy="3531823"/>
          </a:xfrm>
          <a:custGeom>
            <a:avLst/>
            <a:gdLst>
              <a:gd name="connsiteX0" fmla="*/ 1173988 w 2347975"/>
              <a:gd name="connsiteY0" fmla="*/ 0 h 3174173"/>
              <a:gd name="connsiteX1" fmla="*/ 0 w 2347975"/>
              <a:gd name="connsiteY1" fmla="*/ 2130037 h 3174173"/>
              <a:gd name="connsiteX2" fmla="*/ 1173988 w 2347975"/>
              <a:gd name="connsiteY2" fmla="*/ 3174173 h 3174173"/>
              <a:gd name="connsiteX3" fmla="*/ 2347976 w 2347975"/>
              <a:gd name="connsiteY3" fmla="*/ 2130037 h 3174173"/>
              <a:gd name="connsiteX4" fmla="*/ 1173988 w 2347975"/>
              <a:gd name="connsiteY4" fmla="*/ 0 h 317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75" h="3174173">
                <a:moveTo>
                  <a:pt x="1173988" y="0"/>
                </a:moveTo>
                <a:cubicBezTo>
                  <a:pt x="1173988" y="0"/>
                  <a:pt x="0" y="1470143"/>
                  <a:pt x="0" y="2130037"/>
                </a:cubicBezTo>
                <a:cubicBezTo>
                  <a:pt x="0" y="2706401"/>
                  <a:pt x="525947" y="3174173"/>
                  <a:pt x="1173988" y="3174173"/>
                </a:cubicBezTo>
                <a:cubicBezTo>
                  <a:pt x="1822029" y="3174173"/>
                  <a:pt x="2347976" y="2706401"/>
                  <a:pt x="2347976" y="2130037"/>
                </a:cubicBezTo>
                <a:cubicBezTo>
                  <a:pt x="2347976" y="1465967"/>
                  <a:pt x="1173988" y="0"/>
                  <a:pt x="1173988" y="0"/>
                </a:cubicBezTo>
                <a:close/>
              </a:path>
            </a:pathLst>
          </a:custGeom>
          <a:solidFill>
            <a:schemeClr val="accent3"/>
          </a:solidFill>
          <a:ln w="46930" cap="flat">
            <a:noFill/>
            <a:prstDash val="solid"/>
            <a:miter/>
          </a:ln>
        </p:spPr>
        <p:txBody>
          <a:bodyPr rtlCol="0" anchor="ctr"/>
          <a:lstStyle/>
          <a:p>
            <a:pPr marL="285750" indent="-285750" algn="ctr">
              <a:buFont typeface="Arial" panose="020B0604020202020204" pitchFamily="34" charset="0"/>
              <a:buChar char="•"/>
            </a:pPr>
            <a:r>
              <a:rPr lang="en-US" sz="2500">
                <a:latin typeface="Arial" panose="020B0604020202020204" pitchFamily="34" charset="0"/>
                <a:cs typeface="Arial" panose="020B0604020202020204" pitchFamily="34" charset="0"/>
              </a:rPr>
              <a:t>Benchmarking</a:t>
            </a:r>
          </a:p>
          <a:p>
            <a:pPr marL="285750" indent="-285750" algn="ctr">
              <a:buFont typeface="Arial" panose="020B0604020202020204" pitchFamily="34" charset="0"/>
              <a:buChar char="•"/>
            </a:pPr>
            <a:r>
              <a:rPr lang="en-US" sz="2500">
                <a:latin typeface="Arial" panose="020B0604020202020204" pitchFamily="34" charset="0"/>
                <a:cs typeface="Arial" panose="020B0604020202020204" pitchFamily="34" charset="0"/>
              </a:rPr>
              <a:t>Secondary Dialysate Research </a:t>
            </a:r>
          </a:p>
        </p:txBody>
      </p:sp>
      <p:sp>
        <p:nvSpPr>
          <p:cNvPr id="13" name="Arrow: Right 12">
            <a:extLst>
              <a:ext uri="{FF2B5EF4-FFF2-40B4-BE49-F238E27FC236}">
                <a16:creationId xmlns:a16="http://schemas.microsoft.com/office/drawing/2014/main" id="{3EAC338E-41FB-BFE1-8AF2-CA1F120E7F4E}"/>
              </a:ext>
            </a:extLst>
          </p:cNvPr>
          <p:cNvSpPr/>
          <p:nvPr/>
        </p:nvSpPr>
        <p:spPr>
          <a:xfrm>
            <a:off x="3051042" y="2935120"/>
            <a:ext cx="762000" cy="52251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aphic 17" descr="Bullseye outline">
            <a:extLst>
              <a:ext uri="{FF2B5EF4-FFF2-40B4-BE49-F238E27FC236}">
                <a16:creationId xmlns:a16="http://schemas.microsoft.com/office/drawing/2014/main" id="{0B986FFF-97B6-7789-4E7F-E166BCE97E54}"/>
              </a:ext>
            </a:extLst>
          </p:cNvPr>
          <p:cNvGrpSpPr/>
          <p:nvPr/>
        </p:nvGrpSpPr>
        <p:grpSpPr>
          <a:xfrm>
            <a:off x="1263187" y="4012955"/>
            <a:ext cx="743825" cy="743821"/>
            <a:chOff x="1927075" y="3863571"/>
            <a:chExt cx="743825" cy="743821"/>
          </a:xfrm>
          <a:solidFill>
            <a:srgbClr val="000000"/>
          </a:solidFill>
        </p:grpSpPr>
        <p:sp>
          <p:nvSpPr>
            <p:cNvPr id="24" name="Freeform: Shape 23">
              <a:extLst>
                <a:ext uri="{FF2B5EF4-FFF2-40B4-BE49-F238E27FC236}">
                  <a16:creationId xmlns:a16="http://schemas.microsoft.com/office/drawing/2014/main" id="{B1DD24C9-3329-630A-C0CD-2CDD76D25EE5}"/>
                </a:ext>
              </a:extLst>
            </p:cNvPr>
            <p:cNvSpPr/>
            <p:nvPr/>
          </p:nvSpPr>
          <p:spPr>
            <a:xfrm>
              <a:off x="1927075" y="3911138"/>
              <a:ext cx="696199" cy="696254"/>
            </a:xfrm>
            <a:custGeom>
              <a:avLst/>
              <a:gdLst>
                <a:gd name="connsiteX0" fmla="*/ 625714 w 696199"/>
                <a:gd name="connsiteY0" fmla="*/ 171506 h 696254"/>
                <a:gd name="connsiteX1" fmla="*/ 524749 w 696199"/>
                <a:gd name="connsiteY1" fmla="*/ 625824 h 696254"/>
                <a:gd name="connsiteX2" fmla="*/ 70431 w 696199"/>
                <a:gd name="connsiteY2" fmla="*/ 524859 h 696254"/>
                <a:gd name="connsiteX3" fmla="*/ 171396 w 696199"/>
                <a:gd name="connsiteY3" fmla="*/ 70541 h 696254"/>
                <a:gd name="connsiteX4" fmla="*/ 524749 w 696199"/>
                <a:gd name="connsiteY4" fmla="*/ 70541 h 696254"/>
                <a:gd name="connsiteX5" fmla="*/ 524749 w 696199"/>
                <a:gd name="connsiteY5" fmla="*/ 48195 h 696254"/>
                <a:gd name="connsiteX6" fmla="*/ 48196 w 696199"/>
                <a:gd name="connsiteY6" fmla="*/ 171506 h 696254"/>
                <a:gd name="connsiteX7" fmla="*/ 171506 w 696199"/>
                <a:gd name="connsiteY7" fmla="*/ 648059 h 696254"/>
                <a:gd name="connsiteX8" fmla="*/ 648059 w 696199"/>
                <a:gd name="connsiteY8" fmla="*/ 524748 h 696254"/>
                <a:gd name="connsiteX9" fmla="*/ 648059 w 696199"/>
                <a:gd name="connsiteY9" fmla="*/ 171506 h 69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199" h="696254">
                  <a:moveTo>
                    <a:pt x="625714" y="171506"/>
                  </a:moveTo>
                  <a:cubicBezTo>
                    <a:pt x="723290" y="324843"/>
                    <a:pt x="678086" y="528249"/>
                    <a:pt x="524749" y="625824"/>
                  </a:cubicBezTo>
                  <a:cubicBezTo>
                    <a:pt x="371411" y="723400"/>
                    <a:pt x="168006" y="678196"/>
                    <a:pt x="70431" y="524859"/>
                  </a:cubicBezTo>
                  <a:cubicBezTo>
                    <a:pt x="-27145" y="371522"/>
                    <a:pt x="18059" y="168117"/>
                    <a:pt x="171396" y="70541"/>
                  </a:cubicBezTo>
                  <a:cubicBezTo>
                    <a:pt x="279192" y="1945"/>
                    <a:pt x="416951" y="1945"/>
                    <a:pt x="524749" y="70541"/>
                  </a:cubicBezTo>
                  <a:lnTo>
                    <a:pt x="524749" y="48195"/>
                  </a:lnTo>
                  <a:cubicBezTo>
                    <a:pt x="359101" y="-49350"/>
                    <a:pt x="145740" y="5859"/>
                    <a:pt x="48196" y="171506"/>
                  </a:cubicBezTo>
                  <a:cubicBezTo>
                    <a:pt x="-49350" y="337153"/>
                    <a:pt x="5858" y="550514"/>
                    <a:pt x="171506" y="648059"/>
                  </a:cubicBezTo>
                  <a:cubicBezTo>
                    <a:pt x="337154" y="745604"/>
                    <a:pt x="550514" y="690397"/>
                    <a:pt x="648059" y="524748"/>
                  </a:cubicBezTo>
                  <a:cubicBezTo>
                    <a:pt x="712246" y="415748"/>
                    <a:pt x="712246" y="280506"/>
                    <a:pt x="648059" y="171506"/>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8344863-9A7F-F116-C459-3F5E374966E4}"/>
                </a:ext>
              </a:extLst>
            </p:cNvPr>
            <p:cNvSpPr/>
            <p:nvPr/>
          </p:nvSpPr>
          <p:spPr>
            <a:xfrm>
              <a:off x="2051051" y="4035001"/>
              <a:ext cx="448398" cy="448416"/>
            </a:xfrm>
            <a:custGeom>
              <a:avLst/>
              <a:gdLst>
                <a:gd name="connsiteX0" fmla="*/ 353481 w 448398"/>
                <a:gd name="connsiteY0" fmla="*/ 41043 h 448416"/>
                <a:gd name="connsiteX1" fmla="*/ 41043 w 448398"/>
                <a:gd name="connsiteY1" fmla="*/ 94935 h 448416"/>
                <a:gd name="connsiteX2" fmla="*/ 94936 w 448398"/>
                <a:gd name="connsiteY2" fmla="*/ 407373 h 448416"/>
                <a:gd name="connsiteX3" fmla="*/ 407374 w 448398"/>
                <a:gd name="connsiteY3" fmla="*/ 353481 h 448416"/>
                <a:gd name="connsiteX4" fmla="*/ 407374 w 448398"/>
                <a:gd name="connsiteY4" fmla="*/ 94935 h 448416"/>
                <a:gd name="connsiteX5" fmla="*/ 393696 w 448398"/>
                <a:gd name="connsiteY5" fmla="*/ 108604 h 448416"/>
                <a:gd name="connsiteX6" fmla="*/ 339813 w 448398"/>
                <a:gd name="connsiteY6" fmla="*/ 393599 h 448416"/>
                <a:gd name="connsiteX7" fmla="*/ 54817 w 448398"/>
                <a:gd name="connsiteY7" fmla="*/ 339716 h 448416"/>
                <a:gd name="connsiteX8" fmla="*/ 108700 w 448398"/>
                <a:gd name="connsiteY8" fmla="*/ 54721 h 448416"/>
                <a:gd name="connsiteX9" fmla="*/ 339813 w 448398"/>
                <a:gd name="connsiteY9" fmla="*/ 54721 h 44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398" h="448416">
                  <a:moveTo>
                    <a:pt x="353481" y="41043"/>
                  </a:moveTo>
                  <a:cubicBezTo>
                    <a:pt x="252322" y="-30353"/>
                    <a:pt x="112438" y="-6224"/>
                    <a:pt x="41043" y="94935"/>
                  </a:cubicBezTo>
                  <a:cubicBezTo>
                    <a:pt x="-30352" y="196095"/>
                    <a:pt x="-6225" y="335979"/>
                    <a:pt x="94936" y="407373"/>
                  </a:cubicBezTo>
                  <a:cubicBezTo>
                    <a:pt x="196095" y="478769"/>
                    <a:pt x="335978" y="454641"/>
                    <a:pt x="407374" y="353481"/>
                  </a:cubicBezTo>
                  <a:cubicBezTo>
                    <a:pt x="462073" y="275979"/>
                    <a:pt x="462073" y="172438"/>
                    <a:pt x="407374" y="94935"/>
                  </a:cubicBezTo>
                  <a:lnTo>
                    <a:pt x="393696" y="108604"/>
                  </a:lnTo>
                  <a:cubicBezTo>
                    <a:pt x="457516" y="202182"/>
                    <a:pt x="433391" y="329779"/>
                    <a:pt x="339813" y="393599"/>
                  </a:cubicBezTo>
                  <a:cubicBezTo>
                    <a:pt x="246235" y="457419"/>
                    <a:pt x="118638" y="433295"/>
                    <a:pt x="54817" y="339716"/>
                  </a:cubicBezTo>
                  <a:cubicBezTo>
                    <a:pt x="-9002" y="246137"/>
                    <a:pt x="15122" y="118541"/>
                    <a:pt x="108700" y="54721"/>
                  </a:cubicBezTo>
                  <a:cubicBezTo>
                    <a:pt x="178404" y="7183"/>
                    <a:pt x="270109" y="7183"/>
                    <a:pt x="339813" y="54721"/>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9BC9C17-9168-6542-F080-C68808BB2DD7}"/>
                </a:ext>
              </a:extLst>
            </p:cNvPr>
            <p:cNvSpPr/>
            <p:nvPr/>
          </p:nvSpPr>
          <p:spPr>
            <a:xfrm>
              <a:off x="2175383" y="4158817"/>
              <a:ext cx="200241" cy="200267"/>
            </a:xfrm>
            <a:custGeom>
              <a:avLst/>
              <a:gdLst>
                <a:gd name="connsiteX0" fmla="*/ 100228 w 200241"/>
                <a:gd name="connsiteY0" fmla="*/ 19077 h 200267"/>
                <a:gd name="connsiteX1" fmla="*/ 123783 w 200241"/>
                <a:gd name="connsiteY1" fmla="*/ 22592 h 200267"/>
                <a:gd name="connsiteX2" fmla="*/ 138652 w 200241"/>
                <a:gd name="connsiteY2" fmla="*/ 7733 h 200267"/>
                <a:gd name="connsiteX3" fmla="*/ 7733 w 200241"/>
                <a:gd name="connsiteY3" fmla="*/ 61616 h 200267"/>
                <a:gd name="connsiteX4" fmla="*/ 61616 w 200241"/>
                <a:gd name="connsiteY4" fmla="*/ 192535 h 200267"/>
                <a:gd name="connsiteX5" fmla="*/ 192535 w 200241"/>
                <a:gd name="connsiteY5" fmla="*/ 138652 h 200267"/>
                <a:gd name="connsiteX6" fmla="*/ 192535 w 200241"/>
                <a:gd name="connsiteY6" fmla="*/ 61616 h 200267"/>
                <a:gd name="connsiteX7" fmla="*/ 177676 w 200241"/>
                <a:gd name="connsiteY7" fmla="*/ 76485 h 200267"/>
                <a:gd name="connsiteX8" fmla="*/ 123771 w 200241"/>
                <a:gd name="connsiteY8" fmla="*/ 177500 h 200267"/>
                <a:gd name="connsiteX9" fmla="*/ 22755 w 200241"/>
                <a:gd name="connsiteY9" fmla="*/ 123595 h 200267"/>
                <a:gd name="connsiteX10" fmla="*/ 76660 w 200241"/>
                <a:gd name="connsiteY10" fmla="*/ 22580 h 200267"/>
                <a:gd name="connsiteX11" fmla="*/ 100228 w 200241"/>
                <a:gd name="connsiteY11" fmla="*/ 19077 h 2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241" h="200267">
                  <a:moveTo>
                    <a:pt x="100228" y="19077"/>
                  </a:moveTo>
                  <a:cubicBezTo>
                    <a:pt x="108210" y="19080"/>
                    <a:pt x="116148" y="20264"/>
                    <a:pt x="123783" y="22592"/>
                  </a:cubicBezTo>
                  <a:lnTo>
                    <a:pt x="138652" y="7733"/>
                  </a:lnTo>
                  <a:cubicBezTo>
                    <a:pt x="87620" y="-13540"/>
                    <a:pt x="29006" y="10584"/>
                    <a:pt x="7733" y="61616"/>
                  </a:cubicBezTo>
                  <a:cubicBezTo>
                    <a:pt x="-13540" y="112648"/>
                    <a:pt x="10584" y="171262"/>
                    <a:pt x="61616" y="192535"/>
                  </a:cubicBezTo>
                  <a:cubicBezTo>
                    <a:pt x="112648" y="213807"/>
                    <a:pt x="171262" y="189683"/>
                    <a:pt x="192535" y="138652"/>
                  </a:cubicBezTo>
                  <a:cubicBezTo>
                    <a:pt x="202810" y="114002"/>
                    <a:pt x="202810" y="86267"/>
                    <a:pt x="192535" y="61616"/>
                  </a:cubicBezTo>
                  <a:lnTo>
                    <a:pt x="177676" y="76485"/>
                  </a:lnTo>
                  <a:cubicBezTo>
                    <a:pt x="190685" y="119264"/>
                    <a:pt x="166551" y="164491"/>
                    <a:pt x="123771" y="177500"/>
                  </a:cubicBezTo>
                  <a:cubicBezTo>
                    <a:pt x="80991" y="190509"/>
                    <a:pt x="35765" y="166375"/>
                    <a:pt x="22755" y="123595"/>
                  </a:cubicBezTo>
                  <a:cubicBezTo>
                    <a:pt x="9746" y="80816"/>
                    <a:pt x="33881" y="35589"/>
                    <a:pt x="76660" y="22580"/>
                  </a:cubicBezTo>
                  <a:cubicBezTo>
                    <a:pt x="84300" y="20257"/>
                    <a:pt x="92242" y="19076"/>
                    <a:pt x="100228" y="19077"/>
                  </a:cubicBez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EEA82EE-8C07-84C1-559C-70E4C461234D}"/>
                </a:ext>
              </a:extLst>
            </p:cNvPr>
            <p:cNvSpPr/>
            <p:nvPr/>
          </p:nvSpPr>
          <p:spPr>
            <a:xfrm>
              <a:off x="2265969" y="3863571"/>
              <a:ext cx="404931" cy="404927"/>
            </a:xfrm>
            <a:custGeom>
              <a:avLst/>
              <a:gdLst>
                <a:gd name="connsiteX0" fmla="*/ 404206 w 404931"/>
                <a:gd name="connsiteY0" fmla="*/ 91600 h 404927"/>
                <a:gd name="connsiteX1" fmla="*/ 395405 w 404931"/>
                <a:gd name="connsiteY1" fmla="*/ 85723 h 404927"/>
                <a:gd name="connsiteX2" fmla="*/ 319205 w 404931"/>
                <a:gd name="connsiteY2" fmla="*/ 85723 h 404927"/>
                <a:gd name="connsiteX3" fmla="*/ 319205 w 404931"/>
                <a:gd name="connsiteY3" fmla="*/ 9523 h 404927"/>
                <a:gd name="connsiteX4" fmla="*/ 309678 w 404931"/>
                <a:gd name="connsiteY4" fmla="*/ 0 h 404927"/>
                <a:gd name="connsiteX5" fmla="*/ 302946 w 404931"/>
                <a:gd name="connsiteY5" fmla="*/ 2789 h 404927"/>
                <a:gd name="connsiteX6" fmla="*/ 217221 w 404931"/>
                <a:gd name="connsiteY6" fmla="*/ 88514 h 404927"/>
                <a:gd name="connsiteX7" fmla="*/ 214430 w 404931"/>
                <a:gd name="connsiteY7" fmla="*/ 95248 h 404927"/>
                <a:gd name="connsiteX8" fmla="*/ 214430 w 404931"/>
                <a:gd name="connsiteY8" fmla="*/ 177030 h 404927"/>
                <a:gd name="connsiteX9" fmla="*/ 2908 w 404931"/>
                <a:gd name="connsiteY9" fmla="*/ 388551 h 404927"/>
                <a:gd name="connsiteX10" fmla="*/ 2674 w 404931"/>
                <a:gd name="connsiteY10" fmla="*/ 402020 h 404927"/>
                <a:gd name="connsiteX11" fmla="*/ 16142 w 404931"/>
                <a:gd name="connsiteY11" fmla="*/ 402254 h 404927"/>
                <a:gd name="connsiteX12" fmla="*/ 16377 w 404931"/>
                <a:gd name="connsiteY12" fmla="*/ 402020 h 404927"/>
                <a:gd name="connsiteX13" fmla="*/ 227898 w 404931"/>
                <a:gd name="connsiteY13" fmla="*/ 190498 h 404927"/>
                <a:gd name="connsiteX14" fmla="*/ 309680 w 404931"/>
                <a:gd name="connsiteY14" fmla="*/ 190498 h 404927"/>
                <a:gd name="connsiteX15" fmla="*/ 316414 w 404931"/>
                <a:gd name="connsiteY15" fmla="*/ 187707 h 404927"/>
                <a:gd name="connsiteX16" fmla="*/ 402139 w 404931"/>
                <a:gd name="connsiteY16" fmla="*/ 101982 h 404927"/>
                <a:gd name="connsiteX17" fmla="*/ 404206 w 404931"/>
                <a:gd name="connsiteY17" fmla="*/ 91600 h 404927"/>
                <a:gd name="connsiteX18" fmla="*/ 233480 w 404931"/>
                <a:gd name="connsiteY18" fmla="*/ 99191 h 404927"/>
                <a:gd name="connsiteX19" fmla="*/ 299993 w 404931"/>
                <a:gd name="connsiteY19" fmla="*/ 32678 h 404927"/>
                <a:gd name="connsiteX20" fmla="*/ 300155 w 404931"/>
                <a:gd name="connsiteY20" fmla="*/ 32745 h 404927"/>
                <a:gd name="connsiteX21" fmla="*/ 300155 w 404931"/>
                <a:gd name="connsiteY21" fmla="*/ 91305 h 404927"/>
                <a:gd name="connsiteX22" fmla="*/ 233480 w 404931"/>
                <a:gd name="connsiteY22" fmla="*/ 157980 h 404927"/>
                <a:gd name="connsiteX23" fmla="*/ 305737 w 404931"/>
                <a:gd name="connsiteY23" fmla="*/ 171448 h 404927"/>
                <a:gd name="connsiteX24" fmla="*/ 246948 w 404931"/>
                <a:gd name="connsiteY24" fmla="*/ 171448 h 404927"/>
                <a:gd name="connsiteX25" fmla="*/ 313623 w 404931"/>
                <a:gd name="connsiteY25" fmla="*/ 104773 h 404927"/>
                <a:gd name="connsiteX26" fmla="*/ 372183 w 404931"/>
                <a:gd name="connsiteY26" fmla="*/ 104773 h 404927"/>
                <a:gd name="connsiteX27" fmla="*/ 372250 w 404931"/>
                <a:gd name="connsiteY27" fmla="*/ 104935 h 40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4931" h="404927">
                  <a:moveTo>
                    <a:pt x="404206" y="91600"/>
                  </a:moveTo>
                  <a:cubicBezTo>
                    <a:pt x="402731" y="88041"/>
                    <a:pt x="399257" y="85722"/>
                    <a:pt x="395405" y="85723"/>
                  </a:cubicBezTo>
                  <a:lnTo>
                    <a:pt x="319205" y="85723"/>
                  </a:lnTo>
                  <a:lnTo>
                    <a:pt x="319205" y="9523"/>
                  </a:lnTo>
                  <a:cubicBezTo>
                    <a:pt x="319204" y="4262"/>
                    <a:pt x="314939" y="-1"/>
                    <a:pt x="309678" y="0"/>
                  </a:cubicBezTo>
                  <a:cubicBezTo>
                    <a:pt x="307153" y="1"/>
                    <a:pt x="304732" y="1004"/>
                    <a:pt x="302946" y="2789"/>
                  </a:cubicBezTo>
                  <a:lnTo>
                    <a:pt x="217221" y="88514"/>
                  </a:lnTo>
                  <a:cubicBezTo>
                    <a:pt x="215435" y="90300"/>
                    <a:pt x="214431" y="92722"/>
                    <a:pt x="214430" y="95248"/>
                  </a:cubicBezTo>
                  <a:lnTo>
                    <a:pt x="214430" y="177030"/>
                  </a:lnTo>
                  <a:lnTo>
                    <a:pt x="2908" y="388551"/>
                  </a:lnTo>
                  <a:cubicBezTo>
                    <a:pt x="-876" y="392206"/>
                    <a:pt x="-981" y="398235"/>
                    <a:pt x="2674" y="402020"/>
                  </a:cubicBezTo>
                  <a:cubicBezTo>
                    <a:pt x="6329" y="405804"/>
                    <a:pt x="12359" y="405909"/>
                    <a:pt x="16142" y="402254"/>
                  </a:cubicBezTo>
                  <a:cubicBezTo>
                    <a:pt x="16222" y="402177"/>
                    <a:pt x="16300" y="402099"/>
                    <a:pt x="16377" y="402020"/>
                  </a:cubicBezTo>
                  <a:lnTo>
                    <a:pt x="227898" y="190498"/>
                  </a:lnTo>
                  <a:lnTo>
                    <a:pt x="309680" y="190498"/>
                  </a:lnTo>
                  <a:cubicBezTo>
                    <a:pt x="312206" y="190497"/>
                    <a:pt x="314628" y="189494"/>
                    <a:pt x="316414" y="187707"/>
                  </a:cubicBezTo>
                  <a:lnTo>
                    <a:pt x="402139" y="101982"/>
                  </a:lnTo>
                  <a:cubicBezTo>
                    <a:pt x="404865" y="99258"/>
                    <a:pt x="405680" y="95160"/>
                    <a:pt x="404206" y="91600"/>
                  </a:cubicBezTo>
                  <a:close/>
                  <a:moveTo>
                    <a:pt x="233480" y="99191"/>
                  </a:moveTo>
                  <a:lnTo>
                    <a:pt x="299993" y="32678"/>
                  </a:lnTo>
                  <a:cubicBezTo>
                    <a:pt x="300079" y="32593"/>
                    <a:pt x="300155" y="32621"/>
                    <a:pt x="300155" y="32745"/>
                  </a:cubicBezTo>
                  <a:lnTo>
                    <a:pt x="300155" y="91305"/>
                  </a:lnTo>
                  <a:lnTo>
                    <a:pt x="233480" y="157980"/>
                  </a:lnTo>
                  <a:close/>
                  <a:moveTo>
                    <a:pt x="305737" y="171448"/>
                  </a:moveTo>
                  <a:lnTo>
                    <a:pt x="246948" y="171448"/>
                  </a:lnTo>
                  <a:lnTo>
                    <a:pt x="313623" y="104773"/>
                  </a:lnTo>
                  <a:lnTo>
                    <a:pt x="372183" y="104773"/>
                  </a:lnTo>
                  <a:cubicBezTo>
                    <a:pt x="372307" y="104773"/>
                    <a:pt x="372335" y="104849"/>
                    <a:pt x="372250" y="104935"/>
                  </a:cubicBezTo>
                  <a:close/>
                </a:path>
              </a:pathLst>
            </a:custGeom>
            <a:solidFill>
              <a:srgbClr val="000000"/>
            </a:solidFill>
            <a:ln w="9525"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C258E6C9-E910-5853-BDF0-F45899511721}"/>
              </a:ext>
            </a:extLst>
          </p:cNvPr>
          <p:cNvGrpSpPr/>
          <p:nvPr/>
        </p:nvGrpSpPr>
        <p:grpSpPr>
          <a:xfrm>
            <a:off x="3634859" y="1442948"/>
            <a:ext cx="3273657" cy="3821471"/>
            <a:chOff x="3487089" y="2348814"/>
            <a:chExt cx="2649318" cy="3351615"/>
          </a:xfrm>
        </p:grpSpPr>
        <p:sp>
          <p:nvSpPr>
            <p:cNvPr id="15" name="Graphic 5" descr="Water with solid fill">
              <a:extLst>
                <a:ext uri="{FF2B5EF4-FFF2-40B4-BE49-F238E27FC236}">
                  <a16:creationId xmlns:a16="http://schemas.microsoft.com/office/drawing/2014/main" id="{1BA82789-761B-0345-886A-10F25C3A101D}"/>
                </a:ext>
              </a:extLst>
            </p:cNvPr>
            <p:cNvSpPr/>
            <p:nvPr/>
          </p:nvSpPr>
          <p:spPr>
            <a:xfrm>
              <a:off x="3487089" y="2348814"/>
              <a:ext cx="2649318" cy="3351615"/>
            </a:xfrm>
            <a:custGeom>
              <a:avLst/>
              <a:gdLst>
                <a:gd name="connsiteX0" fmla="*/ 1243142 w 2486283"/>
                <a:gd name="connsiteY0" fmla="*/ 0 h 3320505"/>
                <a:gd name="connsiteX1" fmla="*/ 0 w 2486283"/>
                <a:gd name="connsiteY1" fmla="*/ 2228234 h 3320505"/>
                <a:gd name="connsiteX2" fmla="*/ 1243142 w 2486283"/>
                <a:gd name="connsiteY2" fmla="*/ 3320506 h 3320505"/>
                <a:gd name="connsiteX3" fmla="*/ 2486283 w 2486283"/>
                <a:gd name="connsiteY3" fmla="*/ 2228234 h 3320505"/>
                <a:gd name="connsiteX4" fmla="*/ 1243142 w 2486283"/>
                <a:gd name="connsiteY4" fmla="*/ 0 h 332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283" h="3320505">
                  <a:moveTo>
                    <a:pt x="1243142" y="0"/>
                  </a:moveTo>
                  <a:cubicBezTo>
                    <a:pt x="1243142" y="0"/>
                    <a:pt x="0" y="1537919"/>
                    <a:pt x="0" y="2228234"/>
                  </a:cubicBezTo>
                  <a:cubicBezTo>
                    <a:pt x="0" y="2831168"/>
                    <a:pt x="556928" y="3320506"/>
                    <a:pt x="1243142" y="3320506"/>
                  </a:cubicBezTo>
                  <a:cubicBezTo>
                    <a:pt x="1929356" y="3320506"/>
                    <a:pt x="2486283" y="2831168"/>
                    <a:pt x="2486283" y="2228234"/>
                  </a:cubicBezTo>
                  <a:cubicBezTo>
                    <a:pt x="2486283" y="1533549"/>
                    <a:pt x="1243142" y="0"/>
                    <a:pt x="1243142" y="0"/>
                  </a:cubicBezTo>
                  <a:close/>
                </a:path>
              </a:pathLst>
            </a:custGeom>
            <a:solidFill>
              <a:schemeClr val="bg2"/>
            </a:solidFill>
            <a:ln w="49709" cap="flat">
              <a:noFill/>
              <a:prstDash val="solid"/>
              <a:miter/>
            </a:ln>
          </p:spPr>
          <p:txBody>
            <a:bodyPr rtlCol="0" anchor="ctr"/>
            <a:lstStyle/>
            <a:p>
              <a:pPr marL="342900" indent="-342900" algn="ctr">
                <a:buFont typeface="Arial" panose="020B0604020202020204" pitchFamily="34" charset="0"/>
                <a:buChar char="•"/>
              </a:pPr>
              <a:r>
                <a:rPr lang="en-US" sz="2500"/>
                <a:t> </a:t>
              </a:r>
              <a:r>
                <a:rPr lang="en-US" sz="2500">
                  <a:latin typeface="Arial" panose="020B0604020202020204" pitchFamily="34" charset="0"/>
                  <a:cs typeface="Arial" panose="020B0604020202020204" pitchFamily="34" charset="0"/>
                </a:rPr>
                <a:t>Concept Generation</a:t>
              </a:r>
            </a:p>
            <a:p>
              <a:pPr marL="342900" indent="-342900" algn="ctr">
                <a:buFont typeface="Arial" panose="020B0604020202020204" pitchFamily="34" charset="0"/>
                <a:buChar char="•"/>
              </a:pPr>
              <a:r>
                <a:rPr lang="en-US" sz="2500">
                  <a:latin typeface="Arial" panose="020B0604020202020204" pitchFamily="34" charset="0"/>
                  <a:cs typeface="Arial" panose="020B0604020202020204" pitchFamily="34" charset="0"/>
                </a:rPr>
                <a:t>Sponsor Approval</a:t>
              </a:r>
            </a:p>
          </p:txBody>
        </p:sp>
        <p:pic>
          <p:nvPicPr>
            <p:cNvPr id="20" name="Graphic 19" descr="Brain in head with solid fill">
              <a:extLst>
                <a:ext uri="{FF2B5EF4-FFF2-40B4-BE49-F238E27FC236}">
                  <a16:creationId xmlns:a16="http://schemas.microsoft.com/office/drawing/2014/main" id="{9AB9AAB6-9F0A-DDB9-C830-6CE9E0CD45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4547" y="4471818"/>
              <a:ext cx="914400" cy="914400"/>
            </a:xfrm>
            <a:prstGeom prst="rect">
              <a:avLst/>
            </a:prstGeom>
          </p:spPr>
        </p:pic>
      </p:grpSp>
      <p:sp>
        <p:nvSpPr>
          <p:cNvPr id="16" name="Graphic 6" descr="Water with solid fill">
            <a:extLst>
              <a:ext uri="{FF2B5EF4-FFF2-40B4-BE49-F238E27FC236}">
                <a16:creationId xmlns:a16="http://schemas.microsoft.com/office/drawing/2014/main" id="{AE358E52-5393-CC06-3F88-80B637171FBA}"/>
              </a:ext>
            </a:extLst>
          </p:cNvPr>
          <p:cNvSpPr/>
          <p:nvPr/>
        </p:nvSpPr>
        <p:spPr>
          <a:xfrm>
            <a:off x="7495955" y="1442948"/>
            <a:ext cx="3060945" cy="3647299"/>
          </a:xfrm>
          <a:custGeom>
            <a:avLst/>
            <a:gdLst>
              <a:gd name="connsiteX0" fmla="*/ 1241946 w 2483892"/>
              <a:gd name="connsiteY0" fmla="*/ 0 h 3320505"/>
              <a:gd name="connsiteX1" fmla="*/ 0 w 2483892"/>
              <a:gd name="connsiteY1" fmla="*/ 2228234 h 3320505"/>
              <a:gd name="connsiteX2" fmla="*/ 1241946 w 2483892"/>
              <a:gd name="connsiteY2" fmla="*/ 3320506 h 3320505"/>
              <a:gd name="connsiteX3" fmla="*/ 2483892 w 2483892"/>
              <a:gd name="connsiteY3" fmla="*/ 2228234 h 3320505"/>
              <a:gd name="connsiteX4" fmla="*/ 1241946 w 2483892"/>
              <a:gd name="connsiteY4" fmla="*/ 0 h 332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892" h="3320505">
                <a:moveTo>
                  <a:pt x="1241946" y="0"/>
                </a:moveTo>
                <a:cubicBezTo>
                  <a:pt x="1241946" y="0"/>
                  <a:pt x="0" y="1537919"/>
                  <a:pt x="0" y="2228234"/>
                </a:cubicBezTo>
                <a:cubicBezTo>
                  <a:pt x="0" y="2831168"/>
                  <a:pt x="556392" y="3320506"/>
                  <a:pt x="1241946" y="3320506"/>
                </a:cubicBezTo>
                <a:cubicBezTo>
                  <a:pt x="1927500" y="3320506"/>
                  <a:pt x="2483892" y="2831168"/>
                  <a:pt x="2483892" y="2228234"/>
                </a:cubicBezTo>
                <a:cubicBezTo>
                  <a:pt x="2483892" y="1533549"/>
                  <a:pt x="1241946" y="0"/>
                  <a:pt x="1241946" y="0"/>
                </a:cubicBezTo>
                <a:close/>
              </a:path>
            </a:pathLst>
          </a:custGeom>
          <a:solidFill>
            <a:srgbClr val="FF5353"/>
          </a:solidFill>
          <a:ln w="49609" cap="flat">
            <a:noFill/>
            <a:prstDash val="solid"/>
            <a:miter/>
          </a:ln>
        </p:spPr>
        <p:txBody>
          <a:bodyPr rtlCol="0" anchor="ctr"/>
          <a:lstStyle/>
          <a:p>
            <a:pPr marL="285750" indent="-285750" algn="ctr">
              <a:buFont typeface="Arial" panose="020B0604020202020204" pitchFamily="34" charset="0"/>
              <a:buChar char="•"/>
            </a:pPr>
            <a:r>
              <a:rPr lang="en-US" sz="2500">
                <a:latin typeface="Arial" panose="020B0604020202020204" pitchFamily="34" charset="0"/>
                <a:cs typeface="Arial" panose="020B0604020202020204" pitchFamily="34" charset="0"/>
              </a:rPr>
              <a:t>Modeling</a:t>
            </a:r>
          </a:p>
          <a:p>
            <a:pPr marL="285750" indent="-285750" algn="ctr">
              <a:buFont typeface="Arial" panose="020B0604020202020204" pitchFamily="34" charset="0"/>
              <a:buChar char="•"/>
            </a:pPr>
            <a:endParaRPr lang="en-US" sz="2500"/>
          </a:p>
        </p:txBody>
      </p:sp>
      <p:sp>
        <p:nvSpPr>
          <p:cNvPr id="14" name="Arrow: Right 13">
            <a:extLst>
              <a:ext uri="{FF2B5EF4-FFF2-40B4-BE49-F238E27FC236}">
                <a16:creationId xmlns:a16="http://schemas.microsoft.com/office/drawing/2014/main" id="{E2C6665D-A13C-86FC-0158-3587DF111513}"/>
              </a:ext>
            </a:extLst>
          </p:cNvPr>
          <p:cNvSpPr/>
          <p:nvPr/>
        </p:nvSpPr>
        <p:spPr>
          <a:xfrm>
            <a:off x="6885741" y="2935120"/>
            <a:ext cx="762000" cy="52251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Blueprint outline">
            <a:extLst>
              <a:ext uri="{FF2B5EF4-FFF2-40B4-BE49-F238E27FC236}">
                <a16:creationId xmlns:a16="http://schemas.microsoft.com/office/drawing/2014/main" id="{9F7C6E75-C275-4D39-FC64-CC7B073E08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0948" y="3614553"/>
            <a:ext cx="914400" cy="914400"/>
          </a:xfrm>
          <a:prstGeom prst="rect">
            <a:avLst/>
          </a:prstGeom>
        </p:spPr>
      </p:pic>
    </p:spTree>
    <p:extLst>
      <p:ext uri="{BB962C8B-B14F-4D97-AF65-F5344CB8AC3E}">
        <p14:creationId xmlns:p14="http://schemas.microsoft.com/office/powerpoint/2010/main" val="12047055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51</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51804"/>
            <a:ext cx="4274813" cy="274320"/>
          </a:xfrm>
        </p:spPr>
        <p:txBody>
          <a:bodyPr/>
          <a:lstStyle/>
          <a:p>
            <a:endParaRPr lang="en-US"/>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52</a:t>
            </a:fld>
            <a:endParaRPr lang="en-US"/>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10212" y="452743"/>
            <a:ext cx="9601200" cy="960276"/>
          </a:xfrm>
        </p:spPr>
        <p:txBody>
          <a:bodyPr anchor="b">
            <a:normAutofit/>
          </a:bodyPr>
          <a:lstStyle/>
          <a:p>
            <a:endParaRPr lang="en-US"/>
          </a:p>
        </p:txBody>
      </p:sp>
      <p:grpSp>
        <p:nvGrpSpPr>
          <p:cNvPr id="92" name="Group 91">
            <a:extLst>
              <a:ext uri="{FF2B5EF4-FFF2-40B4-BE49-F238E27FC236}">
                <a16:creationId xmlns:a16="http://schemas.microsoft.com/office/drawing/2014/main" id="{C5A9C1AF-FC4F-2997-6422-729706FF0EF4}"/>
              </a:ext>
            </a:extLst>
          </p:cNvPr>
          <p:cNvGrpSpPr/>
          <p:nvPr/>
        </p:nvGrpSpPr>
        <p:grpSpPr>
          <a:xfrm>
            <a:off x="7110358" y="452743"/>
            <a:ext cx="3549259" cy="6504758"/>
            <a:chOff x="7143015" y="452743"/>
            <a:chExt cx="3549259" cy="6504758"/>
          </a:xfrm>
        </p:grpSpPr>
        <p:sp>
          <p:nvSpPr>
            <p:cNvPr id="79" name="Freeform: Shape 78">
              <a:extLst>
                <a:ext uri="{FF2B5EF4-FFF2-40B4-BE49-F238E27FC236}">
                  <a16:creationId xmlns:a16="http://schemas.microsoft.com/office/drawing/2014/main" id="{5B3B9B7B-F4F8-AC1A-4BE9-43DF822CF4FF}"/>
                </a:ext>
              </a:extLst>
            </p:cNvPr>
            <p:cNvSpPr/>
            <p:nvPr/>
          </p:nvSpPr>
          <p:spPr>
            <a:xfrm>
              <a:off x="9055152" y="4724841"/>
              <a:ext cx="800100" cy="2232660"/>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AB6A721D-B5C7-1C08-02D5-A9F4056959CC}"/>
                </a:ext>
              </a:extLst>
            </p:cNvPr>
            <p:cNvSpPr/>
            <p:nvPr/>
          </p:nvSpPr>
          <p:spPr>
            <a:xfrm>
              <a:off x="10269781" y="3993321"/>
              <a:ext cx="106680" cy="1463040"/>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E91F736C-D219-DB28-2FB7-F39DACA18B24}"/>
                </a:ext>
              </a:extLst>
            </p:cNvPr>
            <p:cNvSpPr/>
            <p:nvPr/>
          </p:nvSpPr>
          <p:spPr>
            <a:xfrm>
              <a:off x="9085179" y="4635132"/>
              <a:ext cx="777240" cy="129540"/>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530BF5CD-D4F8-9AE1-EFF3-FAF57430C82C}"/>
                </a:ext>
              </a:extLst>
            </p:cNvPr>
            <p:cNvSpPr/>
            <p:nvPr/>
          </p:nvSpPr>
          <p:spPr>
            <a:xfrm>
              <a:off x="9410700" y="5237112"/>
              <a:ext cx="716280" cy="792480"/>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7DE7BC5E-E876-0FCD-943B-3C11738770FC}"/>
                </a:ext>
              </a:extLst>
            </p:cNvPr>
            <p:cNvSpPr/>
            <p:nvPr/>
          </p:nvSpPr>
          <p:spPr>
            <a:xfrm>
              <a:off x="10017197" y="5287725"/>
              <a:ext cx="502920" cy="861060"/>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57CD84F9-60C4-B3CA-09A3-102D7713AA3D}"/>
                </a:ext>
              </a:extLst>
            </p:cNvPr>
            <p:cNvSpPr/>
            <p:nvPr/>
          </p:nvSpPr>
          <p:spPr>
            <a:xfrm>
              <a:off x="10387474" y="5405291"/>
              <a:ext cx="304800" cy="754380"/>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97FA80C9-F20C-695B-FB3C-3974B17B4D3D}"/>
                </a:ext>
              </a:extLst>
            </p:cNvPr>
            <p:cNvSpPr/>
            <p:nvPr/>
          </p:nvSpPr>
          <p:spPr>
            <a:xfrm>
              <a:off x="7313272" y="452743"/>
              <a:ext cx="2416628" cy="4169228"/>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5576C8B8-8AC8-181C-463A-B8FD90CED06B}"/>
                </a:ext>
              </a:extLst>
            </p:cNvPr>
            <p:cNvSpPr/>
            <p:nvPr/>
          </p:nvSpPr>
          <p:spPr>
            <a:xfrm>
              <a:off x="7143015" y="2292040"/>
              <a:ext cx="587829"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4AC275C2-9102-C3E9-729C-80024A5752A7}"/>
                </a:ext>
              </a:extLst>
            </p:cNvPr>
            <p:cNvSpPr/>
            <p:nvPr/>
          </p:nvSpPr>
          <p:spPr>
            <a:xfrm>
              <a:off x="7153665" y="3343950"/>
              <a:ext cx="434340" cy="716280"/>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Graphic 97" descr="Water with solid fill">
            <a:extLst>
              <a:ext uri="{FF2B5EF4-FFF2-40B4-BE49-F238E27FC236}">
                <a16:creationId xmlns:a16="http://schemas.microsoft.com/office/drawing/2014/main" id="{6FA16ECC-3298-1029-B466-85C0FA6A0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517" y="1311714"/>
            <a:ext cx="3705919" cy="3296016"/>
          </a:xfrm>
          <a:prstGeom prst="rect">
            <a:avLst/>
          </a:prstGeom>
        </p:spPr>
      </p:pic>
      <p:pic>
        <p:nvPicPr>
          <p:cNvPr id="99" name="Graphic 98" descr="Water with solid fill">
            <a:extLst>
              <a:ext uri="{FF2B5EF4-FFF2-40B4-BE49-F238E27FC236}">
                <a16:creationId xmlns:a16="http://schemas.microsoft.com/office/drawing/2014/main" id="{677BA142-A132-178E-420F-B7703787A1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9425" y="2107510"/>
            <a:ext cx="3760610" cy="3304215"/>
          </a:xfrm>
          <a:prstGeom prst="rect">
            <a:avLst/>
          </a:prstGeom>
        </p:spPr>
      </p:pic>
      <p:pic>
        <p:nvPicPr>
          <p:cNvPr id="100" name="Graphic 99" descr="Water with solid fill">
            <a:extLst>
              <a:ext uri="{FF2B5EF4-FFF2-40B4-BE49-F238E27FC236}">
                <a16:creationId xmlns:a16="http://schemas.microsoft.com/office/drawing/2014/main" id="{8A47A10A-B3E6-4E05-AA3C-B3E7945AC1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1952" y="2855456"/>
            <a:ext cx="3756993" cy="3304215"/>
          </a:xfrm>
          <a:prstGeom prst="rect">
            <a:avLst/>
          </a:prstGeom>
        </p:spPr>
      </p:pic>
    </p:spTree>
    <p:extLst>
      <p:ext uri="{BB962C8B-B14F-4D97-AF65-F5344CB8AC3E}">
        <p14:creationId xmlns:p14="http://schemas.microsoft.com/office/powerpoint/2010/main" val="2165826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82EC514-194A-6A76-91F2-09CDC82502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09936A-618C-078F-0A34-BA1B53C13073}"/>
              </a:ext>
            </a:extLst>
          </p:cNvPr>
          <p:cNvSpPr>
            <a:spLocks noGrp="1"/>
          </p:cNvSpPr>
          <p:nvPr>
            <p:ph type="sldNum" sz="quarter" idx="12"/>
          </p:nvPr>
        </p:nvSpPr>
        <p:spPr/>
        <p:txBody>
          <a:bodyPr/>
          <a:lstStyle/>
          <a:p>
            <a:fld id="{A5AEF524-62EC-C340-82A1-9F47B6C43E55}" type="slidenum">
              <a:rPr lang="en-US" smtClean="0"/>
              <a:t>53</a:t>
            </a:fld>
            <a:endParaRPr lang="en-US"/>
          </a:p>
        </p:txBody>
      </p:sp>
      <p:sp>
        <p:nvSpPr>
          <p:cNvPr id="5" name="Title 4">
            <a:extLst>
              <a:ext uri="{FF2B5EF4-FFF2-40B4-BE49-F238E27FC236}">
                <a16:creationId xmlns:a16="http://schemas.microsoft.com/office/drawing/2014/main" id="{20ABF51E-A85D-61D6-61F3-8953AB2B6EE6}"/>
              </a:ext>
            </a:extLst>
          </p:cNvPr>
          <p:cNvSpPr>
            <a:spLocks noGrp="1"/>
          </p:cNvSpPr>
          <p:nvPr>
            <p:ph type="title"/>
          </p:nvPr>
        </p:nvSpPr>
        <p:spPr/>
        <p:txBody>
          <a:bodyPr/>
          <a:lstStyle/>
          <a:p>
            <a:endParaRPr lang="en-US"/>
          </a:p>
        </p:txBody>
      </p:sp>
      <p:pic>
        <p:nvPicPr>
          <p:cNvPr id="6" name="Graphic 5" descr="Water with solid fill">
            <a:extLst>
              <a:ext uri="{FF2B5EF4-FFF2-40B4-BE49-F238E27FC236}">
                <a16:creationId xmlns:a16="http://schemas.microsoft.com/office/drawing/2014/main" id="{B37A2912-F256-0A4F-0592-66EE22CBC7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678131"/>
            <a:ext cx="1681655" cy="1495652"/>
          </a:xfrm>
          <a:prstGeom prst="rect">
            <a:avLst/>
          </a:prstGeom>
        </p:spPr>
      </p:pic>
      <p:grpSp>
        <p:nvGrpSpPr>
          <p:cNvPr id="7" name="Group 6">
            <a:extLst>
              <a:ext uri="{FF2B5EF4-FFF2-40B4-BE49-F238E27FC236}">
                <a16:creationId xmlns:a16="http://schemas.microsoft.com/office/drawing/2014/main" id="{44A43AD8-48FD-DEE2-7FB6-E91E3E40BA61}"/>
              </a:ext>
            </a:extLst>
          </p:cNvPr>
          <p:cNvGrpSpPr/>
          <p:nvPr/>
        </p:nvGrpSpPr>
        <p:grpSpPr>
          <a:xfrm>
            <a:off x="7110358" y="452743"/>
            <a:ext cx="3549259" cy="6504758"/>
            <a:chOff x="7143015" y="452743"/>
            <a:chExt cx="3549259" cy="6504758"/>
          </a:xfrm>
        </p:grpSpPr>
        <p:sp>
          <p:nvSpPr>
            <p:cNvPr id="8" name="Freeform: Shape 7">
              <a:extLst>
                <a:ext uri="{FF2B5EF4-FFF2-40B4-BE49-F238E27FC236}">
                  <a16:creationId xmlns:a16="http://schemas.microsoft.com/office/drawing/2014/main" id="{EE3C8150-4113-CD72-38FD-B65A3ED1F210}"/>
                </a:ext>
              </a:extLst>
            </p:cNvPr>
            <p:cNvSpPr/>
            <p:nvPr/>
          </p:nvSpPr>
          <p:spPr>
            <a:xfrm>
              <a:off x="9055152" y="4724841"/>
              <a:ext cx="800100" cy="2232660"/>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4D280E2-DFF6-013C-4AD0-D14AA516B1F2}"/>
                </a:ext>
              </a:extLst>
            </p:cNvPr>
            <p:cNvSpPr/>
            <p:nvPr/>
          </p:nvSpPr>
          <p:spPr>
            <a:xfrm>
              <a:off x="10269781" y="3993321"/>
              <a:ext cx="106680" cy="1463040"/>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65E2D67-00A1-333E-4FBE-9C5E991ED73C}"/>
                </a:ext>
              </a:extLst>
            </p:cNvPr>
            <p:cNvSpPr/>
            <p:nvPr/>
          </p:nvSpPr>
          <p:spPr>
            <a:xfrm>
              <a:off x="9085179" y="4635132"/>
              <a:ext cx="777240" cy="129540"/>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A5A09E6-ACCB-A84A-0230-B23EE4109C02}"/>
                </a:ext>
              </a:extLst>
            </p:cNvPr>
            <p:cNvSpPr/>
            <p:nvPr/>
          </p:nvSpPr>
          <p:spPr>
            <a:xfrm>
              <a:off x="9410700" y="5237112"/>
              <a:ext cx="716280" cy="792480"/>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868A255-E6CC-466A-F5EC-CD379A8966E4}"/>
                </a:ext>
              </a:extLst>
            </p:cNvPr>
            <p:cNvSpPr/>
            <p:nvPr/>
          </p:nvSpPr>
          <p:spPr>
            <a:xfrm>
              <a:off x="10017197" y="5287725"/>
              <a:ext cx="502920" cy="861060"/>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2981333-D80F-5A8E-F54A-80AC9ADB3AB0}"/>
                </a:ext>
              </a:extLst>
            </p:cNvPr>
            <p:cNvSpPr/>
            <p:nvPr/>
          </p:nvSpPr>
          <p:spPr>
            <a:xfrm>
              <a:off x="10387474" y="5405291"/>
              <a:ext cx="304800" cy="754380"/>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56C91BE-FAF9-6B03-01A2-5F6A62641F3A}"/>
                </a:ext>
              </a:extLst>
            </p:cNvPr>
            <p:cNvSpPr/>
            <p:nvPr/>
          </p:nvSpPr>
          <p:spPr>
            <a:xfrm>
              <a:off x="7313272" y="452743"/>
              <a:ext cx="2416628" cy="4169228"/>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8D7D2D6-FDD4-8CCF-70BD-CCFDF50BD598}"/>
                </a:ext>
              </a:extLst>
            </p:cNvPr>
            <p:cNvSpPr/>
            <p:nvPr/>
          </p:nvSpPr>
          <p:spPr>
            <a:xfrm>
              <a:off x="7143015" y="2292040"/>
              <a:ext cx="587829"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DEC3246-BE42-A005-802A-E90D86716F13}"/>
                </a:ext>
              </a:extLst>
            </p:cNvPr>
            <p:cNvSpPr/>
            <p:nvPr/>
          </p:nvSpPr>
          <p:spPr>
            <a:xfrm>
              <a:off x="7153665" y="3343950"/>
              <a:ext cx="434340" cy="716280"/>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DC2BC2E4-02C8-3379-8DF5-0E7C61F02147}"/>
              </a:ext>
            </a:extLst>
          </p:cNvPr>
          <p:cNvSpPr txBox="1"/>
          <p:nvPr/>
        </p:nvSpPr>
        <p:spPr>
          <a:xfrm>
            <a:off x="1596038" y="2205082"/>
            <a:ext cx="3730336" cy="369332"/>
          </a:xfrm>
          <a:prstGeom prst="rect">
            <a:avLst/>
          </a:prstGeom>
          <a:noFill/>
        </p:spPr>
        <p:txBody>
          <a:bodyPr wrap="square" rtlCol="0">
            <a:spAutoFit/>
          </a:bodyPr>
          <a:lstStyle/>
          <a:p>
            <a:r>
              <a:rPr lang="en-US"/>
              <a:t>Blah blah blah</a:t>
            </a:r>
          </a:p>
        </p:txBody>
      </p:sp>
      <p:pic>
        <p:nvPicPr>
          <p:cNvPr id="18" name="Graphic 17" descr="Water with solid fill">
            <a:extLst>
              <a:ext uri="{FF2B5EF4-FFF2-40B4-BE49-F238E27FC236}">
                <a16:creationId xmlns:a16="http://schemas.microsoft.com/office/drawing/2014/main" id="{70A55FA8-4441-83A6-C540-27A24B9425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24964"/>
            <a:ext cx="1681655" cy="1495652"/>
          </a:xfrm>
          <a:prstGeom prst="rect">
            <a:avLst/>
          </a:prstGeom>
        </p:spPr>
      </p:pic>
      <p:pic>
        <p:nvPicPr>
          <p:cNvPr id="19" name="Graphic 18" descr="Water with solid fill">
            <a:extLst>
              <a:ext uri="{FF2B5EF4-FFF2-40B4-BE49-F238E27FC236}">
                <a16:creationId xmlns:a16="http://schemas.microsoft.com/office/drawing/2014/main" id="{A3FCB942-906A-0176-7537-761B4F1717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3" y="4371797"/>
            <a:ext cx="1681655" cy="1495652"/>
          </a:xfrm>
          <a:prstGeom prst="rect">
            <a:avLst/>
          </a:prstGeom>
        </p:spPr>
      </p:pic>
      <p:sp>
        <p:nvSpPr>
          <p:cNvPr id="20" name="TextBox 19">
            <a:extLst>
              <a:ext uri="{FF2B5EF4-FFF2-40B4-BE49-F238E27FC236}">
                <a16:creationId xmlns:a16="http://schemas.microsoft.com/office/drawing/2014/main" id="{E8D05AA8-C7A4-4CE1-38A5-1960D703387E}"/>
              </a:ext>
            </a:extLst>
          </p:cNvPr>
          <p:cNvSpPr txBox="1"/>
          <p:nvPr/>
        </p:nvSpPr>
        <p:spPr>
          <a:xfrm>
            <a:off x="1681655" y="3588124"/>
            <a:ext cx="1681655" cy="369332"/>
          </a:xfrm>
          <a:prstGeom prst="rect">
            <a:avLst/>
          </a:prstGeom>
          <a:noFill/>
        </p:spPr>
        <p:txBody>
          <a:bodyPr wrap="square" rtlCol="0">
            <a:spAutoFit/>
          </a:bodyPr>
          <a:lstStyle/>
          <a:p>
            <a:r>
              <a:rPr lang="en-US"/>
              <a:t>Blah blah blah</a:t>
            </a:r>
          </a:p>
        </p:txBody>
      </p:sp>
      <p:sp>
        <p:nvSpPr>
          <p:cNvPr id="23" name="TextBox 22">
            <a:extLst>
              <a:ext uri="{FF2B5EF4-FFF2-40B4-BE49-F238E27FC236}">
                <a16:creationId xmlns:a16="http://schemas.microsoft.com/office/drawing/2014/main" id="{EFBFB431-3FEB-5C0B-4243-47A30F366204}"/>
              </a:ext>
            </a:extLst>
          </p:cNvPr>
          <p:cNvSpPr txBox="1"/>
          <p:nvPr/>
        </p:nvSpPr>
        <p:spPr>
          <a:xfrm>
            <a:off x="1681655" y="5052446"/>
            <a:ext cx="1576074" cy="369332"/>
          </a:xfrm>
          <a:prstGeom prst="rect">
            <a:avLst/>
          </a:prstGeom>
          <a:noFill/>
        </p:spPr>
        <p:txBody>
          <a:bodyPr wrap="square" rtlCol="0">
            <a:spAutoFit/>
          </a:bodyPr>
          <a:lstStyle/>
          <a:p>
            <a:r>
              <a:rPr lang="en-US"/>
              <a:t>Blah blah blah</a:t>
            </a:r>
          </a:p>
        </p:txBody>
      </p:sp>
    </p:spTree>
    <p:extLst>
      <p:ext uri="{BB962C8B-B14F-4D97-AF65-F5344CB8AC3E}">
        <p14:creationId xmlns:p14="http://schemas.microsoft.com/office/powerpoint/2010/main" val="3229650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F481AFC-B034-68A9-B5C9-25E10500C2FD}"/>
              </a:ext>
            </a:extLst>
          </p:cNvPr>
          <p:cNvGrpSpPr/>
          <p:nvPr/>
        </p:nvGrpSpPr>
        <p:grpSpPr>
          <a:xfrm>
            <a:off x="7017556" y="719883"/>
            <a:ext cx="2862943" cy="4627495"/>
            <a:chOff x="2086708" y="1669758"/>
            <a:chExt cx="1500553" cy="2739838"/>
          </a:xfrm>
          <a:effectLst/>
        </p:grpSpPr>
        <p:sp>
          <p:nvSpPr>
            <p:cNvPr id="12" name="Freeform: Shape 11">
              <a:extLst>
                <a:ext uri="{FF2B5EF4-FFF2-40B4-BE49-F238E27FC236}">
                  <a16:creationId xmlns:a16="http://schemas.microsoft.com/office/drawing/2014/main" id="{9103628C-7E25-2DC9-11BE-56AF5C1DDE26}"/>
                </a:ext>
              </a:extLst>
            </p:cNvPr>
            <p:cNvSpPr/>
            <p:nvPr/>
          </p:nvSpPr>
          <p:spPr>
            <a:xfrm>
              <a:off x="2086708" y="1872957"/>
              <a:ext cx="1500553" cy="2239967"/>
            </a:xfrm>
            <a:custGeom>
              <a:avLst/>
              <a:gdLst>
                <a:gd name="connsiteX0" fmla="*/ 250097 w 1500553"/>
                <a:gd name="connsiteY0" fmla="*/ 0 h 2239967"/>
                <a:gd name="connsiteX1" fmla="*/ 1250456 w 1500553"/>
                <a:gd name="connsiteY1" fmla="*/ 0 h 2239967"/>
                <a:gd name="connsiteX2" fmla="*/ 1500553 w 1500553"/>
                <a:gd name="connsiteY2" fmla="*/ 250097 h 2239967"/>
                <a:gd name="connsiteX3" fmla="*/ 1500553 w 1500553"/>
                <a:gd name="connsiteY3" fmla="*/ 1680303 h 2239967"/>
                <a:gd name="connsiteX4" fmla="*/ 1250456 w 1500553"/>
                <a:gd name="connsiteY4" fmla="*/ 1930400 h 2239967"/>
                <a:gd name="connsiteX5" fmla="*/ 841181 w 1500553"/>
                <a:gd name="connsiteY5" fmla="*/ 1930400 h 2239967"/>
                <a:gd name="connsiteX6" fmla="*/ 841181 w 1500553"/>
                <a:gd name="connsiteY6" fmla="*/ 2208362 h 2239967"/>
                <a:gd name="connsiteX7" fmla="*/ 809576 w 1500553"/>
                <a:gd name="connsiteY7" fmla="*/ 2239967 h 2239967"/>
                <a:gd name="connsiteX8" fmla="*/ 683161 w 1500553"/>
                <a:gd name="connsiteY8" fmla="*/ 2239967 h 2239967"/>
                <a:gd name="connsiteX9" fmla="*/ 651556 w 1500553"/>
                <a:gd name="connsiteY9" fmla="*/ 2208362 h 2239967"/>
                <a:gd name="connsiteX10" fmla="*/ 651556 w 1500553"/>
                <a:gd name="connsiteY10" fmla="*/ 1930400 h 2239967"/>
                <a:gd name="connsiteX11" fmla="*/ 250097 w 1500553"/>
                <a:gd name="connsiteY11" fmla="*/ 1930400 h 2239967"/>
                <a:gd name="connsiteX12" fmla="*/ 0 w 1500553"/>
                <a:gd name="connsiteY12" fmla="*/ 1680303 h 2239967"/>
                <a:gd name="connsiteX13" fmla="*/ 0 w 1500553"/>
                <a:gd name="connsiteY13" fmla="*/ 250097 h 2239967"/>
                <a:gd name="connsiteX14" fmla="*/ 250097 w 1500553"/>
                <a:gd name="connsiteY14" fmla="*/ 0 h 22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53" h="2239967">
                  <a:moveTo>
                    <a:pt x="250097" y="0"/>
                  </a:moveTo>
                  <a:lnTo>
                    <a:pt x="1250456" y="0"/>
                  </a:lnTo>
                  <a:cubicBezTo>
                    <a:pt x="1388581" y="0"/>
                    <a:pt x="1500553" y="111972"/>
                    <a:pt x="1500553" y="250097"/>
                  </a:cubicBezTo>
                  <a:lnTo>
                    <a:pt x="1500553" y="1680303"/>
                  </a:lnTo>
                  <a:cubicBezTo>
                    <a:pt x="1500553" y="1818428"/>
                    <a:pt x="1388581" y="1930400"/>
                    <a:pt x="1250456" y="1930400"/>
                  </a:cubicBezTo>
                  <a:lnTo>
                    <a:pt x="841181" y="1930400"/>
                  </a:lnTo>
                  <a:lnTo>
                    <a:pt x="841181" y="2208362"/>
                  </a:lnTo>
                  <a:cubicBezTo>
                    <a:pt x="841181" y="2225817"/>
                    <a:pt x="827031" y="2239967"/>
                    <a:pt x="809576" y="2239967"/>
                  </a:cubicBezTo>
                  <a:lnTo>
                    <a:pt x="683161" y="2239967"/>
                  </a:lnTo>
                  <a:cubicBezTo>
                    <a:pt x="665706" y="2239967"/>
                    <a:pt x="651556" y="2225817"/>
                    <a:pt x="651556" y="2208362"/>
                  </a:cubicBezTo>
                  <a:lnTo>
                    <a:pt x="651556" y="1930400"/>
                  </a:lnTo>
                  <a:lnTo>
                    <a:pt x="250097" y="1930400"/>
                  </a:lnTo>
                  <a:cubicBezTo>
                    <a:pt x="111972" y="1930400"/>
                    <a:pt x="0" y="1818428"/>
                    <a:pt x="0" y="1680303"/>
                  </a:cubicBezTo>
                  <a:lnTo>
                    <a:pt x="0" y="250097"/>
                  </a:lnTo>
                  <a:cubicBezTo>
                    <a:pt x="0" y="111972"/>
                    <a:pt x="111972" y="0"/>
                    <a:pt x="250097" y="0"/>
                  </a:cubicBezTo>
                  <a:close/>
                </a:path>
              </a:pathLst>
            </a:custGeom>
            <a:solidFill>
              <a:schemeClr val="accent1">
                <a:lumMod val="20000"/>
                <a:lumOff val="80000"/>
              </a:schemeClr>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D309A05-E72F-6462-6285-495D18AA4465}"/>
                </a:ext>
              </a:extLst>
            </p:cNvPr>
            <p:cNvSpPr/>
            <p:nvPr/>
          </p:nvSpPr>
          <p:spPr>
            <a:xfrm>
              <a:off x="2582984" y="1669758"/>
              <a:ext cx="508000" cy="169202"/>
            </a:xfrm>
            <a:custGeom>
              <a:avLst/>
              <a:gdLst>
                <a:gd name="connsiteX0" fmla="*/ 45721 w 625231"/>
                <a:gd name="connsiteY0" fmla="*/ 0 h 274320"/>
                <a:gd name="connsiteX1" fmla="*/ 579510 w 625231"/>
                <a:gd name="connsiteY1" fmla="*/ 0 h 274320"/>
                <a:gd name="connsiteX2" fmla="*/ 625231 w 625231"/>
                <a:gd name="connsiteY2" fmla="*/ 45721 h 274320"/>
                <a:gd name="connsiteX3" fmla="*/ 625231 w 625231"/>
                <a:gd name="connsiteY3" fmla="*/ 274320 h 274320"/>
                <a:gd name="connsiteX4" fmla="*/ 498431 w 625231"/>
                <a:gd name="connsiteY4" fmla="*/ 274320 h 274320"/>
                <a:gd name="connsiteX5" fmla="*/ 498431 w 625231"/>
                <a:gd name="connsiteY5" fmla="*/ 136901 h 274320"/>
                <a:gd name="connsiteX6" fmla="*/ 470946 w 625231"/>
                <a:gd name="connsiteY6" fmla="*/ 109416 h 274320"/>
                <a:gd name="connsiteX7" fmla="*/ 154283 w 625231"/>
                <a:gd name="connsiteY7" fmla="*/ 109416 h 274320"/>
                <a:gd name="connsiteX8" fmla="*/ 126798 w 625231"/>
                <a:gd name="connsiteY8" fmla="*/ 136901 h 274320"/>
                <a:gd name="connsiteX9" fmla="*/ 126798 w 625231"/>
                <a:gd name="connsiteY9" fmla="*/ 274320 h 274320"/>
                <a:gd name="connsiteX10" fmla="*/ 0 w 625231"/>
                <a:gd name="connsiteY10" fmla="*/ 274320 h 274320"/>
                <a:gd name="connsiteX11" fmla="*/ 0 w 625231"/>
                <a:gd name="connsiteY11" fmla="*/ 45721 h 274320"/>
                <a:gd name="connsiteX12" fmla="*/ 45721 w 625231"/>
                <a:gd name="connsiteY12"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231" h="274320">
                  <a:moveTo>
                    <a:pt x="45721" y="0"/>
                  </a:moveTo>
                  <a:lnTo>
                    <a:pt x="579510" y="0"/>
                  </a:lnTo>
                  <a:cubicBezTo>
                    <a:pt x="604761" y="0"/>
                    <a:pt x="625231" y="20470"/>
                    <a:pt x="625231" y="45721"/>
                  </a:cubicBezTo>
                  <a:lnTo>
                    <a:pt x="625231" y="274320"/>
                  </a:lnTo>
                  <a:lnTo>
                    <a:pt x="498431" y="274320"/>
                  </a:lnTo>
                  <a:lnTo>
                    <a:pt x="498431" y="136901"/>
                  </a:lnTo>
                  <a:cubicBezTo>
                    <a:pt x="498431" y="121721"/>
                    <a:pt x="486126" y="109416"/>
                    <a:pt x="470946" y="109416"/>
                  </a:cubicBezTo>
                  <a:lnTo>
                    <a:pt x="154283" y="109416"/>
                  </a:lnTo>
                  <a:cubicBezTo>
                    <a:pt x="139103" y="109416"/>
                    <a:pt x="126798" y="121721"/>
                    <a:pt x="126798" y="136901"/>
                  </a:cubicBezTo>
                  <a:lnTo>
                    <a:pt x="126798" y="274320"/>
                  </a:lnTo>
                  <a:lnTo>
                    <a:pt x="0" y="274320"/>
                  </a:lnTo>
                  <a:lnTo>
                    <a:pt x="0" y="45721"/>
                  </a:lnTo>
                  <a:cubicBezTo>
                    <a:pt x="0" y="20470"/>
                    <a:pt x="20470" y="0"/>
                    <a:pt x="45721" y="0"/>
                  </a:cubicBezTo>
                  <a:close/>
                </a:path>
              </a:pathLst>
            </a:custGeom>
            <a:solidFill>
              <a:schemeClr val="bg1">
                <a:lumMod val="8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Rounded Corners 13">
              <a:extLst>
                <a:ext uri="{FF2B5EF4-FFF2-40B4-BE49-F238E27FC236}">
                  <a16:creationId xmlns:a16="http://schemas.microsoft.com/office/drawing/2014/main" id="{F6758655-46A8-FFAF-81A2-91FD1058A6FD}"/>
                </a:ext>
              </a:extLst>
            </p:cNvPr>
            <p:cNvSpPr/>
            <p:nvPr/>
          </p:nvSpPr>
          <p:spPr>
            <a:xfrm>
              <a:off x="2714380" y="4135276"/>
              <a:ext cx="245208" cy="2743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3DD9C66-12BD-FF3C-7755-5A393EABA87B}"/>
                </a:ext>
              </a:extLst>
            </p:cNvPr>
            <p:cNvSpPr/>
            <p:nvPr/>
          </p:nvSpPr>
          <p:spPr>
            <a:xfrm>
              <a:off x="2690444" y="4058060"/>
              <a:ext cx="302847" cy="1544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706BF3C-D0FB-807B-0C76-CC8658641BB3}"/>
                </a:ext>
              </a:extLst>
            </p:cNvPr>
            <p:cNvSpPr/>
            <p:nvPr/>
          </p:nvSpPr>
          <p:spPr>
            <a:xfrm>
              <a:off x="2282092" y="2244890"/>
              <a:ext cx="1117600" cy="114093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FFA43034-ABFB-C05F-8536-3B3D7131CD35}"/>
              </a:ext>
            </a:extLst>
          </p:cNvPr>
          <p:cNvSpPr/>
          <p:nvPr/>
        </p:nvSpPr>
        <p:spPr>
          <a:xfrm rot="11369738">
            <a:off x="8167149" y="350758"/>
            <a:ext cx="2490751" cy="738249"/>
          </a:xfrm>
          <a:custGeom>
            <a:avLst/>
            <a:gdLst>
              <a:gd name="connsiteX0" fmla="*/ 2449781 w 2490751"/>
              <a:gd name="connsiteY0" fmla="*/ 365249 h 738249"/>
              <a:gd name="connsiteX1" fmla="*/ 2384072 w 2490751"/>
              <a:gd name="connsiteY1" fmla="*/ 344377 h 738249"/>
              <a:gd name="connsiteX2" fmla="*/ 2371544 w 2490751"/>
              <a:gd name="connsiteY2" fmla="*/ 307575 h 738249"/>
              <a:gd name="connsiteX3" fmla="*/ 2329814 w 2490751"/>
              <a:gd name="connsiteY3" fmla="*/ 216577 h 738249"/>
              <a:gd name="connsiteX4" fmla="*/ 2076868 w 2490751"/>
              <a:gd name="connsiteY4" fmla="*/ 120358 h 738249"/>
              <a:gd name="connsiteX5" fmla="*/ 1908191 w 2490751"/>
              <a:gd name="connsiteY5" fmla="*/ 324245 h 738249"/>
              <a:gd name="connsiteX6" fmla="*/ 1895569 w 2490751"/>
              <a:gd name="connsiteY6" fmla="*/ 421807 h 738249"/>
              <a:gd name="connsiteX7" fmla="*/ 1897506 w 2490751"/>
              <a:gd name="connsiteY7" fmla="*/ 421599 h 738249"/>
              <a:gd name="connsiteX8" fmla="*/ 1895565 w 2490751"/>
              <a:gd name="connsiteY8" fmla="*/ 421846 h 738249"/>
              <a:gd name="connsiteX9" fmla="*/ 1894880 w 2490751"/>
              <a:gd name="connsiteY9" fmla="*/ 427137 h 738249"/>
              <a:gd name="connsiteX10" fmla="*/ 1876429 w 2490751"/>
              <a:gd name="connsiteY10" fmla="*/ 427137 h 738249"/>
              <a:gd name="connsiteX11" fmla="*/ 1872848 w 2490751"/>
              <a:gd name="connsiteY11" fmla="*/ 431173 h 738249"/>
              <a:gd name="connsiteX12" fmla="*/ 37397 w 2490751"/>
              <a:gd name="connsiteY12" fmla="*/ 738178 h 738249"/>
              <a:gd name="connsiteX13" fmla="*/ 4061 w 2490751"/>
              <a:gd name="connsiteY13" fmla="*/ 661626 h 738249"/>
              <a:gd name="connsiteX14" fmla="*/ 428 w 2490751"/>
              <a:gd name="connsiteY14" fmla="*/ 630264 h 738249"/>
              <a:gd name="connsiteX15" fmla="*/ 10671 w 2490751"/>
              <a:gd name="connsiteY15" fmla="*/ 578391 h 738249"/>
              <a:gd name="connsiteX16" fmla="*/ 1809468 w 2490751"/>
              <a:gd name="connsiteY16" fmla="*/ 277518 h 738249"/>
              <a:gd name="connsiteX17" fmla="*/ 1829321 w 2490751"/>
              <a:gd name="connsiteY17" fmla="*/ 223690 h 738249"/>
              <a:gd name="connsiteX18" fmla="*/ 2053756 w 2490751"/>
              <a:gd name="connsiteY18" fmla="*/ 13729 h 738249"/>
              <a:gd name="connsiteX19" fmla="*/ 2447631 w 2490751"/>
              <a:gd name="connsiteY19" fmla="*/ 203384 h 738249"/>
              <a:gd name="connsiteX20" fmla="*/ 2475074 w 2490751"/>
              <a:gd name="connsiteY20" fmla="*/ 270157 h 738249"/>
              <a:gd name="connsiteX21" fmla="*/ 2475915 w 2490751"/>
              <a:gd name="connsiteY21" fmla="*/ 269870 h 738249"/>
              <a:gd name="connsiteX22" fmla="*/ 2489107 w 2490751"/>
              <a:gd name="connsiteY22" fmla="*/ 308621 h 738249"/>
              <a:gd name="connsiteX23" fmla="*/ 2449781 w 2490751"/>
              <a:gd name="connsiteY23" fmla="*/ 365249 h 7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0751" h="738249">
                <a:moveTo>
                  <a:pt x="2449781" y="365249"/>
                </a:moveTo>
                <a:cubicBezTo>
                  <a:pt x="2420777" y="375123"/>
                  <a:pt x="2391358" y="365778"/>
                  <a:pt x="2384072" y="344377"/>
                </a:cubicBezTo>
                <a:lnTo>
                  <a:pt x="2371544" y="307575"/>
                </a:lnTo>
                <a:lnTo>
                  <a:pt x="2329814" y="216577"/>
                </a:lnTo>
                <a:cubicBezTo>
                  <a:pt x="2268579" y="127613"/>
                  <a:pt x="2171150" y="86806"/>
                  <a:pt x="2076868" y="120358"/>
                </a:cubicBezTo>
                <a:cubicBezTo>
                  <a:pt x="1996203" y="149064"/>
                  <a:pt x="1934167" y="226821"/>
                  <a:pt x="1908191" y="324245"/>
                </a:cubicBezTo>
                <a:lnTo>
                  <a:pt x="1895569" y="421807"/>
                </a:lnTo>
                <a:lnTo>
                  <a:pt x="1897506" y="421599"/>
                </a:lnTo>
                <a:lnTo>
                  <a:pt x="1895565" y="421846"/>
                </a:lnTo>
                <a:lnTo>
                  <a:pt x="1894880" y="427137"/>
                </a:lnTo>
                <a:lnTo>
                  <a:pt x="1876429" y="427137"/>
                </a:lnTo>
                <a:lnTo>
                  <a:pt x="1872848" y="431173"/>
                </a:lnTo>
                <a:cubicBezTo>
                  <a:pt x="1261032" y="533508"/>
                  <a:pt x="649214" y="635843"/>
                  <a:pt x="37397" y="738178"/>
                </a:cubicBezTo>
                <a:cubicBezTo>
                  <a:pt x="26367" y="740023"/>
                  <a:pt x="11441" y="705749"/>
                  <a:pt x="4061" y="661626"/>
                </a:cubicBezTo>
                <a:cubicBezTo>
                  <a:pt x="2216" y="650594"/>
                  <a:pt x="1016" y="639992"/>
                  <a:pt x="428" y="630264"/>
                </a:cubicBezTo>
                <a:cubicBezTo>
                  <a:pt x="-1335" y="601083"/>
                  <a:pt x="2397" y="579775"/>
                  <a:pt x="10671" y="578391"/>
                </a:cubicBezTo>
                <a:lnTo>
                  <a:pt x="1809468" y="277518"/>
                </a:lnTo>
                <a:lnTo>
                  <a:pt x="1829321" y="223690"/>
                </a:lnTo>
                <a:cubicBezTo>
                  <a:pt x="1875398" y="122088"/>
                  <a:pt x="1955295" y="44243"/>
                  <a:pt x="2053756" y="13729"/>
                </a:cubicBezTo>
                <a:cubicBezTo>
                  <a:pt x="2207990" y="-34070"/>
                  <a:pt x="2366932" y="46228"/>
                  <a:pt x="2447631" y="203384"/>
                </a:cubicBezTo>
                <a:lnTo>
                  <a:pt x="2475074" y="270157"/>
                </a:lnTo>
                <a:lnTo>
                  <a:pt x="2475915" y="269870"/>
                </a:lnTo>
                <a:lnTo>
                  <a:pt x="2489107" y="308621"/>
                </a:lnTo>
                <a:cubicBezTo>
                  <a:pt x="2496392" y="330021"/>
                  <a:pt x="2478786" y="355375"/>
                  <a:pt x="2449781" y="365249"/>
                </a:cubicBez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589CEBC8-2FA8-1850-12CC-075800AD83E6}"/>
              </a:ext>
            </a:extLst>
          </p:cNvPr>
          <p:cNvSpPr>
            <a:spLocks noGrp="1"/>
          </p:cNvSpPr>
          <p:nvPr>
            <p:ph type="sldNum" sz="quarter" idx="12"/>
          </p:nvPr>
        </p:nvSpPr>
        <p:spPr/>
        <p:txBody>
          <a:bodyPr/>
          <a:lstStyle/>
          <a:p>
            <a:fld id="{A5AEF524-62EC-C340-82A1-9F47B6C43E55}" type="slidenum">
              <a:rPr lang="en-US" smtClean="0"/>
              <a:t>54</a:t>
            </a:fld>
            <a:endParaRPr lang="en-US"/>
          </a:p>
        </p:txBody>
      </p:sp>
      <p:sp>
        <p:nvSpPr>
          <p:cNvPr id="5" name="Title 4">
            <a:extLst>
              <a:ext uri="{FF2B5EF4-FFF2-40B4-BE49-F238E27FC236}">
                <a16:creationId xmlns:a16="http://schemas.microsoft.com/office/drawing/2014/main" id="{FEAF16AC-5E8B-D736-2B10-837C5B81A2C7}"/>
              </a:ext>
            </a:extLst>
          </p:cNvPr>
          <p:cNvSpPr>
            <a:spLocks noGrp="1"/>
          </p:cNvSpPr>
          <p:nvPr>
            <p:ph type="title"/>
          </p:nvPr>
        </p:nvSpPr>
        <p:spPr>
          <a:xfrm>
            <a:off x="525774" y="464428"/>
            <a:ext cx="9601200" cy="960276"/>
          </a:xfrm>
        </p:spPr>
        <p:txBody>
          <a:bodyPr/>
          <a:lstStyle/>
          <a:p>
            <a:endParaRPr lang="en-US"/>
          </a:p>
        </p:txBody>
      </p:sp>
      <p:sp>
        <p:nvSpPr>
          <p:cNvPr id="30" name="Rectangle: Rounded Corners 29">
            <a:extLst>
              <a:ext uri="{FF2B5EF4-FFF2-40B4-BE49-F238E27FC236}">
                <a16:creationId xmlns:a16="http://schemas.microsoft.com/office/drawing/2014/main" id="{DDE3BD94-94CC-A9CE-6483-EB73E671D2D4}"/>
              </a:ext>
            </a:extLst>
          </p:cNvPr>
          <p:cNvSpPr/>
          <p:nvPr/>
        </p:nvSpPr>
        <p:spPr>
          <a:xfrm>
            <a:off x="8138340" y="701171"/>
            <a:ext cx="377905" cy="13010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F7DE9B5B-8662-9D7A-D8D8-C6FBBD98D555}"/>
              </a:ext>
            </a:extLst>
          </p:cNvPr>
          <p:cNvSpPr/>
          <p:nvPr/>
        </p:nvSpPr>
        <p:spPr>
          <a:xfrm>
            <a:off x="8190670" y="834706"/>
            <a:ext cx="102940"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E267E1C-419D-F0CF-A747-3D4674144C2C}"/>
              </a:ext>
            </a:extLst>
          </p:cNvPr>
          <p:cNvSpPr/>
          <p:nvPr/>
        </p:nvSpPr>
        <p:spPr>
          <a:xfrm>
            <a:off x="7632761" y="1888055"/>
            <a:ext cx="490557" cy="377785"/>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10476E2-2D09-1596-EEAA-4891DB81A056}"/>
              </a:ext>
            </a:extLst>
          </p:cNvPr>
          <p:cNvCxnSpPr>
            <a:cxnSpLocks/>
          </p:cNvCxnSpPr>
          <p:nvPr/>
        </p:nvCxnSpPr>
        <p:spPr>
          <a:xfrm>
            <a:off x="8273470" y="1990378"/>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14D81B-365D-F7A9-6349-A420967EC81A}"/>
              </a:ext>
            </a:extLst>
          </p:cNvPr>
          <p:cNvCxnSpPr>
            <a:cxnSpLocks/>
          </p:cNvCxnSpPr>
          <p:nvPr/>
        </p:nvCxnSpPr>
        <p:spPr>
          <a:xfrm>
            <a:off x="8273470" y="2166863"/>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06F3-1B41-7E14-4F6C-E5C747DC63D1}"/>
              </a:ext>
            </a:extLst>
          </p:cNvPr>
          <p:cNvCxnSpPr>
            <a:cxnSpLocks/>
          </p:cNvCxnSpPr>
          <p:nvPr/>
        </p:nvCxnSpPr>
        <p:spPr>
          <a:xfrm>
            <a:off x="7664092" y="234334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2A29F-FCF6-7112-8BA1-B8B719713D6F}"/>
              </a:ext>
            </a:extLst>
          </p:cNvPr>
          <p:cNvCxnSpPr>
            <a:cxnSpLocks/>
          </p:cNvCxnSpPr>
          <p:nvPr/>
        </p:nvCxnSpPr>
        <p:spPr>
          <a:xfrm>
            <a:off x="7664092" y="251983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2DFBB8-DEA6-C9E3-ED1F-EE62BD7DD0B2}"/>
              </a:ext>
            </a:extLst>
          </p:cNvPr>
          <p:cNvCxnSpPr>
            <a:cxnSpLocks/>
          </p:cNvCxnSpPr>
          <p:nvPr/>
        </p:nvCxnSpPr>
        <p:spPr>
          <a:xfrm>
            <a:off x="7664092" y="269631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8016BB-4631-F3D1-C319-06692893F059}"/>
              </a:ext>
            </a:extLst>
          </p:cNvPr>
          <p:cNvCxnSpPr>
            <a:cxnSpLocks/>
          </p:cNvCxnSpPr>
          <p:nvPr/>
        </p:nvCxnSpPr>
        <p:spPr>
          <a:xfrm>
            <a:off x="7664092" y="287280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FC29B1-CD81-50A2-DC0B-C8EDE4983676}"/>
              </a:ext>
            </a:extLst>
          </p:cNvPr>
          <p:cNvCxnSpPr>
            <a:cxnSpLocks/>
          </p:cNvCxnSpPr>
          <p:nvPr/>
        </p:nvCxnSpPr>
        <p:spPr>
          <a:xfrm>
            <a:off x="7664092" y="3049287"/>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92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a:xfrm>
            <a:off x="533400" y="6377940"/>
            <a:ext cx="4274813"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a:xfrm>
            <a:off x="4960614" y="6377940"/>
            <a:ext cx="73152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a:xfrm>
            <a:off x="533400" y="457200"/>
            <a:ext cx="9601200" cy="960276"/>
          </a:xfrm>
        </p:spPr>
        <p:txBody>
          <a:bodyPr anchor="b">
            <a:normAutofit/>
          </a:bodyPr>
          <a:lstStyle/>
          <a:p>
            <a:endParaRPr lang="en-US"/>
          </a:p>
        </p:txBody>
      </p:sp>
      <p:sp>
        <p:nvSpPr>
          <p:cNvPr id="5" name="Freeform: Shape 4">
            <a:extLst>
              <a:ext uri="{FF2B5EF4-FFF2-40B4-BE49-F238E27FC236}">
                <a16:creationId xmlns:a16="http://schemas.microsoft.com/office/drawing/2014/main" id="{6028DA55-95EA-0811-1E64-761D7D13492B}"/>
              </a:ext>
            </a:extLst>
          </p:cNvPr>
          <p:cNvSpPr/>
          <p:nvPr/>
        </p:nvSpPr>
        <p:spPr>
          <a:xfrm rot="5400000">
            <a:off x="3053444" y="-1457531"/>
            <a:ext cx="4490359" cy="10597247"/>
          </a:xfrm>
          <a:custGeom>
            <a:avLst/>
            <a:gdLst>
              <a:gd name="connsiteX0" fmla="*/ 0 w 2146703"/>
              <a:gd name="connsiteY0" fmla="*/ 0 h 3924991"/>
              <a:gd name="connsiteX1" fmla="*/ 307515 w 2146703"/>
              <a:gd name="connsiteY1" fmla="*/ 0 h 3924991"/>
              <a:gd name="connsiteX2" fmla="*/ 307515 w 2146703"/>
              <a:gd name="connsiteY2" fmla="*/ 2790775 h 3924991"/>
              <a:gd name="connsiteX3" fmla="*/ 313009 w 2146703"/>
              <a:gd name="connsiteY3" fmla="*/ 2855395 h 3924991"/>
              <a:gd name="connsiteX4" fmla="*/ 613554 w 2146703"/>
              <a:gd name="connsiteY4" fmla="*/ 3145799 h 3924991"/>
              <a:gd name="connsiteX5" fmla="*/ 914099 w 2146703"/>
              <a:gd name="connsiteY5" fmla="*/ 2855395 h 3924991"/>
              <a:gd name="connsiteX6" fmla="*/ 919594 w 2146703"/>
              <a:gd name="connsiteY6" fmla="*/ 2790776 h 3924991"/>
              <a:gd name="connsiteX7" fmla="*/ 919594 w 2146703"/>
              <a:gd name="connsiteY7" fmla="*/ 902391 h 3924991"/>
              <a:gd name="connsiteX8" fmla="*/ 1533148 w 2146703"/>
              <a:gd name="connsiteY8" fmla="*/ 208890 h 3924991"/>
              <a:gd name="connsiteX9" fmla="*/ 2146703 w 2146703"/>
              <a:gd name="connsiteY9" fmla="*/ 902391 h 3924991"/>
              <a:gd name="connsiteX10" fmla="*/ 2146703 w 2146703"/>
              <a:gd name="connsiteY10" fmla="*/ 3924991 h 3924991"/>
              <a:gd name="connsiteX11" fmla="*/ 1839188 w 2146703"/>
              <a:gd name="connsiteY11" fmla="*/ 3924991 h 3924991"/>
              <a:gd name="connsiteX12" fmla="*/ 1839188 w 2146703"/>
              <a:gd name="connsiteY12" fmla="*/ 902391 h 3924991"/>
              <a:gd name="connsiteX13" fmla="*/ 1839926 w 2146703"/>
              <a:gd name="connsiteY13" fmla="*/ 902391 h 3924991"/>
              <a:gd name="connsiteX14" fmla="*/ 1533148 w 2146703"/>
              <a:gd name="connsiteY14" fmla="*/ 538689 h 3924991"/>
              <a:gd name="connsiteX15" fmla="*/ 1226371 w 2146703"/>
              <a:gd name="connsiteY15" fmla="*/ 902391 h 3924991"/>
              <a:gd name="connsiteX16" fmla="*/ 1227109 w 2146703"/>
              <a:gd name="connsiteY16" fmla="*/ 902391 h 3924991"/>
              <a:gd name="connsiteX17" fmla="*/ 1227109 w 2146703"/>
              <a:gd name="connsiteY17" fmla="*/ 2782096 h 3924991"/>
              <a:gd name="connsiteX18" fmla="*/ 1227109 w 2146703"/>
              <a:gd name="connsiteY18" fmla="*/ 2835869 h 3924991"/>
              <a:gd name="connsiteX19" fmla="*/ 1222313 w 2146703"/>
              <a:gd name="connsiteY19" fmla="*/ 2835869 h 3924991"/>
              <a:gd name="connsiteX20" fmla="*/ 1214643 w 2146703"/>
              <a:gd name="connsiteY20" fmla="*/ 2921861 h 3924991"/>
              <a:gd name="connsiteX21" fmla="*/ 613554 w 2146703"/>
              <a:gd name="connsiteY21" fmla="*/ 3475597 h 3924991"/>
              <a:gd name="connsiteX22" fmla="*/ 12465 w 2146703"/>
              <a:gd name="connsiteY22" fmla="*/ 2921861 h 3924991"/>
              <a:gd name="connsiteX23" fmla="*/ 4796 w 2146703"/>
              <a:gd name="connsiteY23" fmla="*/ 2835869 h 3924991"/>
              <a:gd name="connsiteX24" fmla="*/ 0 w 2146703"/>
              <a:gd name="connsiteY24" fmla="*/ 2835869 h 3924991"/>
              <a:gd name="connsiteX25" fmla="*/ 0 w 2146703"/>
              <a:gd name="connsiteY25" fmla="*/ 2782096 h 39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6703" h="3924991">
                <a:moveTo>
                  <a:pt x="0" y="0"/>
                </a:moveTo>
                <a:lnTo>
                  <a:pt x="307515" y="0"/>
                </a:lnTo>
                <a:lnTo>
                  <a:pt x="307515" y="2790775"/>
                </a:lnTo>
                <a:lnTo>
                  <a:pt x="313009" y="2855395"/>
                </a:lnTo>
                <a:cubicBezTo>
                  <a:pt x="341615" y="3021128"/>
                  <a:pt x="465304" y="3145799"/>
                  <a:pt x="613554" y="3145799"/>
                </a:cubicBezTo>
                <a:cubicBezTo>
                  <a:pt x="761804" y="3145799"/>
                  <a:pt x="885493" y="3021128"/>
                  <a:pt x="914099" y="2855395"/>
                </a:cubicBezTo>
                <a:lnTo>
                  <a:pt x="919594" y="2790776"/>
                </a:lnTo>
                <a:lnTo>
                  <a:pt x="919594" y="902391"/>
                </a:lnTo>
                <a:cubicBezTo>
                  <a:pt x="919594" y="519381"/>
                  <a:pt x="1194292" y="208890"/>
                  <a:pt x="1533148" y="208890"/>
                </a:cubicBezTo>
                <a:cubicBezTo>
                  <a:pt x="1872005" y="208890"/>
                  <a:pt x="2146703" y="519381"/>
                  <a:pt x="2146703" y="902391"/>
                </a:cubicBezTo>
                <a:lnTo>
                  <a:pt x="2146703" y="3924991"/>
                </a:lnTo>
                <a:lnTo>
                  <a:pt x="1839188" y="3924991"/>
                </a:lnTo>
                <a:lnTo>
                  <a:pt x="1839188" y="902391"/>
                </a:lnTo>
                <a:lnTo>
                  <a:pt x="1839926" y="902391"/>
                </a:lnTo>
                <a:cubicBezTo>
                  <a:pt x="1839926" y="701524"/>
                  <a:pt x="1702577" y="538689"/>
                  <a:pt x="1533148" y="538689"/>
                </a:cubicBezTo>
                <a:cubicBezTo>
                  <a:pt x="1363720" y="538689"/>
                  <a:pt x="1226371" y="701524"/>
                  <a:pt x="1226371" y="902391"/>
                </a:cubicBezTo>
                <a:lnTo>
                  <a:pt x="1227109" y="902391"/>
                </a:lnTo>
                <a:lnTo>
                  <a:pt x="1227109" y="2782096"/>
                </a:lnTo>
                <a:lnTo>
                  <a:pt x="1227109" y="2835869"/>
                </a:lnTo>
                <a:lnTo>
                  <a:pt x="1222313" y="2835869"/>
                </a:lnTo>
                <a:lnTo>
                  <a:pt x="1214643" y="2921861"/>
                </a:lnTo>
                <a:cubicBezTo>
                  <a:pt x="1157432" y="3237878"/>
                  <a:pt x="910054" y="3475597"/>
                  <a:pt x="613554" y="3475597"/>
                </a:cubicBezTo>
                <a:cubicBezTo>
                  <a:pt x="317055" y="3475597"/>
                  <a:pt x="69677" y="3237878"/>
                  <a:pt x="12465" y="2921861"/>
                </a:cubicBezTo>
                <a:lnTo>
                  <a:pt x="4796" y="2835869"/>
                </a:lnTo>
                <a:lnTo>
                  <a:pt x="0" y="2835869"/>
                </a:lnTo>
                <a:lnTo>
                  <a:pt x="0" y="2782096"/>
                </a:lnTo>
                <a:close/>
              </a:path>
            </a:pathLst>
          </a:custGeom>
          <a:solidFill>
            <a:schemeClr val="accent1">
              <a:lumMod val="20000"/>
              <a:lumOff val="80000"/>
            </a:schemeClr>
          </a:solidFill>
          <a:ln w="38100">
            <a:solidFill>
              <a:schemeClr val="bg1">
                <a:lumMod val="75000"/>
              </a:schemeClr>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lowchart: Connector 5">
            <a:extLst>
              <a:ext uri="{FF2B5EF4-FFF2-40B4-BE49-F238E27FC236}">
                <a16:creationId xmlns:a16="http://schemas.microsoft.com/office/drawing/2014/main" id="{2B476DF0-EC67-2B0E-5704-3A9968B5A8AB}"/>
              </a:ext>
            </a:extLst>
          </p:cNvPr>
          <p:cNvSpPr/>
          <p:nvPr/>
        </p:nvSpPr>
        <p:spPr>
          <a:xfrm>
            <a:off x="10134600" y="1737343"/>
            <a:ext cx="293915" cy="318407"/>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38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1.11111E-6 C -0.01576 0.00069 -0.45951 -0.02801 -0.57747 -0.00255 C -0.6957 0.02268 -0.71211 0.11551 -0.70925 0.15208 C -0.72227 0.19213 -0.68242 0.22454 -0.65977 0.24954 C -0.63698 0.27454 -0.64219 0.28009 -0.57643 0.28704 C -0.51094 0.29398 -0.3405 0.28819 -0.26615 0.29097 C -0.19193 0.29398 -0.16589 0.29005 -0.13099 0.30393 C -0.0957 0.31759 -0.06081 0.3375 -0.05586 0.3743 C -0.05182 0.41157 -0.03802 0.48079 -0.0724 0.51412 C -0.10729 0.54722 -0.19505 0.56296 -0.26354 0.57361 C -0.33216 0.58403 -0.48281 0.57685 -0.48281 0.57708 L -0.84063 0.57106 " pathEditMode="relative" rAng="0" ptsTypes="AAAAAAAAAAAA">
                                      <p:cBhvr>
                                        <p:cTn id="6" dur="5000" fill="hold"/>
                                        <p:tgtEl>
                                          <p:spTgt spid="6"/>
                                        </p:tgtEl>
                                        <p:attrNameLst>
                                          <p:attrName>ppt_x</p:attrName>
                                          <p:attrName>ppt_y</p:attrName>
                                        </p:attrNameLst>
                                      </p:cBhvr>
                                      <p:rCtr x="-42031" y="28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92941-BD4C-9B35-72D9-E2FF24DF36E6}"/>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56</a:t>
            </a:fld>
            <a:endParaRPr lang="en-US"/>
          </a:p>
        </p:txBody>
      </p:sp>
      <p:pic>
        <p:nvPicPr>
          <p:cNvPr id="29" name="Graphic 28" descr="Kidneys with solid fill">
            <a:extLst>
              <a:ext uri="{FF2B5EF4-FFF2-40B4-BE49-F238E27FC236}">
                <a16:creationId xmlns:a16="http://schemas.microsoft.com/office/drawing/2014/main" id="{8469629D-6DFE-260B-724E-10DD4490A46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869" t="14140" r="6373" b="13877"/>
          <a:stretch/>
        </p:blipFill>
        <p:spPr>
          <a:xfrm>
            <a:off x="1307608" y="1639615"/>
            <a:ext cx="8204253" cy="5370788"/>
          </a:xfrm>
          <a:prstGeom prst="rect">
            <a:avLst/>
          </a:prstGeom>
        </p:spPr>
      </p:pic>
    </p:spTree>
    <p:extLst>
      <p:ext uri="{BB962C8B-B14F-4D97-AF65-F5344CB8AC3E}">
        <p14:creationId xmlns:p14="http://schemas.microsoft.com/office/powerpoint/2010/main" val="14451551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B18327-34E2-D42D-764C-A3E054271640}"/>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40F67C-4C8B-8105-4456-1478A0C6CB2F}"/>
              </a:ext>
            </a:extLst>
          </p:cNvPr>
          <p:cNvSpPr>
            <a:spLocks noGrp="1" noRot="1" noMove="1" noResize="1" noEditPoints="1" noAdjustHandles="1" noChangeArrowheads="1" noChangeShapeType="1"/>
          </p:cNvSpPr>
          <p:nvPr>
            <p:ph type="sldNum" sz="quarter" idx="12"/>
          </p:nvPr>
        </p:nvSpPr>
        <p:spPr/>
        <p:txBody>
          <a:bodyPr/>
          <a:lstStyle/>
          <a:p>
            <a:fld id="{A5AEF524-62EC-C340-82A1-9F47B6C43E55}" type="slidenum">
              <a:rPr lang="en-US" smtClean="0"/>
              <a:t>57</a:t>
            </a:fld>
            <a:endParaRPr lang="en-US"/>
          </a:p>
        </p:txBody>
      </p:sp>
      <p:pic>
        <p:nvPicPr>
          <p:cNvPr id="7" name="Picture 6" descr="Water splashing water with bubbles&#10;&#10;Description automatically generated">
            <a:extLst>
              <a:ext uri="{FF2B5EF4-FFF2-40B4-BE49-F238E27FC236}">
                <a16:creationId xmlns:a16="http://schemas.microsoft.com/office/drawing/2014/main" id="{13F54ECC-478A-193C-3D0C-0496CA3F0B04}"/>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0675088" cy="6858000"/>
          </a:xfrm>
          <a:prstGeom prst="rect">
            <a:avLst/>
          </a:prstGeom>
        </p:spPr>
      </p:pic>
      <p:grpSp>
        <p:nvGrpSpPr>
          <p:cNvPr id="28" name="Group 27">
            <a:extLst>
              <a:ext uri="{FF2B5EF4-FFF2-40B4-BE49-F238E27FC236}">
                <a16:creationId xmlns:a16="http://schemas.microsoft.com/office/drawing/2014/main" id="{B7C5222E-8D1C-F6B4-07FE-A25708039758}"/>
              </a:ext>
            </a:extLst>
          </p:cNvPr>
          <p:cNvGrpSpPr>
            <a:grpSpLocks noGrp="1" noUngrp="1" noRot="1" noMove="1" noResize="1"/>
          </p:cNvGrpSpPr>
          <p:nvPr/>
        </p:nvGrpSpPr>
        <p:grpSpPr>
          <a:xfrm>
            <a:off x="803106" y="4790233"/>
            <a:ext cx="9046535" cy="1862027"/>
            <a:chOff x="1572733" y="2497987"/>
            <a:chExt cx="9046535" cy="1862027"/>
          </a:xfrm>
        </p:grpSpPr>
        <p:grpSp>
          <p:nvGrpSpPr>
            <p:cNvPr id="18" name="Group 17">
              <a:extLst>
                <a:ext uri="{FF2B5EF4-FFF2-40B4-BE49-F238E27FC236}">
                  <a16:creationId xmlns:a16="http://schemas.microsoft.com/office/drawing/2014/main" id="{91029D17-B952-C999-E09C-9121CFD14E0B}"/>
                </a:ext>
              </a:extLst>
            </p:cNvPr>
            <p:cNvGrpSpPr>
              <a:grpSpLocks noGrp="1" noUngrp="1" noRot="1" noMove="1" noResize="1"/>
            </p:cNvGrpSpPr>
            <p:nvPr/>
          </p:nvGrpSpPr>
          <p:grpSpPr>
            <a:xfrm>
              <a:off x="1572733" y="2497987"/>
              <a:ext cx="1967023" cy="1862027"/>
              <a:chOff x="7888916" y="2497986"/>
              <a:chExt cx="1967023" cy="1862027"/>
            </a:xfrm>
          </p:grpSpPr>
          <p:sp>
            <p:nvSpPr>
              <p:cNvPr id="17" name="Flowchart: Connector 16">
                <a:extLst>
                  <a:ext uri="{FF2B5EF4-FFF2-40B4-BE49-F238E27FC236}">
                    <a16:creationId xmlns:a16="http://schemas.microsoft.com/office/drawing/2014/main" id="{0C91E882-4468-9733-D2B6-50570E211DD6}"/>
                  </a:ext>
                </a:extLst>
              </p:cNvPr>
              <p:cNvSpPr>
                <a:spLocks noGrp="1" noRot="1" noMove="1" noResize="1" noEditPoints="1" noAdjustHandles="1" noChangeArrowheads="1" noChangeShapeType="1"/>
              </p:cNvSpPr>
              <p:nvPr/>
            </p:nvSpPr>
            <p:spPr>
              <a:xfrm>
                <a:off x="7888916" y="2497986"/>
                <a:ext cx="1967023" cy="1862027"/>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2" name="Section Zoom 11">
                    <a:extLst>
                      <a:ext uri="{FF2B5EF4-FFF2-40B4-BE49-F238E27FC236}">
                        <a16:creationId xmlns:a16="http://schemas.microsoft.com/office/drawing/2014/main" id="{50F2DC42-2036-13F1-8D6E-130FCBF61585}"/>
                      </a:ext>
                    </a:extLst>
                  </p:cNvPr>
                  <p:cNvGraphicFramePr>
                    <a:graphicFrameLocks noGrp="1" noDrilldown="1" noChangeAspect="1" noMove="1" noResize="1"/>
                  </p:cNvGraphicFramePr>
                  <p:nvPr>
                    <p:extLst>
                      <p:ext uri="{D42A27DB-BD31-4B8C-83A1-F6EECF244321}">
                        <p14:modId xmlns:p14="http://schemas.microsoft.com/office/powerpoint/2010/main" val="4198946403"/>
                      </p:ext>
                    </p:extLst>
                  </p:nvPr>
                </p:nvGraphicFramePr>
                <p:xfrm>
                  <a:off x="8141439" y="2571750"/>
                  <a:ext cx="1714500" cy="1714500"/>
                </p:xfrm>
                <a:graphic>
                  <a:graphicData uri="http://schemas.microsoft.com/office/powerpoint/2016/sectionzoom">
                    <psez:sectionZm>
                      <psez:sectionZmObj sectionId="{EDA12B6B-2553-4222-8CE3-174EB8BEC33B}">
                        <psez:zmPr id="{989F52D5-12F8-471A-AA3F-CB87C9A4472C}" imageType="cover" transitionDur="1000">
                          <p166:blipFill xmlns:p166="http://schemas.microsoft.com/office/powerpoint/2016/6/main">
                            <a:blip r:embed="rId4">
                              <a:extLst>
                                <a:ext uri="{96DAC541-7B7A-43D3-8B79-37D633B846F1}">
                                  <asvg:svgBlip xmlns:asvg="http://schemas.microsoft.com/office/drawing/2016/SVG/main" r:embed="rId5"/>
                                </a:ext>
                              </a:extLst>
                            </a:blip>
                            <a:stretch>
                              <a:fillRect/>
                            </a:stretch>
                          </p166:blipFill>
                          <p166:spPr xmlns:p166="http://schemas.microsoft.com/office/powerpoint/2016/6/main">
                            <a:xfrm>
                              <a:off x="0" y="0"/>
                              <a:ext cx="1714500" cy="1714500"/>
                            </a:xfrm>
                            <a:prstGeom prst="rect">
                              <a:avLst/>
                            </a:prstGeom>
                            <a:noFill/>
                            <a:ln w="3175">
                              <a:noFill/>
                            </a:ln>
                          </p166:spPr>
                        </psez:zmPr>
                      </psez:sectionZmObj>
                    </psez:sectionZm>
                  </a:graphicData>
                </a:graphic>
              </p:graphicFrame>
            </mc:Choice>
            <mc:Fallback>
              <p:pic>
                <p:nvPicPr>
                  <p:cNvPr id="12" name="Section Zoom 11">
                    <a:hlinkClick r:id="rId6" action="ppaction://hlinksldjump"/>
                    <a:extLst>
                      <a:ext uri="{FF2B5EF4-FFF2-40B4-BE49-F238E27FC236}">
                        <a16:creationId xmlns:a16="http://schemas.microsoft.com/office/drawing/2014/main" id="{50F2DC42-2036-13F1-8D6E-130FCBF61585}"/>
                      </a:ext>
                    </a:extLst>
                  </p:cNvPr>
                  <p:cNvPicPr>
                    <a:picLocks noGrp="1" noRot="1" noChangeAspect="1" noMove="1" noResize="1" noEditPoints="1" noAdjustHandles="1" noChangeArrowheads="1" noChangeShapeType="1"/>
                  </p:cNvPicPr>
                  <p:nvPr/>
                </p:nvPicPr>
                <p:blipFill>
                  <a:blip r:embed="rId4">
                    <a:extLst>
                      <a:ext uri="{96DAC541-7B7A-43D3-8B79-37D633B846F1}">
                        <asvg:svgBlip xmlns:asvg="http://schemas.microsoft.com/office/drawing/2016/SVG/main" r:embed="rId5"/>
                      </a:ext>
                    </a:extLst>
                  </a:blip>
                  <a:stretch>
                    <a:fillRect/>
                  </a:stretch>
                </p:blipFill>
                <p:spPr>
                  <a:xfrm>
                    <a:off x="1055629" y="4863997"/>
                    <a:ext cx="1714500" cy="1714500"/>
                  </a:xfrm>
                  <a:prstGeom prst="rect">
                    <a:avLst/>
                  </a:prstGeom>
                  <a:noFill/>
                  <a:ln w="3175">
                    <a:noFill/>
                  </a:ln>
                </p:spPr>
              </p:pic>
            </mc:Fallback>
          </mc:AlternateContent>
        </p:grpSp>
        <p:grpSp>
          <p:nvGrpSpPr>
            <p:cNvPr id="21" name="Group 20">
              <a:extLst>
                <a:ext uri="{FF2B5EF4-FFF2-40B4-BE49-F238E27FC236}">
                  <a16:creationId xmlns:a16="http://schemas.microsoft.com/office/drawing/2014/main" id="{10A07519-4F79-7438-6BC8-8B17917063CB}"/>
                </a:ext>
              </a:extLst>
            </p:cNvPr>
            <p:cNvGrpSpPr>
              <a:grpSpLocks noGrp="1" noUngrp="1" noRot="1" noMove="1" noResize="1"/>
            </p:cNvGrpSpPr>
            <p:nvPr/>
          </p:nvGrpSpPr>
          <p:grpSpPr>
            <a:xfrm>
              <a:off x="5112489" y="2497987"/>
              <a:ext cx="1967023" cy="1862027"/>
              <a:chOff x="4812120" y="3671111"/>
              <a:chExt cx="1967023" cy="1862027"/>
            </a:xfrm>
          </p:grpSpPr>
          <p:sp>
            <p:nvSpPr>
              <p:cNvPr id="20" name="Flowchart: Connector 19">
                <a:extLst>
                  <a:ext uri="{FF2B5EF4-FFF2-40B4-BE49-F238E27FC236}">
                    <a16:creationId xmlns:a16="http://schemas.microsoft.com/office/drawing/2014/main" id="{A631D455-A742-1A02-3745-E2B6C565615D}"/>
                  </a:ext>
                </a:extLst>
              </p:cNvPr>
              <p:cNvSpPr>
                <a:spLocks noGrp="1" noRot="1" noMove="1" noResize="1" noEditPoints="1" noAdjustHandles="1" noChangeArrowheads="1" noChangeShapeType="1"/>
              </p:cNvSpPr>
              <p:nvPr/>
            </p:nvSpPr>
            <p:spPr>
              <a:xfrm>
                <a:off x="4812120" y="3671111"/>
                <a:ext cx="1967023" cy="1862027"/>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4" name="Section Zoom 13">
                    <a:extLst>
                      <a:ext uri="{FF2B5EF4-FFF2-40B4-BE49-F238E27FC236}">
                        <a16:creationId xmlns:a16="http://schemas.microsoft.com/office/drawing/2014/main" id="{8B314E35-D9D4-31D0-38F1-FE4EB16211B9}"/>
                      </a:ext>
                    </a:extLst>
                  </p:cNvPr>
                  <p:cNvGraphicFramePr>
                    <a:graphicFrameLocks noGrp="1" noDrilldown="1" noChangeAspect="1" noMove="1" noResize="1"/>
                  </p:cNvGraphicFramePr>
                  <p:nvPr>
                    <p:extLst>
                      <p:ext uri="{D42A27DB-BD31-4B8C-83A1-F6EECF244321}">
                        <p14:modId xmlns:p14="http://schemas.microsoft.com/office/powerpoint/2010/main" val="3014720374"/>
                      </p:ext>
                    </p:extLst>
                  </p:nvPr>
                </p:nvGraphicFramePr>
                <p:xfrm>
                  <a:off x="4938381" y="3744874"/>
                  <a:ext cx="1714500" cy="1714500"/>
                </p:xfrm>
                <a:graphic>
                  <a:graphicData uri="http://schemas.microsoft.com/office/powerpoint/2016/sectionzoom">
                    <psez:sectionZm>
                      <psez:sectionZmObj sectionId="{92FD3440-1DA4-4752-8B7C-5EB137EB835B}">
                        <psez:zmPr id="{AAEAB496-DD78-4344-B2BB-380A8209CFAA}" imageType="cover" transitionDur="1000">
                          <p166:blipFill xmlns:p166="http://schemas.microsoft.com/office/powerpoint/2016/6/main">
                            <a:blip r:embed="rId7">
                              <a:extLst>
                                <a:ext uri="{96DAC541-7B7A-43D3-8B79-37D633B846F1}">
                                  <asvg:svgBlip xmlns:asvg="http://schemas.microsoft.com/office/drawing/2016/SVG/main" r:embed="rId8"/>
                                </a:ext>
                              </a:extLst>
                            </a:blip>
                            <a:stretch>
                              <a:fillRect/>
                            </a:stretch>
                          </p166:blipFill>
                          <p166:spPr xmlns:p166="http://schemas.microsoft.com/office/powerpoint/2016/6/main">
                            <a:xfrm>
                              <a:off x="0" y="0"/>
                              <a:ext cx="1714500" cy="1714500"/>
                            </a:xfrm>
                            <a:prstGeom prst="rect">
                              <a:avLst/>
                            </a:prstGeom>
                            <a:ln w="3175">
                              <a:noFill/>
                            </a:ln>
                          </p166:spPr>
                        </psez:zmPr>
                      </psez:sectionZmObj>
                    </psez:sectionZm>
                  </a:graphicData>
                </a:graphic>
              </p:graphicFrame>
            </mc:Choice>
            <mc:Fallback>
              <p:pic>
                <p:nvPicPr>
                  <p:cNvPr id="14" name="Section Zoom 13">
                    <a:hlinkClick r:id="rId9" action="ppaction://hlinksldjump"/>
                    <a:extLst>
                      <a:ext uri="{FF2B5EF4-FFF2-40B4-BE49-F238E27FC236}">
                        <a16:creationId xmlns:a16="http://schemas.microsoft.com/office/drawing/2014/main" id="{8B314E35-D9D4-31D0-38F1-FE4EB16211B9}"/>
                      </a:ext>
                    </a:extLst>
                  </p:cNvPr>
                  <p:cNvPicPr>
                    <a:picLocks noGrp="1" noRot="1" noChangeAspect="1" noMove="1" noResize="1" noEditPoints="1" noAdjustHandles="1" noChangeArrowheads="1" noChangeShapeType="1"/>
                  </p:cNvPicPr>
                  <p:nvPr/>
                </p:nvPicPr>
                <p:blipFill>
                  <a:blip r:embed="rId7">
                    <a:extLst>
                      <a:ext uri="{96DAC541-7B7A-43D3-8B79-37D633B846F1}">
                        <asvg:svgBlip xmlns:asvg="http://schemas.microsoft.com/office/drawing/2016/SVG/main" r:embed="rId8"/>
                      </a:ext>
                    </a:extLst>
                  </a:blip>
                  <a:stretch>
                    <a:fillRect/>
                  </a:stretch>
                </p:blipFill>
                <p:spPr>
                  <a:xfrm>
                    <a:off x="4469123" y="4863996"/>
                    <a:ext cx="1714500" cy="1714500"/>
                  </a:xfrm>
                  <a:prstGeom prst="rect">
                    <a:avLst/>
                  </a:prstGeom>
                  <a:ln w="3175">
                    <a:noFill/>
                  </a:ln>
                </p:spPr>
              </p:pic>
            </mc:Fallback>
          </mc:AlternateContent>
        </p:grpSp>
        <p:grpSp>
          <p:nvGrpSpPr>
            <p:cNvPr id="27" name="Group 26">
              <a:extLst>
                <a:ext uri="{FF2B5EF4-FFF2-40B4-BE49-F238E27FC236}">
                  <a16:creationId xmlns:a16="http://schemas.microsoft.com/office/drawing/2014/main" id="{F943F5B4-EC0B-8A81-1148-812E7866A912}"/>
                </a:ext>
              </a:extLst>
            </p:cNvPr>
            <p:cNvGrpSpPr>
              <a:grpSpLocks noGrp="1" noUngrp="1" noRot="1" noMove="1" noResize="1"/>
            </p:cNvGrpSpPr>
            <p:nvPr/>
          </p:nvGrpSpPr>
          <p:grpSpPr>
            <a:xfrm>
              <a:off x="8652245" y="2497987"/>
              <a:ext cx="1967023" cy="1862027"/>
              <a:chOff x="2681163" y="1125274"/>
              <a:chExt cx="1967023" cy="1862027"/>
            </a:xfrm>
          </p:grpSpPr>
          <p:sp>
            <p:nvSpPr>
              <p:cNvPr id="25" name="Flowchart: Connector 24">
                <a:extLst>
                  <a:ext uri="{FF2B5EF4-FFF2-40B4-BE49-F238E27FC236}">
                    <a16:creationId xmlns:a16="http://schemas.microsoft.com/office/drawing/2014/main" id="{03DB2513-EFEE-9306-DB15-9C75F2F14795}"/>
                  </a:ext>
                </a:extLst>
              </p:cNvPr>
              <p:cNvSpPr>
                <a:spLocks noGrp="1" noRot="1" noMove="1" noResize="1" noEditPoints="1" noAdjustHandles="1" noChangeArrowheads="1" noChangeShapeType="1"/>
              </p:cNvSpPr>
              <p:nvPr/>
            </p:nvSpPr>
            <p:spPr>
              <a:xfrm>
                <a:off x="2681163" y="1125274"/>
                <a:ext cx="1967023" cy="1862027"/>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0" name="Section Zoom 9">
                    <a:extLst>
                      <a:ext uri="{FF2B5EF4-FFF2-40B4-BE49-F238E27FC236}">
                        <a16:creationId xmlns:a16="http://schemas.microsoft.com/office/drawing/2014/main" id="{C5511634-E514-EA6A-7730-0FFE4390AA14}"/>
                      </a:ext>
                    </a:extLst>
                  </p:cNvPr>
                  <p:cNvGraphicFramePr>
                    <a:graphicFrameLocks noGrp="1" noDrilldown="1" noChangeAspect="1" noMove="1" noResize="1"/>
                  </p:cNvGraphicFramePr>
                  <p:nvPr>
                    <p:extLst>
                      <p:ext uri="{D42A27DB-BD31-4B8C-83A1-F6EECF244321}">
                        <p14:modId xmlns:p14="http://schemas.microsoft.com/office/powerpoint/2010/main" val="3169174611"/>
                      </p:ext>
                    </p:extLst>
                  </p:nvPr>
                </p:nvGraphicFramePr>
                <p:xfrm>
                  <a:off x="2990917" y="1382530"/>
                  <a:ext cx="1347514" cy="1347514"/>
                </p:xfrm>
                <a:graphic>
                  <a:graphicData uri="http://schemas.microsoft.com/office/powerpoint/2016/sectionzoom">
                    <psez:sectionZm>
                      <psez:sectionZmObj sectionId="{BA076466-628F-4DEB-8CC2-BCCE174F9349}">
                        <psez:zmPr id="{A9B3E066-7F90-477F-B7D8-B7637E76526D}" imageType="cover" transitionDur="1000">
                          <p166:blipFill xmlns:p166="http://schemas.microsoft.com/office/powerpoint/2016/6/main">
                            <a:blip r:embed="rId10">
                              <a:extLst>
                                <a:ext uri="{96DAC541-7B7A-43D3-8B79-37D633B846F1}">
                                  <asvg:svgBlip xmlns:asvg="http://schemas.microsoft.com/office/drawing/2016/SVG/main" r:embed="rId11"/>
                                </a:ext>
                              </a:extLst>
                            </a:blip>
                            <a:stretch>
                              <a:fillRect/>
                            </a:stretch>
                          </p166:blipFill>
                          <p166:spPr xmlns:p166="http://schemas.microsoft.com/office/powerpoint/2016/6/main">
                            <a:xfrm>
                              <a:off x="0" y="0"/>
                              <a:ext cx="1347514" cy="1347514"/>
                            </a:xfrm>
                            <a:prstGeom prst="rect">
                              <a:avLst/>
                            </a:prstGeom>
                            <a:ln w="3175">
                              <a:noFill/>
                            </a:ln>
                          </p166:spPr>
                        </psez:zmPr>
                      </psez:sectionZmObj>
                    </psez:sectionZm>
                  </a:graphicData>
                </a:graphic>
              </p:graphicFrame>
            </mc:Choice>
            <mc:Fallback>
              <p:pic>
                <p:nvPicPr>
                  <p:cNvPr id="10" name="Section Zoom 9">
                    <a:hlinkClick r:id="rId12" action="ppaction://hlinksldjump"/>
                    <a:extLst>
                      <a:ext uri="{FF2B5EF4-FFF2-40B4-BE49-F238E27FC236}">
                        <a16:creationId xmlns:a16="http://schemas.microsoft.com/office/drawing/2014/main" id="{C5511634-E514-EA6A-7730-0FFE4390AA14}"/>
                      </a:ext>
                    </a:extLst>
                  </p:cNvPr>
                  <p:cNvPicPr>
                    <a:picLocks noGrp="1" noRot="1" noChangeAspect="1" noMove="1" noResize="1" noEditPoints="1" noAdjustHandles="1" noChangeArrowheads="1" noChangeShapeType="1"/>
                  </p:cNvPicPr>
                  <p:nvPr/>
                </p:nvPicPr>
                <p:blipFill>
                  <a:blip r:embed="rId10">
                    <a:extLst>
                      <a:ext uri="{96DAC541-7B7A-43D3-8B79-37D633B846F1}">
                        <asvg:svgBlip xmlns:asvg="http://schemas.microsoft.com/office/drawing/2016/SVG/main" r:embed="rId11"/>
                      </a:ext>
                    </a:extLst>
                  </a:blip>
                  <a:stretch>
                    <a:fillRect/>
                  </a:stretch>
                </p:blipFill>
                <p:spPr>
                  <a:xfrm>
                    <a:off x="8192372" y="5047489"/>
                    <a:ext cx="1347514" cy="1347514"/>
                  </a:xfrm>
                  <a:prstGeom prst="rect">
                    <a:avLst/>
                  </a:prstGeom>
                  <a:ln w="3175">
                    <a:noFill/>
                  </a:ln>
                </p:spPr>
              </p:pic>
            </mc:Fallback>
          </mc:AlternateContent>
        </p:grpSp>
      </p:grpSp>
      <p:sp>
        <p:nvSpPr>
          <p:cNvPr id="29" name="TextBox 28">
            <a:extLst>
              <a:ext uri="{FF2B5EF4-FFF2-40B4-BE49-F238E27FC236}">
                <a16:creationId xmlns:a16="http://schemas.microsoft.com/office/drawing/2014/main" id="{E7E667E1-3ED1-4FAC-8954-F51C27DDA24B}"/>
              </a:ext>
            </a:extLst>
          </p:cNvPr>
          <p:cNvSpPr txBox="1">
            <a:spLocks noGrp="1" noRot="1" noMove="1" noResize="1" noEditPoints="1" noAdjustHandles="1" noChangeArrowheads="1" noChangeShapeType="1"/>
          </p:cNvSpPr>
          <p:nvPr/>
        </p:nvSpPr>
        <p:spPr>
          <a:xfrm>
            <a:off x="5591745" y="2783585"/>
            <a:ext cx="5852876" cy="1323439"/>
          </a:xfrm>
          <a:prstGeom prst="rect">
            <a:avLst/>
          </a:prstGeom>
          <a:noFill/>
        </p:spPr>
        <p:txBody>
          <a:bodyPr wrap="square" rtlCol="0">
            <a:spAutoFit/>
          </a:bodyPr>
          <a:lstStyle/>
          <a:p>
            <a:r>
              <a:rPr lang="en-US" sz="8000"/>
              <a:t>Thank You</a:t>
            </a:r>
          </a:p>
        </p:txBody>
      </p:sp>
    </p:spTree>
    <p:extLst>
      <p:ext uri="{BB962C8B-B14F-4D97-AF65-F5344CB8AC3E}">
        <p14:creationId xmlns:p14="http://schemas.microsoft.com/office/powerpoint/2010/main" val="500679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36A083-5BE9-E4DF-6294-0A1B32E082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E3C727-8494-3261-9075-7F2D04CA02F7}"/>
              </a:ext>
            </a:extLst>
          </p:cNvPr>
          <p:cNvSpPr>
            <a:spLocks noGrp="1"/>
          </p:cNvSpPr>
          <p:nvPr>
            <p:ph type="sldNum" sz="quarter" idx="12"/>
          </p:nvPr>
        </p:nvSpPr>
        <p:spPr/>
        <p:txBody>
          <a:bodyPr/>
          <a:lstStyle/>
          <a:p>
            <a:fld id="{A5AEF524-62EC-C340-82A1-9F47B6C43E55}" type="slidenum">
              <a:rPr lang="en-US" smtClean="0"/>
              <a:t>58</a:t>
            </a:fld>
            <a:endParaRPr lang="en-US"/>
          </a:p>
        </p:txBody>
      </p:sp>
      <p:sp>
        <p:nvSpPr>
          <p:cNvPr id="5" name="Title 4">
            <a:extLst>
              <a:ext uri="{FF2B5EF4-FFF2-40B4-BE49-F238E27FC236}">
                <a16:creationId xmlns:a16="http://schemas.microsoft.com/office/drawing/2014/main" id="{57BD3373-01A8-4F25-B911-6A347E2F0ECC}"/>
              </a:ext>
            </a:extLst>
          </p:cNvPr>
          <p:cNvSpPr>
            <a:spLocks noGrp="1"/>
          </p:cNvSpPr>
          <p:nvPr>
            <p:ph type="title"/>
          </p:nvPr>
        </p:nvSpPr>
        <p:spPr/>
        <p:txBody>
          <a:bodyPr/>
          <a:lstStyle/>
          <a:p>
            <a:r>
              <a:rPr lang="en-US"/>
              <a:t>Logos and icons</a:t>
            </a:r>
          </a:p>
        </p:txBody>
      </p:sp>
      <p:pic>
        <p:nvPicPr>
          <p:cNvPr id="45" name="Content Placeholder 44" descr="IV with solid fill">
            <a:extLst>
              <a:ext uri="{FF2B5EF4-FFF2-40B4-BE49-F238E27FC236}">
                <a16:creationId xmlns:a16="http://schemas.microsoft.com/office/drawing/2014/main" id="{E76A48B5-0BA5-D581-8EDA-D8AE6437EA2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42454" y="1629785"/>
            <a:ext cx="914400" cy="914400"/>
          </a:xfrm>
        </p:spPr>
      </p:pic>
      <p:pic>
        <p:nvPicPr>
          <p:cNvPr id="51" name="Graphic 50" descr="Kidneys with solid fill">
            <a:extLst>
              <a:ext uri="{FF2B5EF4-FFF2-40B4-BE49-F238E27FC236}">
                <a16:creationId xmlns:a16="http://schemas.microsoft.com/office/drawing/2014/main" id="{5C842D80-824C-60CE-4004-C555AFAD25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1045" y="1629785"/>
            <a:ext cx="914400" cy="914400"/>
          </a:xfrm>
          <a:prstGeom prst="rect">
            <a:avLst/>
          </a:prstGeom>
        </p:spPr>
      </p:pic>
      <p:pic>
        <p:nvPicPr>
          <p:cNvPr id="53" name="Graphic 52" descr="Kidneys outline">
            <a:extLst>
              <a:ext uri="{FF2B5EF4-FFF2-40B4-BE49-F238E27FC236}">
                <a16:creationId xmlns:a16="http://schemas.microsoft.com/office/drawing/2014/main" id="{4E96A66D-01B2-FAD5-2542-DE78C65F3D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445" y="1629785"/>
            <a:ext cx="914400" cy="914400"/>
          </a:xfrm>
          <a:prstGeom prst="rect">
            <a:avLst/>
          </a:prstGeom>
        </p:spPr>
      </p:pic>
      <p:pic>
        <p:nvPicPr>
          <p:cNvPr id="55" name="Graphic 54" descr="Brain in head with solid fill">
            <a:extLst>
              <a:ext uri="{FF2B5EF4-FFF2-40B4-BE49-F238E27FC236}">
                <a16:creationId xmlns:a16="http://schemas.microsoft.com/office/drawing/2014/main" id="{84252014-42B8-C702-5032-EB3D271E1D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46810" y="3988506"/>
            <a:ext cx="914400" cy="914400"/>
          </a:xfrm>
          <a:prstGeom prst="rect">
            <a:avLst/>
          </a:prstGeom>
        </p:spPr>
      </p:pic>
      <p:pic>
        <p:nvPicPr>
          <p:cNvPr id="57" name="Graphic 56" descr="Battery with solid fill">
            <a:extLst>
              <a:ext uri="{FF2B5EF4-FFF2-40B4-BE49-F238E27FC236}">
                <a16:creationId xmlns:a16="http://schemas.microsoft.com/office/drawing/2014/main" id="{79508A87-CD76-8B23-C674-5380A77A93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8990" y="2419953"/>
            <a:ext cx="914400" cy="914400"/>
          </a:xfrm>
          <a:prstGeom prst="rect">
            <a:avLst/>
          </a:prstGeom>
        </p:spPr>
      </p:pic>
      <p:pic>
        <p:nvPicPr>
          <p:cNvPr id="59" name="Graphic 58" descr="Plugged Unplugged with solid fill">
            <a:extLst>
              <a:ext uri="{FF2B5EF4-FFF2-40B4-BE49-F238E27FC236}">
                <a16:creationId xmlns:a16="http://schemas.microsoft.com/office/drawing/2014/main" id="{8BB8D957-3FCC-4335-744B-A022663A01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7746" y="2513471"/>
            <a:ext cx="914400" cy="914400"/>
          </a:xfrm>
          <a:prstGeom prst="rect">
            <a:avLst/>
          </a:prstGeom>
        </p:spPr>
      </p:pic>
      <p:pic>
        <p:nvPicPr>
          <p:cNvPr id="63" name="Picture 62" descr="A black background with a black square&#10;&#10;Description automatically generated with medium confidence">
            <a:extLst>
              <a:ext uri="{FF2B5EF4-FFF2-40B4-BE49-F238E27FC236}">
                <a16:creationId xmlns:a16="http://schemas.microsoft.com/office/drawing/2014/main" id="{FF89F4E8-1D05-B964-B511-BCA1A6CEB7EE}"/>
              </a:ext>
            </a:extLst>
          </p:cNvPr>
          <p:cNvPicPr>
            <a:picLocks noChangeAspect="1"/>
          </p:cNvPicPr>
          <p:nvPr/>
        </p:nvPicPr>
        <p:blipFill rotWithShape="1">
          <a:blip r:embed="rId14"/>
          <a:srcRect l="11413" t="3926" r="7775" b="20038"/>
          <a:stretch/>
        </p:blipFill>
        <p:spPr>
          <a:xfrm>
            <a:off x="2505214" y="2377389"/>
            <a:ext cx="1062330" cy="999528"/>
          </a:xfrm>
          <a:prstGeom prst="rect">
            <a:avLst/>
          </a:prstGeom>
        </p:spPr>
      </p:pic>
      <p:pic>
        <p:nvPicPr>
          <p:cNvPr id="65" name="Picture 64" descr="A black background with a black square&#10;&#10;Description automatically generated with medium confidence">
            <a:extLst>
              <a:ext uri="{FF2B5EF4-FFF2-40B4-BE49-F238E27FC236}">
                <a16:creationId xmlns:a16="http://schemas.microsoft.com/office/drawing/2014/main" id="{467013B4-1D59-415F-7958-B61B19C3FAC2}"/>
              </a:ext>
            </a:extLst>
          </p:cNvPr>
          <p:cNvPicPr>
            <a:picLocks noChangeAspect="1"/>
          </p:cNvPicPr>
          <p:nvPr/>
        </p:nvPicPr>
        <p:blipFill rotWithShape="1">
          <a:blip r:embed="rId15"/>
          <a:srcRect l="12860" t="3548" r="13272" b="20402"/>
          <a:stretch/>
        </p:blipFill>
        <p:spPr>
          <a:xfrm>
            <a:off x="3419614" y="1467322"/>
            <a:ext cx="1203768" cy="1239326"/>
          </a:xfrm>
          <a:prstGeom prst="rect">
            <a:avLst/>
          </a:prstGeom>
        </p:spPr>
      </p:pic>
      <p:pic>
        <p:nvPicPr>
          <p:cNvPr id="67" name="Picture 66" descr="A black background with a black square&#10;&#10;Description automatically generated with medium confidence">
            <a:extLst>
              <a:ext uri="{FF2B5EF4-FFF2-40B4-BE49-F238E27FC236}">
                <a16:creationId xmlns:a16="http://schemas.microsoft.com/office/drawing/2014/main" id="{64413AC4-6C84-D598-83C3-ED3AFA0103C8}"/>
              </a:ext>
            </a:extLst>
          </p:cNvPr>
          <p:cNvPicPr>
            <a:picLocks noChangeAspect="1"/>
          </p:cNvPicPr>
          <p:nvPr/>
        </p:nvPicPr>
        <p:blipFill rotWithShape="1">
          <a:blip r:embed="rId16"/>
          <a:srcRect l="10559" t="7173" r="11838" b="19953"/>
          <a:stretch/>
        </p:blipFill>
        <p:spPr>
          <a:xfrm>
            <a:off x="4834359" y="1617789"/>
            <a:ext cx="999281" cy="938391"/>
          </a:xfrm>
          <a:prstGeom prst="rect">
            <a:avLst/>
          </a:prstGeom>
        </p:spPr>
      </p:pic>
      <p:pic>
        <p:nvPicPr>
          <p:cNvPr id="69" name="Picture 68" descr="A black background with a black square&#10;&#10;Description automatically generated with medium confidence">
            <a:extLst>
              <a:ext uri="{FF2B5EF4-FFF2-40B4-BE49-F238E27FC236}">
                <a16:creationId xmlns:a16="http://schemas.microsoft.com/office/drawing/2014/main" id="{66F64D7D-6141-53EB-EAD3-9ABA21AA117D}"/>
              </a:ext>
            </a:extLst>
          </p:cNvPr>
          <p:cNvPicPr>
            <a:picLocks noChangeAspect="1"/>
          </p:cNvPicPr>
          <p:nvPr/>
        </p:nvPicPr>
        <p:blipFill rotWithShape="1">
          <a:blip r:embed="rId17"/>
          <a:srcRect l="2945" t="6706" r="2871" b="19615"/>
          <a:stretch/>
        </p:blipFill>
        <p:spPr>
          <a:xfrm>
            <a:off x="3777463" y="2756493"/>
            <a:ext cx="1395714" cy="1091850"/>
          </a:xfrm>
          <a:prstGeom prst="rect">
            <a:avLst/>
          </a:prstGeom>
        </p:spPr>
      </p:pic>
      <p:pic>
        <p:nvPicPr>
          <p:cNvPr id="71" name="Picture 70" descr="A black background with a black square&#10;&#10;Description automatically generated with medium confidence">
            <a:extLst>
              <a:ext uri="{FF2B5EF4-FFF2-40B4-BE49-F238E27FC236}">
                <a16:creationId xmlns:a16="http://schemas.microsoft.com/office/drawing/2014/main" id="{D3E39AB1-64FB-B277-46A3-69E2F6D8307A}"/>
              </a:ext>
            </a:extLst>
          </p:cNvPr>
          <p:cNvPicPr>
            <a:picLocks noChangeAspect="1"/>
          </p:cNvPicPr>
          <p:nvPr/>
        </p:nvPicPr>
        <p:blipFill rotWithShape="1">
          <a:blip r:embed="rId18"/>
          <a:srcRect l="11862" t="7950" r="9450" b="22786"/>
          <a:stretch/>
        </p:blipFill>
        <p:spPr>
          <a:xfrm>
            <a:off x="119195" y="3523648"/>
            <a:ext cx="828409" cy="729205"/>
          </a:xfrm>
          <a:prstGeom prst="rect">
            <a:avLst/>
          </a:prstGeom>
        </p:spPr>
      </p:pic>
      <p:pic>
        <p:nvPicPr>
          <p:cNvPr id="73" name="Graphic 72" descr="Filter with solid fill">
            <a:extLst>
              <a:ext uri="{FF2B5EF4-FFF2-40B4-BE49-F238E27FC236}">
                <a16:creationId xmlns:a16="http://schemas.microsoft.com/office/drawing/2014/main" id="{57111C06-AC48-174F-F373-3A63F42456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3714" y="3457403"/>
            <a:ext cx="914400" cy="914400"/>
          </a:xfrm>
          <a:prstGeom prst="rect">
            <a:avLst/>
          </a:prstGeom>
        </p:spPr>
      </p:pic>
      <p:pic>
        <p:nvPicPr>
          <p:cNvPr id="75" name="Picture 74" descr="A black background with a black square&#10;&#10;Description automatically generated with medium confidence">
            <a:extLst>
              <a:ext uri="{FF2B5EF4-FFF2-40B4-BE49-F238E27FC236}">
                <a16:creationId xmlns:a16="http://schemas.microsoft.com/office/drawing/2014/main" id="{CB8D2EA7-AAE4-D396-3128-E87948DD15FF}"/>
              </a:ext>
            </a:extLst>
          </p:cNvPr>
          <p:cNvPicPr>
            <a:picLocks noChangeAspect="1"/>
          </p:cNvPicPr>
          <p:nvPr/>
        </p:nvPicPr>
        <p:blipFill rotWithShape="1">
          <a:blip r:embed="rId21"/>
          <a:srcRect l="12495" t="1997" r="14016" b="17773"/>
          <a:stretch/>
        </p:blipFill>
        <p:spPr>
          <a:xfrm>
            <a:off x="2125938" y="3491218"/>
            <a:ext cx="849346" cy="927282"/>
          </a:xfrm>
          <a:prstGeom prst="rect">
            <a:avLst/>
          </a:prstGeom>
        </p:spPr>
      </p:pic>
      <p:pic>
        <p:nvPicPr>
          <p:cNvPr id="77" name="Picture 76" descr="A black background with a black square&#10;&#10;Description automatically generated with medium confidence">
            <a:extLst>
              <a:ext uri="{FF2B5EF4-FFF2-40B4-BE49-F238E27FC236}">
                <a16:creationId xmlns:a16="http://schemas.microsoft.com/office/drawing/2014/main" id="{02C7624E-45C9-18A9-DFD2-3A94076DD2AB}"/>
              </a:ext>
            </a:extLst>
          </p:cNvPr>
          <p:cNvPicPr>
            <a:picLocks noChangeAspect="1"/>
          </p:cNvPicPr>
          <p:nvPr/>
        </p:nvPicPr>
        <p:blipFill rotWithShape="1">
          <a:blip r:embed="rId22"/>
          <a:srcRect l="13560" r="15753" b="13400"/>
          <a:stretch/>
        </p:blipFill>
        <p:spPr>
          <a:xfrm>
            <a:off x="2966448" y="3649589"/>
            <a:ext cx="706056" cy="865007"/>
          </a:xfrm>
          <a:prstGeom prst="rect">
            <a:avLst/>
          </a:prstGeom>
        </p:spPr>
      </p:pic>
      <p:pic>
        <p:nvPicPr>
          <p:cNvPr id="79" name="Picture 78" descr="A black background with a black square&#10;&#10;Description automatically generated with medium confidence">
            <a:extLst>
              <a:ext uri="{FF2B5EF4-FFF2-40B4-BE49-F238E27FC236}">
                <a16:creationId xmlns:a16="http://schemas.microsoft.com/office/drawing/2014/main" id="{45DB3693-74A6-13BD-FE78-6F4534EAD0D9}"/>
              </a:ext>
            </a:extLst>
          </p:cNvPr>
          <p:cNvPicPr>
            <a:picLocks noChangeAspect="1"/>
          </p:cNvPicPr>
          <p:nvPr/>
        </p:nvPicPr>
        <p:blipFill rotWithShape="1">
          <a:blip r:embed="rId23"/>
          <a:srcRect l="4802" t="11329" r="6063" b="23764"/>
          <a:stretch/>
        </p:blipFill>
        <p:spPr>
          <a:xfrm>
            <a:off x="5992106" y="1617789"/>
            <a:ext cx="1318723" cy="960277"/>
          </a:xfrm>
          <a:prstGeom prst="rect">
            <a:avLst/>
          </a:prstGeom>
        </p:spPr>
      </p:pic>
      <p:pic>
        <p:nvPicPr>
          <p:cNvPr id="81" name="Graphic 80" descr="Garbage with solid fill">
            <a:extLst>
              <a:ext uri="{FF2B5EF4-FFF2-40B4-BE49-F238E27FC236}">
                <a16:creationId xmlns:a16="http://schemas.microsoft.com/office/drawing/2014/main" id="{734FD9F4-3C51-AD43-4C87-806D7B0B3F6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78136" y="2725450"/>
            <a:ext cx="914400" cy="914400"/>
          </a:xfrm>
          <a:prstGeom prst="rect">
            <a:avLst/>
          </a:prstGeom>
        </p:spPr>
      </p:pic>
      <p:pic>
        <p:nvPicPr>
          <p:cNvPr id="83" name="Picture 82" descr="A black background with a black square&#10;&#10;Description automatically generated with medium confidence">
            <a:extLst>
              <a:ext uri="{FF2B5EF4-FFF2-40B4-BE49-F238E27FC236}">
                <a16:creationId xmlns:a16="http://schemas.microsoft.com/office/drawing/2014/main" id="{0AC9A542-76EC-4F30-947D-062DC65FA416}"/>
              </a:ext>
            </a:extLst>
          </p:cNvPr>
          <p:cNvPicPr>
            <a:picLocks noChangeAspect="1"/>
          </p:cNvPicPr>
          <p:nvPr/>
        </p:nvPicPr>
        <p:blipFill rotWithShape="1">
          <a:blip r:embed="rId26"/>
          <a:srcRect l="4075" t="4834" r="10077" b="19621"/>
          <a:stretch/>
        </p:blipFill>
        <p:spPr>
          <a:xfrm>
            <a:off x="6297495" y="2778379"/>
            <a:ext cx="970955" cy="854424"/>
          </a:xfrm>
          <a:prstGeom prst="rect">
            <a:avLst/>
          </a:prstGeom>
        </p:spPr>
      </p:pic>
      <p:pic>
        <p:nvPicPr>
          <p:cNvPr id="85" name="Picture 84" descr="A black background with a black square&#10;&#10;Description automatically generated with medium confidence">
            <a:extLst>
              <a:ext uri="{FF2B5EF4-FFF2-40B4-BE49-F238E27FC236}">
                <a16:creationId xmlns:a16="http://schemas.microsoft.com/office/drawing/2014/main" id="{99931D8C-71BD-FE9A-7E40-D69AC34395E4}"/>
              </a:ext>
            </a:extLst>
          </p:cNvPr>
          <p:cNvPicPr>
            <a:picLocks noChangeAspect="1"/>
          </p:cNvPicPr>
          <p:nvPr/>
        </p:nvPicPr>
        <p:blipFill rotWithShape="1">
          <a:blip r:embed="rId27"/>
          <a:srcRect l="8117" t="-3598" r="10902" b="14254"/>
          <a:stretch/>
        </p:blipFill>
        <p:spPr>
          <a:xfrm>
            <a:off x="7469295" y="1629785"/>
            <a:ext cx="889791" cy="981672"/>
          </a:xfrm>
          <a:prstGeom prst="rect">
            <a:avLst/>
          </a:prstGeom>
        </p:spPr>
      </p:pic>
      <p:pic>
        <p:nvPicPr>
          <p:cNvPr id="87" name="Picture 86" descr="A black background with a black square&#10;&#10;Description automatically generated with medium confidence">
            <a:extLst>
              <a:ext uri="{FF2B5EF4-FFF2-40B4-BE49-F238E27FC236}">
                <a16:creationId xmlns:a16="http://schemas.microsoft.com/office/drawing/2014/main" id="{D5699355-2A90-5CB7-3689-4A4C1648C15B}"/>
              </a:ext>
            </a:extLst>
          </p:cNvPr>
          <p:cNvPicPr>
            <a:picLocks noChangeAspect="1"/>
          </p:cNvPicPr>
          <p:nvPr/>
        </p:nvPicPr>
        <p:blipFill rotWithShape="1">
          <a:blip r:embed="rId28"/>
          <a:srcRect l="6888" t="-1" b="13882"/>
          <a:stretch/>
        </p:blipFill>
        <p:spPr>
          <a:xfrm>
            <a:off x="696190" y="4490752"/>
            <a:ext cx="1189162" cy="1099845"/>
          </a:xfrm>
          <a:prstGeom prst="rect">
            <a:avLst/>
          </a:prstGeom>
        </p:spPr>
      </p:pic>
      <p:pic>
        <p:nvPicPr>
          <p:cNvPr id="89" name="Picture 88" descr="A black background with a black square&#10;&#10;Description automatically generated with medium confidence">
            <a:extLst>
              <a:ext uri="{FF2B5EF4-FFF2-40B4-BE49-F238E27FC236}">
                <a16:creationId xmlns:a16="http://schemas.microsoft.com/office/drawing/2014/main" id="{AC5835CD-44EA-AF36-BBAE-A1837BF03F51}"/>
              </a:ext>
            </a:extLst>
          </p:cNvPr>
          <p:cNvPicPr>
            <a:picLocks noChangeAspect="1"/>
          </p:cNvPicPr>
          <p:nvPr/>
        </p:nvPicPr>
        <p:blipFill rotWithShape="1">
          <a:blip r:embed="rId29"/>
          <a:srcRect l="18080" t="-1951" r="15477" b="12487"/>
          <a:stretch/>
        </p:blipFill>
        <p:spPr>
          <a:xfrm>
            <a:off x="2057400" y="4796303"/>
            <a:ext cx="608314" cy="81908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C1C9705-8514-7D74-F076-7B382119542A}"/>
              </a:ext>
            </a:extLst>
          </p:cNvPr>
          <p:cNvPicPr>
            <a:picLocks noChangeAspect="1"/>
          </p:cNvPicPr>
          <p:nvPr/>
        </p:nvPicPr>
        <p:blipFill rotWithShape="1">
          <a:blip r:embed="rId30"/>
          <a:srcRect l="10202" t="1025" r="10022" b="16837"/>
          <a:stretch/>
        </p:blipFill>
        <p:spPr>
          <a:xfrm>
            <a:off x="5249967" y="4023935"/>
            <a:ext cx="1124607" cy="1157897"/>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5C362E8D-2EB5-71B0-0494-1FAF57269687}"/>
              </a:ext>
            </a:extLst>
          </p:cNvPr>
          <p:cNvPicPr>
            <a:picLocks noChangeAspect="1"/>
          </p:cNvPicPr>
          <p:nvPr/>
        </p:nvPicPr>
        <p:blipFill rotWithShape="1">
          <a:blip r:embed="rId31"/>
          <a:srcRect l="8855" r="9578" b="15756"/>
          <a:stretch/>
        </p:blipFill>
        <p:spPr>
          <a:xfrm>
            <a:off x="7683062" y="2970672"/>
            <a:ext cx="929765" cy="960276"/>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DA8E5CD-D606-F6DD-6ECB-43D04C418971}"/>
              </a:ext>
            </a:extLst>
          </p:cNvPr>
          <p:cNvPicPr>
            <a:picLocks noChangeAspect="1"/>
          </p:cNvPicPr>
          <p:nvPr/>
        </p:nvPicPr>
        <p:blipFill rotWithShape="1">
          <a:blip r:embed="rId32"/>
          <a:srcRect l="16158" t="2769" r="14098" b="15363"/>
          <a:stretch/>
        </p:blipFill>
        <p:spPr>
          <a:xfrm>
            <a:off x="6843288" y="3988506"/>
            <a:ext cx="804350" cy="94415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9519370A-6B25-6FFC-0D5D-FE6C1CD37067}"/>
              </a:ext>
            </a:extLst>
          </p:cNvPr>
          <p:cNvPicPr>
            <a:picLocks noChangeAspect="1"/>
          </p:cNvPicPr>
          <p:nvPr/>
        </p:nvPicPr>
        <p:blipFill rotWithShape="1">
          <a:blip r:embed="rId33"/>
          <a:srcRect l="9569" r="9396" b="14836"/>
          <a:stretch/>
        </p:blipFill>
        <p:spPr>
          <a:xfrm>
            <a:off x="7914190" y="4188205"/>
            <a:ext cx="929765" cy="977153"/>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4CBCAABF-5C7C-7644-27DC-4D94F6828F6B}"/>
              </a:ext>
            </a:extLst>
          </p:cNvPr>
          <p:cNvPicPr>
            <a:picLocks noChangeAspect="1"/>
          </p:cNvPicPr>
          <p:nvPr/>
        </p:nvPicPr>
        <p:blipFill rotWithShape="1">
          <a:blip r:embed="rId34"/>
          <a:srcRect l="23170" t="4581" r="21971" b="18452"/>
          <a:stretch/>
        </p:blipFill>
        <p:spPr>
          <a:xfrm>
            <a:off x="9322676" y="1965272"/>
            <a:ext cx="1800036" cy="2525480"/>
          </a:xfrm>
          <a:prstGeom prst="rect">
            <a:avLst/>
          </a:prstGeom>
        </p:spPr>
      </p:pic>
      <p:sp>
        <p:nvSpPr>
          <p:cNvPr id="2" name="Freeform: Shape 1">
            <a:extLst>
              <a:ext uri="{FF2B5EF4-FFF2-40B4-BE49-F238E27FC236}">
                <a16:creationId xmlns:a16="http://schemas.microsoft.com/office/drawing/2014/main" id="{106B3977-38FF-43C1-04AB-97059C7753F2}"/>
              </a:ext>
            </a:extLst>
          </p:cNvPr>
          <p:cNvSpPr/>
          <p:nvPr/>
        </p:nvSpPr>
        <p:spPr>
          <a:xfrm>
            <a:off x="4171377" y="5031925"/>
            <a:ext cx="904009" cy="1165772"/>
          </a:xfrm>
          <a:custGeom>
            <a:avLst/>
            <a:gdLst>
              <a:gd name="connsiteX0" fmla="*/ 2389909 w 2857500"/>
              <a:gd name="connsiteY0" fmla="*/ 1984663 h 4270663"/>
              <a:gd name="connsiteX1" fmla="*/ 2732809 w 2857500"/>
              <a:gd name="connsiteY1" fmla="*/ 1413163 h 4270663"/>
              <a:gd name="connsiteX2" fmla="*/ 2857500 w 2857500"/>
              <a:gd name="connsiteY2" fmla="*/ 1122218 h 4270663"/>
              <a:gd name="connsiteX3" fmla="*/ 2857500 w 2857500"/>
              <a:gd name="connsiteY3" fmla="*/ 810491 h 4270663"/>
              <a:gd name="connsiteX4" fmla="*/ 2743200 w 2857500"/>
              <a:gd name="connsiteY4" fmla="*/ 561109 h 4270663"/>
              <a:gd name="connsiteX5" fmla="*/ 2618509 w 2857500"/>
              <a:gd name="connsiteY5" fmla="*/ 332509 h 4270663"/>
              <a:gd name="connsiteX6" fmla="*/ 2410691 w 2857500"/>
              <a:gd name="connsiteY6" fmla="*/ 166254 h 4270663"/>
              <a:gd name="connsiteX7" fmla="*/ 2161309 w 2857500"/>
              <a:gd name="connsiteY7" fmla="*/ 62345 h 4270663"/>
              <a:gd name="connsiteX8" fmla="*/ 1870364 w 2857500"/>
              <a:gd name="connsiteY8" fmla="*/ 0 h 4270663"/>
              <a:gd name="connsiteX9" fmla="*/ 1548246 w 2857500"/>
              <a:gd name="connsiteY9" fmla="*/ 31173 h 4270663"/>
              <a:gd name="connsiteX10" fmla="*/ 1340427 w 2857500"/>
              <a:gd name="connsiteY10" fmla="*/ 72736 h 4270663"/>
              <a:gd name="connsiteX11" fmla="*/ 1143000 w 2857500"/>
              <a:gd name="connsiteY11" fmla="*/ 176645 h 4270663"/>
              <a:gd name="connsiteX12" fmla="*/ 883227 w 2857500"/>
              <a:gd name="connsiteY12" fmla="*/ 332509 h 4270663"/>
              <a:gd name="connsiteX13" fmla="*/ 613064 w 2857500"/>
              <a:gd name="connsiteY13" fmla="*/ 623454 h 4270663"/>
              <a:gd name="connsiteX14" fmla="*/ 488373 w 2857500"/>
              <a:gd name="connsiteY14" fmla="*/ 758536 h 4270663"/>
              <a:gd name="connsiteX15" fmla="*/ 322118 w 2857500"/>
              <a:gd name="connsiteY15" fmla="*/ 997527 h 4270663"/>
              <a:gd name="connsiteX16" fmla="*/ 176646 w 2857500"/>
              <a:gd name="connsiteY16" fmla="*/ 1257300 h 4270663"/>
              <a:gd name="connsiteX17" fmla="*/ 62346 w 2857500"/>
              <a:gd name="connsiteY17" fmla="*/ 1579418 h 4270663"/>
              <a:gd name="connsiteX18" fmla="*/ 20782 w 2857500"/>
              <a:gd name="connsiteY18" fmla="*/ 1797627 h 4270663"/>
              <a:gd name="connsiteX19" fmla="*/ 0 w 2857500"/>
              <a:gd name="connsiteY19" fmla="*/ 2161309 h 4270663"/>
              <a:gd name="connsiteX20" fmla="*/ 51955 w 2857500"/>
              <a:gd name="connsiteY20" fmla="*/ 2649682 h 4270663"/>
              <a:gd name="connsiteX21" fmla="*/ 218209 w 2857500"/>
              <a:gd name="connsiteY21" fmla="*/ 3138054 h 4270663"/>
              <a:gd name="connsiteX22" fmla="*/ 426027 w 2857500"/>
              <a:gd name="connsiteY22" fmla="*/ 3470563 h 4270663"/>
              <a:gd name="connsiteX23" fmla="*/ 696191 w 2857500"/>
              <a:gd name="connsiteY23" fmla="*/ 3782291 h 4270663"/>
              <a:gd name="connsiteX24" fmla="*/ 1091046 w 2857500"/>
              <a:gd name="connsiteY24" fmla="*/ 4083627 h 4270663"/>
              <a:gd name="connsiteX25" fmla="*/ 1548246 w 2857500"/>
              <a:gd name="connsiteY25" fmla="*/ 4260273 h 4270663"/>
              <a:gd name="connsiteX26" fmla="*/ 1891146 w 2857500"/>
              <a:gd name="connsiteY26" fmla="*/ 4270663 h 4270663"/>
              <a:gd name="connsiteX27" fmla="*/ 2389909 w 2857500"/>
              <a:gd name="connsiteY27" fmla="*/ 4125191 h 4270663"/>
              <a:gd name="connsiteX28" fmla="*/ 2732809 w 2857500"/>
              <a:gd name="connsiteY28" fmla="*/ 3803073 h 4270663"/>
              <a:gd name="connsiteX29" fmla="*/ 2857500 w 2857500"/>
              <a:gd name="connsiteY29" fmla="*/ 3429000 h 4270663"/>
              <a:gd name="connsiteX30" fmla="*/ 2847109 w 2857500"/>
              <a:gd name="connsiteY30" fmla="*/ 3231573 h 4270663"/>
              <a:gd name="connsiteX31" fmla="*/ 2743200 w 2857500"/>
              <a:gd name="connsiteY31" fmla="*/ 2940627 h 4270663"/>
              <a:gd name="connsiteX32" fmla="*/ 2462646 w 2857500"/>
              <a:gd name="connsiteY32" fmla="*/ 2535382 h 4270663"/>
              <a:gd name="connsiteX33" fmla="*/ 2400300 w 2857500"/>
              <a:gd name="connsiteY33" fmla="*/ 2286000 h 4270663"/>
              <a:gd name="connsiteX34" fmla="*/ 2389909 w 2857500"/>
              <a:gd name="connsiteY34" fmla="*/ 2067791 h 4270663"/>
              <a:gd name="connsiteX35" fmla="*/ 2389909 w 2857500"/>
              <a:gd name="connsiteY35" fmla="*/ 1984663 h 42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57500" h="4270663">
                <a:moveTo>
                  <a:pt x="2389909" y="1984663"/>
                </a:moveTo>
                <a:lnTo>
                  <a:pt x="2732809" y="1413163"/>
                </a:lnTo>
                <a:lnTo>
                  <a:pt x="2857500" y="1122218"/>
                </a:lnTo>
                <a:lnTo>
                  <a:pt x="2857500" y="810491"/>
                </a:lnTo>
                <a:lnTo>
                  <a:pt x="2743200" y="561109"/>
                </a:lnTo>
                <a:lnTo>
                  <a:pt x="2618509" y="332509"/>
                </a:lnTo>
                <a:lnTo>
                  <a:pt x="2410691" y="166254"/>
                </a:lnTo>
                <a:lnTo>
                  <a:pt x="2161309" y="62345"/>
                </a:lnTo>
                <a:lnTo>
                  <a:pt x="1870364" y="0"/>
                </a:lnTo>
                <a:lnTo>
                  <a:pt x="1548246" y="31173"/>
                </a:lnTo>
                <a:lnTo>
                  <a:pt x="1340427" y="72736"/>
                </a:lnTo>
                <a:lnTo>
                  <a:pt x="1143000" y="176645"/>
                </a:lnTo>
                <a:lnTo>
                  <a:pt x="883227" y="332509"/>
                </a:lnTo>
                <a:lnTo>
                  <a:pt x="613064" y="623454"/>
                </a:lnTo>
                <a:lnTo>
                  <a:pt x="488373" y="758536"/>
                </a:lnTo>
                <a:lnTo>
                  <a:pt x="322118" y="997527"/>
                </a:lnTo>
                <a:lnTo>
                  <a:pt x="176646" y="1257300"/>
                </a:lnTo>
                <a:lnTo>
                  <a:pt x="62346" y="1579418"/>
                </a:lnTo>
                <a:lnTo>
                  <a:pt x="20782" y="1797627"/>
                </a:lnTo>
                <a:lnTo>
                  <a:pt x="0" y="2161309"/>
                </a:lnTo>
                <a:lnTo>
                  <a:pt x="51955" y="2649682"/>
                </a:lnTo>
                <a:lnTo>
                  <a:pt x="218209" y="3138054"/>
                </a:lnTo>
                <a:lnTo>
                  <a:pt x="426027" y="3470563"/>
                </a:lnTo>
                <a:lnTo>
                  <a:pt x="696191" y="3782291"/>
                </a:lnTo>
                <a:lnTo>
                  <a:pt x="1091046" y="4083627"/>
                </a:lnTo>
                <a:lnTo>
                  <a:pt x="1548246" y="4260273"/>
                </a:lnTo>
                <a:lnTo>
                  <a:pt x="1891146" y="4270663"/>
                </a:lnTo>
                <a:lnTo>
                  <a:pt x="2389909" y="4125191"/>
                </a:lnTo>
                <a:lnTo>
                  <a:pt x="2732809" y="3803073"/>
                </a:lnTo>
                <a:lnTo>
                  <a:pt x="2857500" y="3429000"/>
                </a:lnTo>
                <a:lnTo>
                  <a:pt x="2847109" y="3231573"/>
                </a:lnTo>
                <a:lnTo>
                  <a:pt x="2743200" y="2940627"/>
                </a:lnTo>
                <a:lnTo>
                  <a:pt x="2462646" y="2535382"/>
                </a:lnTo>
                <a:lnTo>
                  <a:pt x="2400300" y="2286000"/>
                </a:lnTo>
                <a:lnTo>
                  <a:pt x="2389909" y="2067791"/>
                </a:lnTo>
                <a:lnTo>
                  <a:pt x="2389909" y="198466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ack square&#10;&#10;Description automatically generated with medium confidence">
            <a:extLst>
              <a:ext uri="{FF2B5EF4-FFF2-40B4-BE49-F238E27FC236}">
                <a16:creationId xmlns:a16="http://schemas.microsoft.com/office/drawing/2014/main" id="{B96FA540-5CCE-2DC4-580D-A152382E96E9}"/>
              </a:ext>
            </a:extLst>
          </p:cNvPr>
          <p:cNvPicPr>
            <a:picLocks noChangeAspect="1"/>
          </p:cNvPicPr>
          <p:nvPr/>
        </p:nvPicPr>
        <p:blipFill rotWithShape="1">
          <a:blip r:embed="rId35"/>
          <a:srcRect l="25811" t="5158" r="26009" b="20545"/>
          <a:stretch/>
        </p:blipFill>
        <p:spPr>
          <a:xfrm>
            <a:off x="8198381" y="103546"/>
            <a:ext cx="962343" cy="1483981"/>
          </a:xfrm>
          <a:prstGeom prst="rect">
            <a:avLst/>
          </a:prstGeom>
        </p:spPr>
      </p:pic>
      <p:sp>
        <p:nvSpPr>
          <p:cNvPr id="11" name="Rectangle: Rounded Corners 10">
            <a:extLst>
              <a:ext uri="{FF2B5EF4-FFF2-40B4-BE49-F238E27FC236}">
                <a16:creationId xmlns:a16="http://schemas.microsoft.com/office/drawing/2014/main" id="{945EC806-D4FB-44B6-DCFF-99BA76BA3582}"/>
              </a:ext>
            </a:extLst>
          </p:cNvPr>
          <p:cNvSpPr/>
          <p:nvPr/>
        </p:nvSpPr>
        <p:spPr>
          <a:xfrm>
            <a:off x="9160724" y="4932664"/>
            <a:ext cx="1124607" cy="1468135"/>
          </a:xfrm>
          <a:prstGeom prst="roundRect">
            <a:avLst/>
          </a:prstGeom>
          <a:solidFill>
            <a:schemeClr val="bg1"/>
          </a:solid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423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59</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7B6401-70AF-BB51-9DC2-F26DD1F568E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A9D268B-93B0-4E6F-3E47-7D7C3C56E31F}"/>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4" name="Text Placeholder 3">
            <a:extLst>
              <a:ext uri="{FF2B5EF4-FFF2-40B4-BE49-F238E27FC236}">
                <a16:creationId xmlns:a16="http://schemas.microsoft.com/office/drawing/2014/main" id="{29A530C2-EC20-2746-BC40-E11E3A7BF37E}"/>
              </a:ext>
            </a:extLst>
          </p:cNvPr>
          <p:cNvSpPr>
            <a:spLocks noGrp="1"/>
          </p:cNvSpPr>
          <p:nvPr>
            <p:ph type="body" sz="quarter" idx="13"/>
          </p:nvPr>
        </p:nvSpPr>
        <p:spPr>
          <a:xfrm>
            <a:off x="10686257" y="7144"/>
            <a:ext cx="1497805" cy="1116806"/>
          </a:xfrm>
        </p:spPr>
        <p:txBody>
          <a:bodyPr vert="horz" lIns="0" tIns="0" rIns="0" bIns="0" rtlCol="0" anchor="t">
            <a:noAutofit/>
          </a:bodyPr>
          <a:lstStyle/>
          <a:p>
            <a:pPr marL="0" indent="0">
              <a:buNone/>
            </a:pPr>
            <a:r>
              <a:rPr lang="en-US" sz="1600">
                <a:ln>
                  <a:solidFill>
                    <a:prstClr val="white"/>
                  </a:solidFill>
                </a:ln>
                <a:latin typeface="Arial"/>
                <a:cs typeface="Calibri"/>
              </a:rPr>
              <a:t>Lily Thompson</a:t>
            </a:r>
          </a:p>
        </p:txBody>
      </p:sp>
      <p:sp>
        <p:nvSpPr>
          <p:cNvPr id="5" name="Slide Number Placeholder 3">
            <a:extLst>
              <a:ext uri="{FF2B5EF4-FFF2-40B4-BE49-F238E27FC236}">
                <a16:creationId xmlns:a16="http://schemas.microsoft.com/office/drawing/2014/main" id="{AE08FC97-60D9-2BCE-F5BA-242C29C9190D}"/>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6</a:t>
            </a:fld>
            <a:endParaRPr lang="en-US"/>
          </a:p>
        </p:txBody>
      </p:sp>
      <p:sp>
        <p:nvSpPr>
          <p:cNvPr id="6" name="Title 4">
            <a:extLst>
              <a:ext uri="{FF2B5EF4-FFF2-40B4-BE49-F238E27FC236}">
                <a16:creationId xmlns:a16="http://schemas.microsoft.com/office/drawing/2014/main" id="{CD453090-4588-FF6B-E718-9322031C78D8}"/>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Project Background</a:t>
            </a:r>
          </a:p>
        </p:txBody>
      </p:sp>
      <p:graphicFrame>
        <p:nvGraphicFramePr>
          <p:cNvPr id="7" name="Diagram 6">
            <a:extLst>
              <a:ext uri="{FF2B5EF4-FFF2-40B4-BE49-F238E27FC236}">
                <a16:creationId xmlns:a16="http://schemas.microsoft.com/office/drawing/2014/main" id="{4600B8F9-DB68-18E5-6EE0-85B50CFDCCD5}"/>
              </a:ext>
            </a:extLst>
          </p:cNvPr>
          <p:cNvGraphicFramePr/>
          <p:nvPr>
            <p:extLst>
              <p:ext uri="{D42A27DB-BD31-4B8C-83A1-F6EECF244321}">
                <p14:modId xmlns:p14="http://schemas.microsoft.com/office/powerpoint/2010/main" val="4100960710"/>
              </p:ext>
            </p:extLst>
          </p:nvPr>
        </p:nvGraphicFramePr>
        <p:xfrm>
          <a:off x="1742238" y="1700738"/>
          <a:ext cx="7899791" cy="4393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Water">
            <a:extLst>
              <a:ext uri="{FF2B5EF4-FFF2-40B4-BE49-F238E27FC236}">
                <a16:creationId xmlns:a16="http://schemas.microsoft.com/office/drawing/2014/main" id="{ACB49070-E19E-E2D1-D9BA-32718D6C7C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533" y="2235561"/>
            <a:ext cx="914400" cy="914400"/>
          </a:xfrm>
          <a:prstGeom prst="rect">
            <a:avLst/>
          </a:prstGeom>
        </p:spPr>
      </p:pic>
      <p:sp>
        <p:nvSpPr>
          <p:cNvPr id="9" name="Rectangle 8">
            <a:extLst>
              <a:ext uri="{FF2B5EF4-FFF2-40B4-BE49-F238E27FC236}">
                <a16:creationId xmlns:a16="http://schemas.microsoft.com/office/drawing/2014/main" id="{73F184BD-EFB7-6D68-9FA2-551198A5E67A}"/>
              </a:ext>
            </a:extLst>
          </p:cNvPr>
          <p:cNvSpPr/>
          <p:nvPr/>
        </p:nvSpPr>
        <p:spPr>
          <a:xfrm>
            <a:off x="7535595" y="4518846"/>
            <a:ext cx="914400" cy="914400"/>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IV">
            <a:extLst>
              <a:ext uri="{FF2B5EF4-FFF2-40B4-BE49-F238E27FC236}">
                <a16:creationId xmlns:a16="http://schemas.microsoft.com/office/drawing/2014/main" id="{C040B629-D67C-6042-628C-B61EF84273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66076" y="4529952"/>
            <a:ext cx="914400" cy="914400"/>
          </a:xfrm>
          <a:prstGeom prst="rect">
            <a:avLst/>
          </a:prstGeom>
        </p:spPr>
      </p:pic>
    </p:spTree>
    <p:extLst>
      <p:ext uri="{BB962C8B-B14F-4D97-AF65-F5344CB8AC3E}">
        <p14:creationId xmlns:p14="http://schemas.microsoft.com/office/powerpoint/2010/main" val="3144193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60</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61</a:t>
            </a:fld>
            <a:endParaRPr lang="en-US"/>
          </a:p>
        </p:txBody>
      </p:sp>
    </p:spTree>
    <p:extLst>
      <p:ext uri="{BB962C8B-B14F-4D97-AF65-F5344CB8AC3E}">
        <p14:creationId xmlns:p14="http://schemas.microsoft.com/office/powerpoint/2010/main" val="27416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62</a:t>
            </a:fld>
            <a:endParaRPr lang="en-US"/>
          </a:p>
        </p:txBody>
      </p:sp>
    </p:spTree>
    <p:extLst>
      <p:ext uri="{BB962C8B-B14F-4D97-AF65-F5344CB8AC3E}">
        <p14:creationId xmlns:p14="http://schemas.microsoft.com/office/powerpoint/2010/main" val="2041651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63</a:t>
            </a:fld>
            <a:endParaRPr lang="en-US"/>
          </a:p>
        </p:txBody>
      </p:sp>
    </p:spTree>
    <p:extLst>
      <p:ext uri="{BB962C8B-B14F-4D97-AF65-F5344CB8AC3E}">
        <p14:creationId xmlns:p14="http://schemas.microsoft.com/office/powerpoint/2010/main" val="2344322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64</a:t>
            </a:fld>
            <a:endParaRPr lang="en-US"/>
          </a:p>
        </p:txBody>
      </p:sp>
    </p:spTree>
    <p:extLst>
      <p:ext uri="{BB962C8B-B14F-4D97-AF65-F5344CB8AC3E}">
        <p14:creationId xmlns:p14="http://schemas.microsoft.com/office/powerpoint/2010/main" val="4291870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65</a:t>
            </a:fld>
            <a:endParaRPr lang="en-US"/>
          </a:p>
        </p:txBody>
      </p:sp>
    </p:spTree>
    <p:extLst>
      <p:ext uri="{BB962C8B-B14F-4D97-AF65-F5344CB8AC3E}">
        <p14:creationId xmlns:p14="http://schemas.microsoft.com/office/powerpoint/2010/main" val="859581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66</a:t>
            </a:fld>
            <a:endParaRPr lang="en-US"/>
          </a:p>
        </p:txBody>
      </p:sp>
    </p:spTree>
    <p:extLst>
      <p:ext uri="{BB962C8B-B14F-4D97-AF65-F5344CB8AC3E}">
        <p14:creationId xmlns:p14="http://schemas.microsoft.com/office/powerpoint/2010/main" val="126487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67</a:t>
            </a:fld>
            <a:endParaRPr lang="en-US"/>
          </a:p>
        </p:txBody>
      </p:sp>
    </p:spTree>
    <p:extLst>
      <p:ext uri="{BB962C8B-B14F-4D97-AF65-F5344CB8AC3E}">
        <p14:creationId xmlns:p14="http://schemas.microsoft.com/office/powerpoint/2010/main" val="161226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68</a:t>
            </a:fld>
            <a:endParaRPr lang="en-US"/>
          </a:p>
        </p:txBody>
      </p:sp>
    </p:spTree>
    <p:extLst>
      <p:ext uri="{BB962C8B-B14F-4D97-AF65-F5344CB8AC3E}">
        <p14:creationId xmlns:p14="http://schemas.microsoft.com/office/powerpoint/2010/main" val="3807744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B5E54-3761-8817-7ED9-69AB275AAED5}"/>
              </a:ext>
            </a:extLst>
          </p:cNvPr>
          <p:cNvSpPr>
            <a:spLocks noGrp="1"/>
          </p:cNvSpPr>
          <p:nvPr>
            <p:ph idx="1"/>
          </p:nvPr>
        </p:nvSpPr>
        <p:spPr/>
        <p:txBody>
          <a:bodyPr/>
          <a:lstStyle/>
          <a:p>
            <a:r>
              <a:rPr lang="en-US" sz="800"/>
              <a:t>blood dialysis by Andy Horvath from &lt;a </a:t>
            </a:r>
            <a:r>
              <a:rPr lang="en-US" sz="800" err="1"/>
              <a:t>href</a:t>
            </a:r>
            <a:r>
              <a:rPr lang="en-US" sz="800"/>
              <a:t>="https://thenounproject.com/browse/icons/term/blood-dialysis/" target="_blank" title="blood dialysis Icons"&gt;Noun Project&lt;/a&gt; (CC BY 3.0)</a:t>
            </a:r>
          </a:p>
          <a:p>
            <a:r>
              <a:rPr lang="en-US" sz="800"/>
              <a:t>Kidney by </a:t>
            </a:r>
            <a:r>
              <a:rPr lang="en-US" sz="800" err="1"/>
              <a:t>Febrian</a:t>
            </a:r>
            <a:r>
              <a:rPr lang="en-US" sz="800"/>
              <a:t> </a:t>
            </a:r>
            <a:r>
              <a:rPr lang="en-US" sz="800" err="1"/>
              <a:t>Hidayat</a:t>
            </a:r>
            <a:r>
              <a:rPr lang="en-US" sz="800"/>
              <a:t> from &lt;a </a:t>
            </a:r>
            <a:r>
              <a:rPr lang="en-US" sz="800" err="1"/>
              <a:t>href</a:t>
            </a:r>
            <a:r>
              <a:rPr lang="en-US" sz="800"/>
              <a:t>="https://thenounproject.com/browse/icons/term/kidney/" target="_blank" title="Kidney Icons"&gt;Noun Project&lt;/a&gt; (CC BY 3.0)</a:t>
            </a:r>
          </a:p>
          <a:p>
            <a:r>
              <a:rPr lang="en-US" sz="800"/>
              <a:t>Dialysis Machine by </a:t>
            </a:r>
            <a:r>
              <a:rPr lang="en-US" sz="800" err="1"/>
              <a:t>bsd</a:t>
            </a:r>
            <a:r>
              <a:rPr lang="en-US" sz="800"/>
              <a:t> studio from &lt;a </a:t>
            </a:r>
            <a:r>
              <a:rPr lang="en-US" sz="800" err="1"/>
              <a:t>href</a:t>
            </a:r>
            <a:r>
              <a:rPr lang="en-US" sz="800"/>
              <a:t>="https://thenounproject.com/browse/icons/term/dialysis-machine/" target="_blank" title="Dialysis Machine Icons"&gt;Noun Project&lt;/a&gt; (CC BY 3.0)</a:t>
            </a:r>
          </a:p>
          <a:p>
            <a:r>
              <a:rPr lang="en-US" sz="800"/>
              <a:t>Dialysis Machine by Gan </a:t>
            </a:r>
            <a:r>
              <a:rPr lang="en-US" sz="800" err="1"/>
              <a:t>Khoon</a:t>
            </a:r>
            <a:r>
              <a:rPr lang="en-US" sz="800"/>
              <a:t> Lay from &lt;a </a:t>
            </a:r>
            <a:r>
              <a:rPr lang="en-US" sz="800" err="1"/>
              <a:t>href</a:t>
            </a:r>
            <a:r>
              <a:rPr lang="en-US" sz="800"/>
              <a:t>="https://thenounproject.com/browse/icons/term/dialysis-machine/" target="_blank" title="Dialysis Machine Icons"&gt;Noun Project&lt;/a&gt; (CC BY 3.0)</a:t>
            </a:r>
          </a:p>
          <a:p>
            <a:r>
              <a:rPr lang="en-US" sz="800"/>
              <a:t>filter by </a:t>
            </a:r>
            <a:r>
              <a:rPr lang="en-US" sz="800" err="1"/>
              <a:t>Smalllike</a:t>
            </a:r>
            <a:r>
              <a:rPr lang="en-US" sz="800"/>
              <a:t> from &lt;a </a:t>
            </a:r>
            <a:r>
              <a:rPr lang="en-US" sz="800" err="1"/>
              <a:t>href</a:t>
            </a:r>
            <a:r>
              <a:rPr lang="en-US" sz="800"/>
              <a:t>="https://thenounproject.com/browse/icons/term/filter/" target="_blank" title="filter Icons"&gt;Noun Project&lt;/a&gt; (CC BY 3.0)</a:t>
            </a:r>
          </a:p>
          <a:p>
            <a:r>
              <a:rPr lang="en-US" sz="800"/>
              <a:t>filter by Kiran </a:t>
            </a:r>
            <a:r>
              <a:rPr lang="en-US" sz="800" err="1"/>
              <a:t>Shastry</a:t>
            </a:r>
            <a:r>
              <a:rPr lang="en-US" sz="800"/>
              <a:t> from &lt;a </a:t>
            </a:r>
            <a:r>
              <a:rPr lang="en-US" sz="800" err="1"/>
              <a:t>href</a:t>
            </a:r>
            <a:r>
              <a:rPr lang="en-US" sz="800"/>
              <a:t>="https://thenounproject.com/browse/icons/term/filter/" target="_blank" title="filter Icons"&gt;Noun Project&lt;/a&gt; (CC BY 3.0)</a:t>
            </a:r>
          </a:p>
          <a:p>
            <a:r>
              <a:rPr lang="en-US" sz="800"/>
              <a:t>filter by Kiran </a:t>
            </a:r>
            <a:r>
              <a:rPr lang="en-US" sz="800" err="1"/>
              <a:t>Shastry</a:t>
            </a:r>
            <a:r>
              <a:rPr lang="en-US" sz="800"/>
              <a:t> from &lt;a </a:t>
            </a:r>
            <a:r>
              <a:rPr lang="en-US" sz="800" err="1"/>
              <a:t>href</a:t>
            </a:r>
            <a:r>
              <a:rPr lang="en-US" sz="800"/>
              <a:t>="https://thenounproject.com/browse/icons/term/filter/" target="_blank" title="filter Icons"&gt;Noun Project&lt;/a&gt; (CC BY 3.0)</a:t>
            </a:r>
          </a:p>
          <a:p>
            <a:r>
              <a:rPr lang="en-US" sz="800"/>
              <a:t>Waste by </a:t>
            </a:r>
            <a:r>
              <a:rPr lang="en-US" sz="800" err="1"/>
              <a:t>lastspark</a:t>
            </a:r>
            <a:r>
              <a:rPr lang="en-US" sz="800"/>
              <a:t> from &lt;a </a:t>
            </a:r>
            <a:r>
              <a:rPr lang="en-US" sz="800" err="1"/>
              <a:t>href</a:t>
            </a:r>
            <a:r>
              <a:rPr lang="en-US" sz="800"/>
              <a:t>="https://thenounproject.com/browse/icons/term/waste/" target="_blank" title="Waste Icons"&gt;Noun Project&lt;/a&gt; (CC BY 3.0)</a:t>
            </a:r>
          </a:p>
          <a:p>
            <a:r>
              <a:rPr lang="en-US" sz="800"/>
              <a:t>Waste by </a:t>
            </a:r>
            <a:r>
              <a:rPr lang="en-US" sz="800" err="1"/>
              <a:t>lastspark</a:t>
            </a:r>
            <a:r>
              <a:rPr lang="en-US" sz="800"/>
              <a:t> from &lt;a </a:t>
            </a:r>
            <a:r>
              <a:rPr lang="en-US" sz="800" err="1"/>
              <a:t>href</a:t>
            </a:r>
            <a:r>
              <a:rPr lang="en-US" sz="800"/>
              <a:t>="https://thenounproject.com/browse/icons/term/waste/" target="_blank" title="Waste Icons"&gt;Noun Project&lt;/a&gt; (CC BY 3.0)</a:t>
            </a:r>
          </a:p>
          <a:p>
            <a:r>
              <a:rPr lang="en-US" sz="800"/>
              <a:t>Adapter by </a:t>
            </a:r>
            <a:r>
              <a:rPr lang="en-US" sz="800" err="1"/>
              <a:t>mynamepong</a:t>
            </a:r>
            <a:r>
              <a:rPr lang="en-US" sz="800"/>
              <a:t> from &lt;a </a:t>
            </a:r>
            <a:r>
              <a:rPr lang="en-US" sz="800" err="1"/>
              <a:t>href</a:t>
            </a:r>
            <a:r>
              <a:rPr lang="en-US" sz="800"/>
              <a:t>="https://thenounproject.com/browse/icons/term/adapter/" target="_blank" title="Adapter Icons"&gt;Noun Project&lt;/a&gt; (CC BY 3.0)</a:t>
            </a:r>
          </a:p>
          <a:p>
            <a:r>
              <a:rPr lang="en-US" sz="800"/>
              <a:t>Outlet by Darrin </a:t>
            </a:r>
            <a:r>
              <a:rPr lang="en-US" sz="800" err="1"/>
              <a:t>Loeliger</a:t>
            </a:r>
            <a:r>
              <a:rPr lang="en-US" sz="800"/>
              <a:t> from &lt;a </a:t>
            </a:r>
            <a:r>
              <a:rPr lang="en-US" sz="800" err="1"/>
              <a:t>href</a:t>
            </a:r>
            <a:r>
              <a:rPr lang="en-US" sz="800"/>
              <a:t>="https://thenounproject.com/browse/icons/term/outlet/" target="_blank" title="Outlet Icons"&gt;Noun Project&lt;/a&gt; (CC BY 3.0)</a:t>
            </a:r>
          </a:p>
          <a:p>
            <a:r>
              <a:rPr lang="en-US" sz="800"/>
              <a:t>Water Filter by I Putu Dicky Adi </a:t>
            </a:r>
            <a:r>
              <a:rPr lang="en-US" sz="800" err="1"/>
              <a:t>Pranatha</a:t>
            </a:r>
            <a:r>
              <a:rPr lang="en-US" sz="800"/>
              <a:t> from &lt;a </a:t>
            </a:r>
            <a:r>
              <a:rPr lang="en-US" sz="800" err="1"/>
              <a:t>href</a:t>
            </a:r>
            <a:r>
              <a:rPr lang="en-US" sz="800"/>
              <a:t>="https://thenounproject.com/browse/icons/term/water-filter/" target="_blank" title="Water Filter Icons"&gt;Noun Project&lt;/a&gt; (CC BY 3.0)</a:t>
            </a:r>
          </a:p>
          <a:p>
            <a:r>
              <a:rPr lang="en-US" sz="800"/>
              <a:t>Water Filter by </a:t>
            </a:r>
            <a:r>
              <a:rPr lang="en-US" sz="800" err="1"/>
              <a:t>Phonlaphat</a:t>
            </a:r>
            <a:r>
              <a:rPr lang="en-US" sz="800"/>
              <a:t> </a:t>
            </a:r>
            <a:r>
              <a:rPr lang="en-US" sz="800" err="1"/>
              <a:t>Thongsriphong</a:t>
            </a:r>
            <a:r>
              <a:rPr lang="en-US" sz="800"/>
              <a:t> from &lt;a </a:t>
            </a:r>
            <a:r>
              <a:rPr lang="en-US" sz="800" err="1"/>
              <a:t>href</a:t>
            </a:r>
            <a:r>
              <a:rPr lang="en-US" sz="800"/>
              <a:t>="https://thenounproject.com/browse/icons/term/water-filter/" target="_blank" title="Water Filter Icons"&gt;Noun Project&lt;/a&gt; (CC BY 3.0)</a:t>
            </a:r>
          </a:p>
          <a:p>
            <a:r>
              <a:rPr lang="en-US" sz="800"/>
              <a:t>water treatment by </a:t>
            </a:r>
            <a:r>
              <a:rPr lang="en-US" sz="800" err="1"/>
              <a:t>Soremba</a:t>
            </a:r>
            <a:r>
              <a:rPr lang="en-US" sz="800"/>
              <a:t> from &lt;a </a:t>
            </a:r>
            <a:r>
              <a:rPr lang="en-US" sz="800" err="1"/>
              <a:t>href</a:t>
            </a:r>
            <a:r>
              <a:rPr lang="en-US" sz="800"/>
              <a:t>="https://thenounproject.com/browse/icons/term/water-treatment/" target="_blank" title="water treatment Icons"&gt;Noun Project&lt;/a&gt; (CC BY 3.0)</a:t>
            </a:r>
          </a:p>
          <a:p>
            <a:r>
              <a:rPr lang="en-US" sz="800"/>
              <a:t>water treatment by </a:t>
            </a:r>
            <a:r>
              <a:rPr lang="en-US" sz="800" err="1"/>
              <a:t>Soremba</a:t>
            </a:r>
            <a:r>
              <a:rPr lang="en-US" sz="800"/>
              <a:t> from &lt;a </a:t>
            </a:r>
            <a:r>
              <a:rPr lang="en-US" sz="800" err="1"/>
              <a:t>href</a:t>
            </a:r>
            <a:r>
              <a:rPr lang="en-US" sz="800"/>
              <a:t>="https://thenounproject.com/browse/icons/term/water-treatment/" target="_blank" title="water treatment Icons"&gt;Noun Project&lt;/a&gt; (CC BY 3.0)</a:t>
            </a:r>
          </a:p>
          <a:p>
            <a:r>
              <a:rPr lang="en-US" sz="800"/>
              <a:t>Faucet by </a:t>
            </a:r>
            <a:r>
              <a:rPr lang="en-US" sz="800" err="1"/>
              <a:t>Uswa</a:t>
            </a:r>
            <a:r>
              <a:rPr lang="en-US" sz="800"/>
              <a:t> KDT from &lt;a </a:t>
            </a:r>
            <a:r>
              <a:rPr lang="en-US" sz="800" err="1"/>
              <a:t>href</a:t>
            </a:r>
            <a:r>
              <a:rPr lang="en-US" sz="800"/>
              <a:t>="https://thenounproject.com/browse/icons/term/faucet/" target="_blank" title="Faucet Icons"&gt;Noun Project&lt;/a&gt; (CC BY 3.0)</a:t>
            </a:r>
          </a:p>
          <a:p>
            <a:r>
              <a:rPr lang="en-US" sz="800"/>
              <a:t>IV Bag by Ralf </a:t>
            </a:r>
            <a:r>
              <a:rPr lang="en-US" sz="800" err="1"/>
              <a:t>Schmitzer</a:t>
            </a:r>
            <a:r>
              <a:rPr lang="en-US" sz="800"/>
              <a:t> from &lt;a </a:t>
            </a:r>
            <a:r>
              <a:rPr lang="en-US" sz="800" err="1"/>
              <a:t>href</a:t>
            </a:r>
            <a:r>
              <a:rPr lang="en-US" sz="800"/>
              <a:t>="https://thenounproject.com/browse/icons/term/iv-bag/" target="_blank" title="IV Bag Icons"&gt;Noun Project&lt;/a&gt; (CC BY 3.0)</a:t>
            </a:r>
          </a:p>
          <a:p>
            <a:r>
              <a:rPr lang="en-US" sz="800"/>
              <a:t>Reservoir by Adrien Coquet from &lt;a </a:t>
            </a:r>
            <a:r>
              <a:rPr lang="en-US" sz="800" err="1"/>
              <a:t>href</a:t>
            </a:r>
            <a:r>
              <a:rPr lang="en-US" sz="800"/>
              <a:t>="https://</a:t>
            </a:r>
            <a:r>
              <a:rPr lang="en-US" sz="800" err="1"/>
              <a:t>thenounproject.com</a:t>
            </a:r>
            <a:r>
              <a:rPr lang="en-US" sz="800"/>
              <a:t>/browse/icons/term/reservoir/" target="_blank" title="Reservoir Icons"&gt;Noun Project&lt;/a&gt; (CC BY 3.0)</a:t>
            </a:r>
          </a:p>
        </p:txBody>
      </p:sp>
      <p:sp>
        <p:nvSpPr>
          <p:cNvPr id="3" name="Footer Placeholder 2">
            <a:extLst>
              <a:ext uri="{FF2B5EF4-FFF2-40B4-BE49-F238E27FC236}">
                <a16:creationId xmlns:a16="http://schemas.microsoft.com/office/drawing/2014/main" id="{43A0BA18-A324-0942-7449-0AFC5AFF8F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9B501-DA1F-FA57-FD95-44236EFD64E7}"/>
              </a:ext>
            </a:extLst>
          </p:cNvPr>
          <p:cNvSpPr>
            <a:spLocks noGrp="1"/>
          </p:cNvSpPr>
          <p:nvPr>
            <p:ph type="sldNum" sz="quarter" idx="12"/>
          </p:nvPr>
        </p:nvSpPr>
        <p:spPr/>
        <p:txBody>
          <a:bodyPr/>
          <a:lstStyle/>
          <a:p>
            <a:fld id="{A5AEF524-62EC-C340-82A1-9F47B6C43E55}" type="slidenum">
              <a:rPr lang="en-US" smtClean="0"/>
              <a:t>69</a:t>
            </a:fld>
            <a:endParaRPr lang="en-US"/>
          </a:p>
        </p:txBody>
      </p:sp>
      <p:sp>
        <p:nvSpPr>
          <p:cNvPr id="5" name="Title 4">
            <a:extLst>
              <a:ext uri="{FF2B5EF4-FFF2-40B4-BE49-F238E27FC236}">
                <a16:creationId xmlns:a16="http://schemas.microsoft.com/office/drawing/2014/main" id="{0C78F445-3A72-C4E2-5347-34E587D48DA7}"/>
              </a:ext>
            </a:extLst>
          </p:cNvPr>
          <p:cNvSpPr>
            <a:spLocks noGrp="1"/>
          </p:cNvSpPr>
          <p:nvPr>
            <p:ph type="title"/>
          </p:nvPr>
        </p:nvSpPr>
        <p:spPr/>
        <p:txBody>
          <a:bodyPr/>
          <a:lstStyle/>
          <a:p>
            <a:r>
              <a:rPr lang="en-US"/>
              <a:t>Citations</a:t>
            </a:r>
          </a:p>
        </p:txBody>
      </p:sp>
    </p:spTree>
    <p:extLst>
      <p:ext uri="{BB962C8B-B14F-4D97-AF65-F5344CB8AC3E}">
        <p14:creationId xmlns:p14="http://schemas.microsoft.com/office/powerpoint/2010/main" val="9167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FECB15-6670-7D56-3FE2-49F2BF4B802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9B5B53B-F756-0335-8F69-8F6868CB8D62}"/>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4" name="Text Placeholder 3">
            <a:extLst>
              <a:ext uri="{FF2B5EF4-FFF2-40B4-BE49-F238E27FC236}">
                <a16:creationId xmlns:a16="http://schemas.microsoft.com/office/drawing/2014/main" id="{B5E01473-D873-4186-2C1C-371ED2CC6D7F}"/>
              </a:ext>
            </a:extLst>
          </p:cNvPr>
          <p:cNvSpPr>
            <a:spLocks noGrp="1"/>
          </p:cNvSpPr>
          <p:nvPr>
            <p:ph type="body" sz="quarter" idx="13"/>
          </p:nvPr>
        </p:nvSpPr>
        <p:spPr>
          <a:xfrm>
            <a:off x="10728720" y="12152"/>
            <a:ext cx="1504845" cy="480138"/>
          </a:xfrm>
        </p:spPr>
        <p:txBody>
          <a:bodyPr/>
          <a:lstStyle/>
          <a:p>
            <a:pPr marL="0" indent="0">
              <a:buNone/>
            </a:pPr>
            <a:r>
              <a:rPr lang="en-US" sz="1600">
                <a:latin typeface="Arial" panose="020B0604020202020204" pitchFamily="34" charset="0"/>
                <a:cs typeface="Arial" panose="020B0604020202020204" pitchFamily="34" charset="0"/>
              </a:rPr>
              <a:t>Lily Thompson</a:t>
            </a:r>
          </a:p>
        </p:txBody>
      </p:sp>
      <p:sp>
        <p:nvSpPr>
          <p:cNvPr id="140" name="Slide Number Placeholder 2">
            <a:extLst>
              <a:ext uri="{FF2B5EF4-FFF2-40B4-BE49-F238E27FC236}">
                <a16:creationId xmlns:a16="http://schemas.microsoft.com/office/drawing/2014/main" id="{01A004BC-055E-B29A-C597-658152503D4D}"/>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7</a:t>
            </a:fld>
            <a:endParaRPr lang="en-US"/>
          </a:p>
        </p:txBody>
      </p:sp>
      <p:grpSp>
        <p:nvGrpSpPr>
          <p:cNvPr id="141" name="Group 140">
            <a:extLst>
              <a:ext uri="{FF2B5EF4-FFF2-40B4-BE49-F238E27FC236}">
                <a16:creationId xmlns:a16="http://schemas.microsoft.com/office/drawing/2014/main" id="{C5C086E8-0171-C5CB-31EF-3B6D8195C89F}"/>
              </a:ext>
            </a:extLst>
          </p:cNvPr>
          <p:cNvGrpSpPr/>
          <p:nvPr/>
        </p:nvGrpSpPr>
        <p:grpSpPr>
          <a:xfrm>
            <a:off x="7136151" y="5803158"/>
            <a:ext cx="3532467" cy="619827"/>
            <a:chOff x="7136151" y="5803158"/>
            <a:chExt cx="3532467" cy="619827"/>
          </a:xfrm>
        </p:grpSpPr>
        <p:sp>
          <p:nvSpPr>
            <p:cNvPr id="142" name="Freeform: Shape 141">
              <a:extLst>
                <a:ext uri="{FF2B5EF4-FFF2-40B4-BE49-F238E27FC236}">
                  <a16:creationId xmlns:a16="http://schemas.microsoft.com/office/drawing/2014/main" id="{DC9D88AD-2310-EC7D-C6B2-D4DA6A23F6D5}"/>
                </a:ext>
              </a:extLst>
            </p:cNvPr>
            <p:cNvSpPr/>
            <p:nvPr/>
          </p:nvSpPr>
          <p:spPr>
            <a:xfrm>
              <a:off x="7136153" y="5803158"/>
              <a:ext cx="3532465" cy="611142"/>
            </a:xfrm>
            <a:custGeom>
              <a:avLst/>
              <a:gdLst>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2762932"/>
                <a:gd name="connsiteY0" fmla="*/ 0 h 605223"/>
                <a:gd name="connsiteX1" fmla="*/ 14977 w 2762932"/>
                <a:gd name="connsiteY1" fmla="*/ 447472 h 605223"/>
                <a:gd name="connsiteX2" fmla="*/ 170620 w 2762932"/>
                <a:gd name="connsiteY2" fmla="*/ 554476 h 605223"/>
                <a:gd name="connsiteX3" fmla="*/ 423539 w 2762932"/>
                <a:gd name="connsiteY3" fmla="*/ 573932 h 605223"/>
                <a:gd name="connsiteX4" fmla="*/ 997471 w 2762932"/>
                <a:gd name="connsiteY4" fmla="*/ 593387 h 605223"/>
                <a:gd name="connsiteX5" fmla="*/ 1503309 w 2762932"/>
                <a:gd name="connsiteY5" fmla="*/ 593387 h 605223"/>
                <a:gd name="connsiteX6" fmla="*/ 1999420 w 2762932"/>
                <a:gd name="connsiteY6" fmla="*/ 593387 h 605223"/>
                <a:gd name="connsiteX0" fmla="*/ 14977 w 2762932"/>
                <a:gd name="connsiteY0" fmla="*/ 0 h 594827"/>
                <a:gd name="connsiteX1" fmla="*/ 14977 w 2762932"/>
                <a:gd name="connsiteY1" fmla="*/ 447472 h 594827"/>
                <a:gd name="connsiteX2" fmla="*/ 170620 w 2762932"/>
                <a:gd name="connsiteY2" fmla="*/ 554476 h 594827"/>
                <a:gd name="connsiteX3" fmla="*/ 423539 w 2762932"/>
                <a:gd name="connsiteY3" fmla="*/ 573932 h 594827"/>
                <a:gd name="connsiteX4" fmla="*/ 997471 w 2762932"/>
                <a:gd name="connsiteY4" fmla="*/ 593387 h 594827"/>
                <a:gd name="connsiteX5" fmla="*/ 1503309 w 2762932"/>
                <a:gd name="connsiteY5" fmla="*/ 593387 h 594827"/>
                <a:gd name="connsiteX6" fmla="*/ 1999420 w 2762932"/>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3845975"/>
                <a:gd name="connsiteY0" fmla="*/ 0 h 611142"/>
                <a:gd name="connsiteX1" fmla="*/ 14977 w 3845975"/>
                <a:gd name="connsiteY1" fmla="*/ 447472 h 611142"/>
                <a:gd name="connsiteX2" fmla="*/ 170620 w 3845975"/>
                <a:gd name="connsiteY2" fmla="*/ 554476 h 611142"/>
                <a:gd name="connsiteX3" fmla="*/ 423539 w 3845975"/>
                <a:gd name="connsiteY3" fmla="*/ 573932 h 611142"/>
                <a:gd name="connsiteX4" fmla="*/ 997471 w 3845975"/>
                <a:gd name="connsiteY4" fmla="*/ 593387 h 611142"/>
                <a:gd name="connsiteX5" fmla="*/ 1503309 w 3845975"/>
                <a:gd name="connsiteY5" fmla="*/ 593387 h 611142"/>
                <a:gd name="connsiteX6" fmla="*/ 3845975 w 3845975"/>
                <a:gd name="connsiteY6" fmla="*/ 611142 h 61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975" h="611142">
                  <a:moveTo>
                    <a:pt x="14977" y="0"/>
                  </a:moveTo>
                  <a:cubicBezTo>
                    <a:pt x="2006" y="177529"/>
                    <a:pt x="-10964" y="355059"/>
                    <a:pt x="14977" y="447472"/>
                  </a:cubicBezTo>
                  <a:cubicBezTo>
                    <a:pt x="40918" y="539885"/>
                    <a:pt x="102526" y="533399"/>
                    <a:pt x="170620" y="554476"/>
                  </a:cubicBezTo>
                  <a:cubicBezTo>
                    <a:pt x="238714" y="575553"/>
                    <a:pt x="285731" y="567447"/>
                    <a:pt x="423539" y="573932"/>
                  </a:cubicBezTo>
                  <a:cubicBezTo>
                    <a:pt x="561347" y="580417"/>
                    <a:pt x="817509" y="590145"/>
                    <a:pt x="997471" y="593387"/>
                  </a:cubicBezTo>
                  <a:cubicBezTo>
                    <a:pt x="1177433" y="596629"/>
                    <a:pt x="1503309" y="593387"/>
                    <a:pt x="1503309" y="593387"/>
                  </a:cubicBezTo>
                  <a:lnTo>
                    <a:pt x="3845975" y="611142"/>
                  </a:ln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B2FD0983-4592-96B9-62B0-61BC661B8080}"/>
                </a:ext>
              </a:extLst>
            </p:cNvPr>
            <p:cNvSpPr/>
            <p:nvPr/>
          </p:nvSpPr>
          <p:spPr>
            <a:xfrm>
              <a:off x="7136152" y="5811843"/>
              <a:ext cx="3532465" cy="611142"/>
            </a:xfrm>
            <a:custGeom>
              <a:avLst/>
              <a:gdLst>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2762932"/>
                <a:gd name="connsiteY0" fmla="*/ 0 h 605223"/>
                <a:gd name="connsiteX1" fmla="*/ 14977 w 2762932"/>
                <a:gd name="connsiteY1" fmla="*/ 447472 h 605223"/>
                <a:gd name="connsiteX2" fmla="*/ 170620 w 2762932"/>
                <a:gd name="connsiteY2" fmla="*/ 554476 h 605223"/>
                <a:gd name="connsiteX3" fmla="*/ 423539 w 2762932"/>
                <a:gd name="connsiteY3" fmla="*/ 573932 h 605223"/>
                <a:gd name="connsiteX4" fmla="*/ 997471 w 2762932"/>
                <a:gd name="connsiteY4" fmla="*/ 593387 h 605223"/>
                <a:gd name="connsiteX5" fmla="*/ 1503309 w 2762932"/>
                <a:gd name="connsiteY5" fmla="*/ 593387 h 605223"/>
                <a:gd name="connsiteX6" fmla="*/ 1999420 w 2762932"/>
                <a:gd name="connsiteY6" fmla="*/ 593387 h 605223"/>
                <a:gd name="connsiteX0" fmla="*/ 14977 w 2762932"/>
                <a:gd name="connsiteY0" fmla="*/ 0 h 594827"/>
                <a:gd name="connsiteX1" fmla="*/ 14977 w 2762932"/>
                <a:gd name="connsiteY1" fmla="*/ 447472 h 594827"/>
                <a:gd name="connsiteX2" fmla="*/ 170620 w 2762932"/>
                <a:gd name="connsiteY2" fmla="*/ 554476 h 594827"/>
                <a:gd name="connsiteX3" fmla="*/ 423539 w 2762932"/>
                <a:gd name="connsiteY3" fmla="*/ 573932 h 594827"/>
                <a:gd name="connsiteX4" fmla="*/ 997471 w 2762932"/>
                <a:gd name="connsiteY4" fmla="*/ 593387 h 594827"/>
                <a:gd name="connsiteX5" fmla="*/ 1503309 w 2762932"/>
                <a:gd name="connsiteY5" fmla="*/ 593387 h 594827"/>
                <a:gd name="connsiteX6" fmla="*/ 1999420 w 2762932"/>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3845975"/>
                <a:gd name="connsiteY0" fmla="*/ 0 h 611142"/>
                <a:gd name="connsiteX1" fmla="*/ 14977 w 3845975"/>
                <a:gd name="connsiteY1" fmla="*/ 447472 h 611142"/>
                <a:gd name="connsiteX2" fmla="*/ 170620 w 3845975"/>
                <a:gd name="connsiteY2" fmla="*/ 554476 h 611142"/>
                <a:gd name="connsiteX3" fmla="*/ 423539 w 3845975"/>
                <a:gd name="connsiteY3" fmla="*/ 573932 h 611142"/>
                <a:gd name="connsiteX4" fmla="*/ 997471 w 3845975"/>
                <a:gd name="connsiteY4" fmla="*/ 593387 h 611142"/>
                <a:gd name="connsiteX5" fmla="*/ 1503309 w 3845975"/>
                <a:gd name="connsiteY5" fmla="*/ 593387 h 611142"/>
                <a:gd name="connsiteX6" fmla="*/ 3845975 w 3845975"/>
                <a:gd name="connsiteY6" fmla="*/ 611142 h 61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975" h="611142">
                  <a:moveTo>
                    <a:pt x="14977" y="0"/>
                  </a:moveTo>
                  <a:cubicBezTo>
                    <a:pt x="2006" y="177529"/>
                    <a:pt x="-10964" y="355059"/>
                    <a:pt x="14977" y="447472"/>
                  </a:cubicBezTo>
                  <a:cubicBezTo>
                    <a:pt x="40918" y="539885"/>
                    <a:pt x="102526" y="533399"/>
                    <a:pt x="170620" y="554476"/>
                  </a:cubicBezTo>
                  <a:cubicBezTo>
                    <a:pt x="238714" y="575553"/>
                    <a:pt x="285731" y="567447"/>
                    <a:pt x="423539" y="573932"/>
                  </a:cubicBezTo>
                  <a:cubicBezTo>
                    <a:pt x="561347" y="580417"/>
                    <a:pt x="817509" y="590145"/>
                    <a:pt x="997471" y="593387"/>
                  </a:cubicBezTo>
                  <a:cubicBezTo>
                    <a:pt x="1177433" y="596629"/>
                    <a:pt x="1503309" y="593387"/>
                    <a:pt x="1503309" y="593387"/>
                  </a:cubicBezTo>
                  <a:lnTo>
                    <a:pt x="3845975" y="611142"/>
                  </a:ln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143">
              <a:extLst>
                <a:ext uri="{FF2B5EF4-FFF2-40B4-BE49-F238E27FC236}">
                  <a16:creationId xmlns:a16="http://schemas.microsoft.com/office/drawing/2014/main" id="{74BE110A-E1CB-3452-34AB-2428B0642543}"/>
                </a:ext>
              </a:extLst>
            </p:cNvPr>
            <p:cNvSpPr/>
            <p:nvPr/>
          </p:nvSpPr>
          <p:spPr>
            <a:xfrm>
              <a:off x="7136151" y="5803158"/>
              <a:ext cx="3532465" cy="611142"/>
            </a:xfrm>
            <a:custGeom>
              <a:avLst/>
              <a:gdLst>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2762932"/>
                <a:gd name="connsiteY0" fmla="*/ 0 h 605223"/>
                <a:gd name="connsiteX1" fmla="*/ 14977 w 2762932"/>
                <a:gd name="connsiteY1" fmla="*/ 447472 h 605223"/>
                <a:gd name="connsiteX2" fmla="*/ 170620 w 2762932"/>
                <a:gd name="connsiteY2" fmla="*/ 554476 h 605223"/>
                <a:gd name="connsiteX3" fmla="*/ 423539 w 2762932"/>
                <a:gd name="connsiteY3" fmla="*/ 573932 h 605223"/>
                <a:gd name="connsiteX4" fmla="*/ 997471 w 2762932"/>
                <a:gd name="connsiteY4" fmla="*/ 593387 h 605223"/>
                <a:gd name="connsiteX5" fmla="*/ 1503309 w 2762932"/>
                <a:gd name="connsiteY5" fmla="*/ 593387 h 605223"/>
                <a:gd name="connsiteX6" fmla="*/ 1999420 w 2762932"/>
                <a:gd name="connsiteY6" fmla="*/ 593387 h 605223"/>
                <a:gd name="connsiteX0" fmla="*/ 14977 w 2762932"/>
                <a:gd name="connsiteY0" fmla="*/ 0 h 594827"/>
                <a:gd name="connsiteX1" fmla="*/ 14977 w 2762932"/>
                <a:gd name="connsiteY1" fmla="*/ 447472 h 594827"/>
                <a:gd name="connsiteX2" fmla="*/ 170620 w 2762932"/>
                <a:gd name="connsiteY2" fmla="*/ 554476 h 594827"/>
                <a:gd name="connsiteX3" fmla="*/ 423539 w 2762932"/>
                <a:gd name="connsiteY3" fmla="*/ 573932 h 594827"/>
                <a:gd name="connsiteX4" fmla="*/ 997471 w 2762932"/>
                <a:gd name="connsiteY4" fmla="*/ 593387 h 594827"/>
                <a:gd name="connsiteX5" fmla="*/ 1503309 w 2762932"/>
                <a:gd name="connsiteY5" fmla="*/ 593387 h 594827"/>
                <a:gd name="connsiteX6" fmla="*/ 1999420 w 2762932"/>
                <a:gd name="connsiteY6" fmla="*/ 593387 h 594827"/>
                <a:gd name="connsiteX0" fmla="*/ 14977 w 1999420"/>
                <a:gd name="connsiteY0" fmla="*/ 0 h 594827"/>
                <a:gd name="connsiteX1" fmla="*/ 14977 w 1999420"/>
                <a:gd name="connsiteY1" fmla="*/ 447472 h 594827"/>
                <a:gd name="connsiteX2" fmla="*/ 170620 w 1999420"/>
                <a:gd name="connsiteY2" fmla="*/ 554476 h 594827"/>
                <a:gd name="connsiteX3" fmla="*/ 423539 w 1999420"/>
                <a:gd name="connsiteY3" fmla="*/ 573932 h 594827"/>
                <a:gd name="connsiteX4" fmla="*/ 997471 w 1999420"/>
                <a:gd name="connsiteY4" fmla="*/ 593387 h 594827"/>
                <a:gd name="connsiteX5" fmla="*/ 1503309 w 1999420"/>
                <a:gd name="connsiteY5" fmla="*/ 593387 h 594827"/>
                <a:gd name="connsiteX6" fmla="*/ 1999420 w 1999420"/>
                <a:gd name="connsiteY6" fmla="*/ 593387 h 594827"/>
                <a:gd name="connsiteX0" fmla="*/ 14977 w 3845975"/>
                <a:gd name="connsiteY0" fmla="*/ 0 h 611142"/>
                <a:gd name="connsiteX1" fmla="*/ 14977 w 3845975"/>
                <a:gd name="connsiteY1" fmla="*/ 447472 h 611142"/>
                <a:gd name="connsiteX2" fmla="*/ 170620 w 3845975"/>
                <a:gd name="connsiteY2" fmla="*/ 554476 h 611142"/>
                <a:gd name="connsiteX3" fmla="*/ 423539 w 3845975"/>
                <a:gd name="connsiteY3" fmla="*/ 573932 h 611142"/>
                <a:gd name="connsiteX4" fmla="*/ 997471 w 3845975"/>
                <a:gd name="connsiteY4" fmla="*/ 593387 h 611142"/>
                <a:gd name="connsiteX5" fmla="*/ 1503309 w 3845975"/>
                <a:gd name="connsiteY5" fmla="*/ 593387 h 611142"/>
                <a:gd name="connsiteX6" fmla="*/ 3845975 w 3845975"/>
                <a:gd name="connsiteY6" fmla="*/ 611142 h 61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975" h="611142">
                  <a:moveTo>
                    <a:pt x="14977" y="0"/>
                  </a:moveTo>
                  <a:cubicBezTo>
                    <a:pt x="2006" y="177529"/>
                    <a:pt x="-10964" y="355059"/>
                    <a:pt x="14977" y="447472"/>
                  </a:cubicBezTo>
                  <a:cubicBezTo>
                    <a:pt x="40918" y="539885"/>
                    <a:pt x="102526" y="533399"/>
                    <a:pt x="170620" y="554476"/>
                  </a:cubicBezTo>
                  <a:cubicBezTo>
                    <a:pt x="238714" y="575553"/>
                    <a:pt x="285731" y="567447"/>
                    <a:pt x="423539" y="573932"/>
                  </a:cubicBezTo>
                  <a:cubicBezTo>
                    <a:pt x="561347" y="580417"/>
                    <a:pt x="817509" y="590145"/>
                    <a:pt x="997471" y="593387"/>
                  </a:cubicBezTo>
                  <a:cubicBezTo>
                    <a:pt x="1177433" y="596629"/>
                    <a:pt x="1503309" y="593387"/>
                    <a:pt x="1503309" y="593387"/>
                  </a:cubicBezTo>
                  <a:lnTo>
                    <a:pt x="3845975" y="611142"/>
                  </a:ln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Slide Number Placeholder 3">
            <a:extLst>
              <a:ext uri="{FF2B5EF4-FFF2-40B4-BE49-F238E27FC236}">
                <a16:creationId xmlns:a16="http://schemas.microsoft.com/office/drawing/2014/main" id="{7B191AFD-C319-362B-D9FE-99C73798C633}"/>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7</a:t>
            </a:fld>
            <a:endParaRPr lang="en-US"/>
          </a:p>
        </p:txBody>
      </p:sp>
      <p:sp>
        <p:nvSpPr>
          <p:cNvPr id="146" name="Title 4">
            <a:extLst>
              <a:ext uri="{FF2B5EF4-FFF2-40B4-BE49-F238E27FC236}">
                <a16:creationId xmlns:a16="http://schemas.microsoft.com/office/drawing/2014/main" id="{92A29422-700D-F83E-01F8-539628FBB9F4}"/>
              </a:ext>
            </a:extLst>
          </p:cNvPr>
          <p:cNvSpPr txBox="1">
            <a:spLocks/>
          </p:cNvSpPr>
          <p:nvPr/>
        </p:nvSpPr>
        <p:spPr>
          <a:xfrm>
            <a:off x="533400" y="0"/>
            <a:ext cx="9601200" cy="960276"/>
          </a:xfrm>
          <a:prstGeom prst="rect">
            <a:avLst/>
          </a:prstGeom>
          <a:ln>
            <a:solidFill>
              <a:schemeClr val="bg1"/>
            </a:solidFill>
          </a:ln>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pPr algn="ctr"/>
            <a:r>
              <a:rPr lang="en-US">
                <a:solidFill>
                  <a:schemeClr val="tx2"/>
                </a:solidFill>
              </a:rPr>
              <a:t>Motivation</a:t>
            </a:r>
          </a:p>
        </p:txBody>
      </p:sp>
      <p:grpSp>
        <p:nvGrpSpPr>
          <p:cNvPr id="147" name="Group 146">
            <a:extLst>
              <a:ext uri="{FF2B5EF4-FFF2-40B4-BE49-F238E27FC236}">
                <a16:creationId xmlns:a16="http://schemas.microsoft.com/office/drawing/2014/main" id="{1BE3FC76-CFA9-7918-5E77-3DB22BE4C0F5}"/>
              </a:ext>
            </a:extLst>
          </p:cNvPr>
          <p:cNvGrpSpPr/>
          <p:nvPr/>
        </p:nvGrpSpPr>
        <p:grpSpPr>
          <a:xfrm rot="7603695">
            <a:off x="2025523" y="4875016"/>
            <a:ext cx="355311" cy="421807"/>
            <a:chOff x="1349119" y="3717438"/>
            <a:chExt cx="529965" cy="726584"/>
          </a:xfrm>
        </p:grpSpPr>
        <p:sp>
          <p:nvSpPr>
            <p:cNvPr id="148" name="Flowchart: Connector 147">
              <a:extLst>
                <a:ext uri="{FF2B5EF4-FFF2-40B4-BE49-F238E27FC236}">
                  <a16:creationId xmlns:a16="http://schemas.microsoft.com/office/drawing/2014/main" id="{2EC54391-D671-62F1-7177-13D09096861B}"/>
                </a:ext>
              </a:extLst>
            </p:cNvPr>
            <p:cNvSpPr/>
            <p:nvPr/>
          </p:nvSpPr>
          <p:spPr>
            <a:xfrm>
              <a:off x="1645412" y="410248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Connector 148">
              <a:extLst>
                <a:ext uri="{FF2B5EF4-FFF2-40B4-BE49-F238E27FC236}">
                  <a16:creationId xmlns:a16="http://schemas.microsoft.com/office/drawing/2014/main" id="{A3771CA4-D912-C191-B3F0-A4C2996699ED}"/>
                </a:ext>
              </a:extLst>
            </p:cNvPr>
            <p:cNvSpPr/>
            <p:nvPr/>
          </p:nvSpPr>
          <p:spPr>
            <a:xfrm>
              <a:off x="1430743" y="41551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Connector 149">
              <a:extLst>
                <a:ext uri="{FF2B5EF4-FFF2-40B4-BE49-F238E27FC236}">
                  <a16:creationId xmlns:a16="http://schemas.microsoft.com/office/drawing/2014/main" id="{70AF6ECD-1B64-1A98-37DB-F2D1E0D7D077}"/>
                </a:ext>
              </a:extLst>
            </p:cNvPr>
            <p:cNvSpPr/>
            <p:nvPr/>
          </p:nvSpPr>
          <p:spPr>
            <a:xfrm>
              <a:off x="1349119" y="371743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Connector 150">
              <a:extLst>
                <a:ext uri="{FF2B5EF4-FFF2-40B4-BE49-F238E27FC236}">
                  <a16:creationId xmlns:a16="http://schemas.microsoft.com/office/drawing/2014/main" id="{2EE96F98-59C4-1800-6E87-F3FCF935A39E}"/>
                </a:ext>
              </a:extLst>
            </p:cNvPr>
            <p:cNvSpPr/>
            <p:nvPr/>
          </p:nvSpPr>
          <p:spPr>
            <a:xfrm>
              <a:off x="1583143" y="43075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CD226404-4D99-0E4E-8BB6-C06A59E7698B}"/>
              </a:ext>
            </a:extLst>
          </p:cNvPr>
          <p:cNvGrpSpPr/>
          <p:nvPr/>
        </p:nvGrpSpPr>
        <p:grpSpPr>
          <a:xfrm>
            <a:off x="645293" y="3964706"/>
            <a:ext cx="2706312" cy="2195544"/>
            <a:chOff x="748088" y="3976185"/>
            <a:chExt cx="2302624" cy="1967716"/>
          </a:xfrm>
        </p:grpSpPr>
        <p:sp>
          <p:nvSpPr>
            <p:cNvPr id="153" name="Rectangle 152">
              <a:extLst>
                <a:ext uri="{FF2B5EF4-FFF2-40B4-BE49-F238E27FC236}">
                  <a16:creationId xmlns:a16="http://schemas.microsoft.com/office/drawing/2014/main" id="{CFEA2C2F-6FC3-98CC-C26A-5788E27DDF68}"/>
                </a:ext>
              </a:extLst>
            </p:cNvPr>
            <p:cNvSpPr/>
            <p:nvPr/>
          </p:nvSpPr>
          <p:spPr>
            <a:xfrm>
              <a:off x="822252" y="5328939"/>
              <a:ext cx="2154296" cy="5531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830E97E4-E514-CB9A-6406-129C96BEFFB1}"/>
                </a:ext>
              </a:extLst>
            </p:cNvPr>
            <p:cNvGrpSpPr/>
            <p:nvPr/>
          </p:nvGrpSpPr>
          <p:grpSpPr>
            <a:xfrm rot="10596237">
              <a:off x="2501576" y="5377654"/>
              <a:ext cx="302461" cy="368200"/>
              <a:chOff x="3868864" y="1463247"/>
              <a:chExt cx="795317" cy="700123"/>
            </a:xfrm>
          </p:grpSpPr>
          <p:sp>
            <p:nvSpPr>
              <p:cNvPr id="163" name="Flowchart: Connector 162">
                <a:extLst>
                  <a:ext uri="{FF2B5EF4-FFF2-40B4-BE49-F238E27FC236}">
                    <a16:creationId xmlns:a16="http://schemas.microsoft.com/office/drawing/2014/main" id="{32A2C203-47B1-6320-F472-DB08766A0994}"/>
                  </a:ext>
                </a:extLst>
              </p:cNvPr>
              <p:cNvSpPr/>
              <p:nvPr/>
            </p:nvSpPr>
            <p:spPr>
              <a:xfrm>
                <a:off x="3868864" y="1463247"/>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 name="Graphic 163" descr="Germ with solid fill">
                <a:extLst>
                  <a:ext uri="{FF2B5EF4-FFF2-40B4-BE49-F238E27FC236}">
                    <a16:creationId xmlns:a16="http://schemas.microsoft.com/office/drawing/2014/main" id="{4AF5EFBB-F3C8-D23D-12CE-7A76351C99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062" y="1783057"/>
                <a:ext cx="380313" cy="380313"/>
              </a:xfrm>
              <a:prstGeom prst="rect">
                <a:avLst/>
              </a:prstGeom>
            </p:spPr>
          </p:pic>
          <p:sp>
            <p:nvSpPr>
              <p:cNvPr id="165" name="Flowchart: Connector 164">
                <a:extLst>
                  <a:ext uri="{FF2B5EF4-FFF2-40B4-BE49-F238E27FC236}">
                    <a16:creationId xmlns:a16="http://schemas.microsoft.com/office/drawing/2014/main" id="{FEA42678-58E8-3516-6656-7D515FCEEE6E}"/>
                  </a:ext>
                </a:extLst>
              </p:cNvPr>
              <p:cNvSpPr/>
              <p:nvPr/>
            </p:nvSpPr>
            <p:spPr>
              <a:xfrm>
                <a:off x="4318184" y="1507017"/>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2AA1598F-CE8E-84B3-3938-8E6E718B6FD2}"/>
                  </a:ext>
                </a:extLst>
              </p:cNvPr>
              <p:cNvSpPr/>
              <p:nvPr/>
            </p:nvSpPr>
            <p:spPr>
              <a:xfrm>
                <a:off x="4311160" y="1857003"/>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Connector 166">
                <a:extLst>
                  <a:ext uri="{FF2B5EF4-FFF2-40B4-BE49-F238E27FC236}">
                    <a16:creationId xmlns:a16="http://schemas.microsoft.com/office/drawing/2014/main" id="{46199EC2-0734-FFA6-5A69-78DF7742520B}"/>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Connector 167">
                <a:extLst>
                  <a:ext uri="{FF2B5EF4-FFF2-40B4-BE49-F238E27FC236}">
                    <a16:creationId xmlns:a16="http://schemas.microsoft.com/office/drawing/2014/main" id="{00008B6D-4C74-9C44-8723-85DA1CF44E51}"/>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5" name="Picture 154" descr="A black background with a black square&#10;&#10;Description automatically generated with medium confidence">
              <a:extLst>
                <a:ext uri="{FF2B5EF4-FFF2-40B4-BE49-F238E27FC236}">
                  <a16:creationId xmlns:a16="http://schemas.microsoft.com/office/drawing/2014/main" id="{FC4F8C58-7C36-867D-434B-0E861E2001C8}"/>
                </a:ext>
              </a:extLst>
            </p:cNvPr>
            <p:cNvPicPr>
              <a:picLocks noChangeAspect="1"/>
            </p:cNvPicPr>
            <p:nvPr/>
          </p:nvPicPr>
          <p:blipFill rotWithShape="1">
            <a:blip r:embed="rId4"/>
            <a:srcRect l="9776" t="8560" r="10092" b="22963"/>
            <a:stretch/>
          </p:blipFill>
          <p:spPr>
            <a:xfrm>
              <a:off x="748088" y="3976185"/>
              <a:ext cx="2302624" cy="1967716"/>
            </a:xfrm>
            <a:prstGeom prst="rect">
              <a:avLst/>
            </a:prstGeom>
          </p:spPr>
        </p:pic>
        <p:grpSp>
          <p:nvGrpSpPr>
            <p:cNvPr id="156" name="Group 155">
              <a:extLst>
                <a:ext uri="{FF2B5EF4-FFF2-40B4-BE49-F238E27FC236}">
                  <a16:creationId xmlns:a16="http://schemas.microsoft.com/office/drawing/2014/main" id="{6F13854B-6F6D-457C-A0AD-A7ADBC144C20}"/>
                </a:ext>
              </a:extLst>
            </p:cNvPr>
            <p:cNvGrpSpPr/>
            <p:nvPr/>
          </p:nvGrpSpPr>
          <p:grpSpPr>
            <a:xfrm rot="5400000">
              <a:off x="864826" y="5351354"/>
              <a:ext cx="345012" cy="300182"/>
              <a:chOff x="3868864" y="1463247"/>
              <a:chExt cx="795317" cy="700123"/>
            </a:xfrm>
          </p:grpSpPr>
          <p:sp>
            <p:nvSpPr>
              <p:cNvPr id="157" name="Flowchart: Connector 156">
                <a:extLst>
                  <a:ext uri="{FF2B5EF4-FFF2-40B4-BE49-F238E27FC236}">
                    <a16:creationId xmlns:a16="http://schemas.microsoft.com/office/drawing/2014/main" id="{FD0BEDDE-9389-E76C-4387-5FD0FDCE2AAD}"/>
                  </a:ext>
                </a:extLst>
              </p:cNvPr>
              <p:cNvSpPr/>
              <p:nvPr/>
            </p:nvSpPr>
            <p:spPr>
              <a:xfrm>
                <a:off x="3868864" y="1463247"/>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Graphic 157" descr="Germ with solid fill">
                <a:extLst>
                  <a:ext uri="{FF2B5EF4-FFF2-40B4-BE49-F238E27FC236}">
                    <a16:creationId xmlns:a16="http://schemas.microsoft.com/office/drawing/2014/main" id="{51E28AC2-2C1B-C990-E71E-6B90A31643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062" y="1783057"/>
                <a:ext cx="380313" cy="380313"/>
              </a:xfrm>
              <a:prstGeom prst="rect">
                <a:avLst/>
              </a:prstGeom>
            </p:spPr>
          </p:pic>
          <p:sp>
            <p:nvSpPr>
              <p:cNvPr id="159" name="Flowchart: Connector 158">
                <a:extLst>
                  <a:ext uri="{FF2B5EF4-FFF2-40B4-BE49-F238E27FC236}">
                    <a16:creationId xmlns:a16="http://schemas.microsoft.com/office/drawing/2014/main" id="{A58571EE-8ABE-D2B0-17C6-0CD3F54197BD}"/>
                  </a:ext>
                </a:extLst>
              </p:cNvPr>
              <p:cNvSpPr/>
              <p:nvPr/>
            </p:nvSpPr>
            <p:spPr>
              <a:xfrm>
                <a:off x="4318184" y="1507017"/>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Connector 159">
                <a:extLst>
                  <a:ext uri="{FF2B5EF4-FFF2-40B4-BE49-F238E27FC236}">
                    <a16:creationId xmlns:a16="http://schemas.microsoft.com/office/drawing/2014/main" id="{225AD4D7-938D-8A8B-8BEC-25C4EB56DCDD}"/>
                  </a:ext>
                </a:extLst>
              </p:cNvPr>
              <p:cNvSpPr/>
              <p:nvPr/>
            </p:nvSpPr>
            <p:spPr>
              <a:xfrm>
                <a:off x="4311160" y="1857003"/>
                <a:ext cx="245702" cy="27604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Connector 160">
                <a:extLst>
                  <a:ext uri="{FF2B5EF4-FFF2-40B4-BE49-F238E27FC236}">
                    <a16:creationId xmlns:a16="http://schemas.microsoft.com/office/drawing/2014/main" id="{C9F08D14-867E-BDA4-448F-B628CFC6E7DC}"/>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Connector 161">
                <a:extLst>
                  <a:ext uri="{FF2B5EF4-FFF2-40B4-BE49-F238E27FC236}">
                    <a16:creationId xmlns:a16="http://schemas.microsoft.com/office/drawing/2014/main" id="{C8C6D2FB-176F-F65A-BD23-8AF98B50A0B6}"/>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F01EBC6-5FBF-AA5A-6D01-C5D27330E7C3}"/>
              </a:ext>
            </a:extLst>
          </p:cNvPr>
          <p:cNvGrpSpPr/>
          <p:nvPr/>
        </p:nvGrpSpPr>
        <p:grpSpPr>
          <a:xfrm>
            <a:off x="1481571" y="3799147"/>
            <a:ext cx="1266094" cy="878924"/>
            <a:chOff x="1349119" y="3565098"/>
            <a:chExt cx="1266094" cy="878924"/>
          </a:xfrm>
        </p:grpSpPr>
        <p:sp>
          <p:nvSpPr>
            <p:cNvPr id="170" name="Flowchart: Connector 169">
              <a:extLst>
                <a:ext uri="{FF2B5EF4-FFF2-40B4-BE49-F238E27FC236}">
                  <a16:creationId xmlns:a16="http://schemas.microsoft.com/office/drawing/2014/main" id="{823E136B-3CEA-8788-9B8A-8AFD0D7DCFFE}"/>
                </a:ext>
              </a:extLst>
            </p:cNvPr>
            <p:cNvSpPr/>
            <p:nvPr/>
          </p:nvSpPr>
          <p:spPr>
            <a:xfrm>
              <a:off x="2159592" y="405161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70">
              <a:extLst>
                <a:ext uri="{FF2B5EF4-FFF2-40B4-BE49-F238E27FC236}">
                  <a16:creationId xmlns:a16="http://schemas.microsoft.com/office/drawing/2014/main" id="{1BD8CE7B-42F5-6941-C859-0EA64D654A66}"/>
                </a:ext>
              </a:extLst>
            </p:cNvPr>
            <p:cNvGrpSpPr/>
            <p:nvPr/>
          </p:nvGrpSpPr>
          <p:grpSpPr>
            <a:xfrm>
              <a:off x="1349119" y="3717438"/>
              <a:ext cx="529965" cy="726584"/>
              <a:chOff x="1349119" y="3717438"/>
              <a:chExt cx="529965" cy="726584"/>
            </a:xfrm>
          </p:grpSpPr>
          <p:sp>
            <p:nvSpPr>
              <p:cNvPr id="181" name="Flowchart: Connector 180">
                <a:extLst>
                  <a:ext uri="{FF2B5EF4-FFF2-40B4-BE49-F238E27FC236}">
                    <a16:creationId xmlns:a16="http://schemas.microsoft.com/office/drawing/2014/main" id="{615070B3-D606-1D76-D3E9-78203FCAA1EF}"/>
                  </a:ext>
                </a:extLst>
              </p:cNvPr>
              <p:cNvSpPr/>
              <p:nvPr/>
            </p:nvSpPr>
            <p:spPr>
              <a:xfrm>
                <a:off x="1645412" y="410248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lowchart: Connector 181">
                <a:extLst>
                  <a:ext uri="{FF2B5EF4-FFF2-40B4-BE49-F238E27FC236}">
                    <a16:creationId xmlns:a16="http://schemas.microsoft.com/office/drawing/2014/main" id="{B8DC6864-391A-F6AA-5634-74B3ABE1C764}"/>
                  </a:ext>
                </a:extLst>
              </p:cNvPr>
              <p:cNvSpPr/>
              <p:nvPr/>
            </p:nvSpPr>
            <p:spPr>
              <a:xfrm>
                <a:off x="1430743" y="41551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Connector 182">
                <a:extLst>
                  <a:ext uri="{FF2B5EF4-FFF2-40B4-BE49-F238E27FC236}">
                    <a16:creationId xmlns:a16="http://schemas.microsoft.com/office/drawing/2014/main" id="{0CE6200E-58D8-247D-2E24-03EFE2327C86}"/>
                  </a:ext>
                </a:extLst>
              </p:cNvPr>
              <p:cNvSpPr/>
              <p:nvPr/>
            </p:nvSpPr>
            <p:spPr>
              <a:xfrm>
                <a:off x="1349119" y="371743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48011D86-423F-8371-E159-DFBF4617CBA6}"/>
                  </a:ext>
                </a:extLst>
              </p:cNvPr>
              <p:cNvSpPr/>
              <p:nvPr/>
            </p:nvSpPr>
            <p:spPr>
              <a:xfrm>
                <a:off x="1583143" y="43075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Flowchart: Connector 171">
              <a:extLst>
                <a:ext uri="{FF2B5EF4-FFF2-40B4-BE49-F238E27FC236}">
                  <a16:creationId xmlns:a16="http://schemas.microsoft.com/office/drawing/2014/main" id="{BA8DA385-2EB5-3BC0-4D6A-2866BA197B97}"/>
                </a:ext>
              </a:extLst>
            </p:cNvPr>
            <p:cNvSpPr/>
            <p:nvPr/>
          </p:nvSpPr>
          <p:spPr>
            <a:xfrm>
              <a:off x="2097770" y="356509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Connector 172">
              <a:extLst>
                <a:ext uri="{FF2B5EF4-FFF2-40B4-BE49-F238E27FC236}">
                  <a16:creationId xmlns:a16="http://schemas.microsoft.com/office/drawing/2014/main" id="{E523284E-E76C-AAB2-1C27-3E9911F7B7AE}"/>
                </a:ext>
              </a:extLst>
            </p:cNvPr>
            <p:cNvSpPr/>
            <p:nvPr/>
          </p:nvSpPr>
          <p:spPr>
            <a:xfrm>
              <a:off x="2503182" y="3942267"/>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3DF242DA-A013-4912-7A7C-1607610C3556}"/>
                </a:ext>
              </a:extLst>
            </p:cNvPr>
            <p:cNvGrpSpPr/>
            <p:nvPr/>
          </p:nvGrpSpPr>
          <p:grpSpPr>
            <a:xfrm rot="18974392">
              <a:off x="2120167" y="3621482"/>
              <a:ext cx="345012" cy="300182"/>
              <a:chOff x="3868864" y="1463247"/>
              <a:chExt cx="795317" cy="700123"/>
            </a:xfrm>
          </p:grpSpPr>
          <p:sp>
            <p:nvSpPr>
              <p:cNvPr id="175" name="Flowchart: Connector 174">
                <a:extLst>
                  <a:ext uri="{FF2B5EF4-FFF2-40B4-BE49-F238E27FC236}">
                    <a16:creationId xmlns:a16="http://schemas.microsoft.com/office/drawing/2014/main" id="{16210414-E853-4490-2374-4047A1CFA5AE}"/>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Graphic 175" descr="Germ with solid fill">
                <a:extLst>
                  <a:ext uri="{FF2B5EF4-FFF2-40B4-BE49-F238E27FC236}">
                    <a16:creationId xmlns:a16="http://schemas.microsoft.com/office/drawing/2014/main" id="{F3CD6445-929D-6B9E-A3FA-BFAE2208BE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062" y="1783057"/>
                <a:ext cx="380313" cy="380313"/>
              </a:xfrm>
              <a:prstGeom prst="rect">
                <a:avLst/>
              </a:prstGeom>
            </p:spPr>
          </p:pic>
          <p:sp>
            <p:nvSpPr>
              <p:cNvPr id="177" name="Flowchart: Connector 176">
                <a:extLst>
                  <a:ext uri="{FF2B5EF4-FFF2-40B4-BE49-F238E27FC236}">
                    <a16:creationId xmlns:a16="http://schemas.microsoft.com/office/drawing/2014/main" id="{84D7115A-A1FA-1AC0-9B27-202AF69FACDC}"/>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Connector 177">
                <a:extLst>
                  <a:ext uri="{FF2B5EF4-FFF2-40B4-BE49-F238E27FC236}">
                    <a16:creationId xmlns:a16="http://schemas.microsoft.com/office/drawing/2014/main" id="{06833341-EA2B-CCC5-804B-03469FE046A0}"/>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B2465EC5-9209-FD23-1819-EA48F8465CD6}"/>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Connector 179">
                <a:extLst>
                  <a:ext uri="{FF2B5EF4-FFF2-40B4-BE49-F238E27FC236}">
                    <a16:creationId xmlns:a16="http://schemas.microsoft.com/office/drawing/2014/main" id="{8683107A-08D1-0A51-95D2-C10560EF2190}"/>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5" name="Group 184">
            <a:extLst>
              <a:ext uri="{FF2B5EF4-FFF2-40B4-BE49-F238E27FC236}">
                <a16:creationId xmlns:a16="http://schemas.microsoft.com/office/drawing/2014/main" id="{DB0DD8B1-817C-1CA7-4960-7B46FFDC1339}"/>
              </a:ext>
            </a:extLst>
          </p:cNvPr>
          <p:cNvGrpSpPr/>
          <p:nvPr/>
        </p:nvGrpSpPr>
        <p:grpSpPr>
          <a:xfrm>
            <a:off x="3065562" y="1806360"/>
            <a:ext cx="4089655" cy="3732459"/>
            <a:chOff x="3462911" y="1679240"/>
            <a:chExt cx="4145000" cy="3848149"/>
          </a:xfrm>
        </p:grpSpPr>
        <p:sp>
          <p:nvSpPr>
            <p:cNvPr id="186" name="Freeform: Shape 185">
              <a:extLst>
                <a:ext uri="{FF2B5EF4-FFF2-40B4-BE49-F238E27FC236}">
                  <a16:creationId xmlns:a16="http://schemas.microsoft.com/office/drawing/2014/main" id="{3D6436E5-FD4E-6211-8249-0436DE4B3CCF}"/>
                </a:ext>
              </a:extLst>
            </p:cNvPr>
            <p:cNvSpPr/>
            <p:nvPr/>
          </p:nvSpPr>
          <p:spPr>
            <a:xfrm>
              <a:off x="3469855" y="1683946"/>
              <a:ext cx="4131112" cy="3839523"/>
            </a:xfrm>
            <a:custGeom>
              <a:avLst/>
              <a:gdLst>
                <a:gd name="connsiteX0" fmla="*/ 70085 w 4131112"/>
                <a:gd name="connsiteY0" fmla="*/ 3839523 h 3839523"/>
                <a:gd name="connsiteX1" fmla="*/ 171685 w 4131112"/>
                <a:gd name="connsiteY1" fmla="*/ 1999434 h 3839523"/>
                <a:gd name="connsiteX2" fmla="*/ 1560218 w 4131112"/>
                <a:gd name="connsiteY2" fmla="*/ 373834 h 3839523"/>
                <a:gd name="connsiteX3" fmla="*/ 3671241 w 4131112"/>
                <a:gd name="connsiteY3" fmla="*/ 12590 h 3839523"/>
                <a:gd name="connsiteX4" fmla="*/ 4111507 w 4131112"/>
                <a:gd name="connsiteY4" fmla="*/ 656056 h 3839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112" h="3839523">
                  <a:moveTo>
                    <a:pt x="70085" y="3839523"/>
                  </a:moveTo>
                  <a:cubicBezTo>
                    <a:pt x="-3293" y="3208286"/>
                    <a:pt x="-76670" y="2577049"/>
                    <a:pt x="171685" y="1999434"/>
                  </a:cubicBezTo>
                  <a:cubicBezTo>
                    <a:pt x="420040" y="1421819"/>
                    <a:pt x="976959" y="704975"/>
                    <a:pt x="1560218" y="373834"/>
                  </a:cubicBezTo>
                  <a:cubicBezTo>
                    <a:pt x="2143477" y="42693"/>
                    <a:pt x="3246026" y="-34447"/>
                    <a:pt x="3671241" y="12590"/>
                  </a:cubicBezTo>
                  <a:cubicBezTo>
                    <a:pt x="4096456" y="59627"/>
                    <a:pt x="4175478" y="646649"/>
                    <a:pt x="4111507" y="656056"/>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Shape 186">
              <a:extLst>
                <a:ext uri="{FF2B5EF4-FFF2-40B4-BE49-F238E27FC236}">
                  <a16:creationId xmlns:a16="http://schemas.microsoft.com/office/drawing/2014/main" id="{3AE5DA64-9626-A92D-9387-818449295C34}"/>
                </a:ext>
              </a:extLst>
            </p:cNvPr>
            <p:cNvSpPr/>
            <p:nvPr/>
          </p:nvSpPr>
          <p:spPr>
            <a:xfrm>
              <a:off x="3476799" y="1687866"/>
              <a:ext cx="4131112" cy="3839523"/>
            </a:xfrm>
            <a:custGeom>
              <a:avLst/>
              <a:gdLst>
                <a:gd name="connsiteX0" fmla="*/ 70085 w 4131112"/>
                <a:gd name="connsiteY0" fmla="*/ 3839523 h 3839523"/>
                <a:gd name="connsiteX1" fmla="*/ 171685 w 4131112"/>
                <a:gd name="connsiteY1" fmla="*/ 1999434 h 3839523"/>
                <a:gd name="connsiteX2" fmla="*/ 1560218 w 4131112"/>
                <a:gd name="connsiteY2" fmla="*/ 373834 h 3839523"/>
                <a:gd name="connsiteX3" fmla="*/ 3671241 w 4131112"/>
                <a:gd name="connsiteY3" fmla="*/ 12590 h 3839523"/>
                <a:gd name="connsiteX4" fmla="*/ 4111507 w 4131112"/>
                <a:gd name="connsiteY4" fmla="*/ 656056 h 3839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112" h="3839523">
                  <a:moveTo>
                    <a:pt x="70085" y="3839523"/>
                  </a:moveTo>
                  <a:cubicBezTo>
                    <a:pt x="-3293" y="3208286"/>
                    <a:pt x="-76670" y="2577049"/>
                    <a:pt x="171685" y="1999434"/>
                  </a:cubicBezTo>
                  <a:cubicBezTo>
                    <a:pt x="420040" y="1421819"/>
                    <a:pt x="976959" y="704975"/>
                    <a:pt x="1560218" y="373834"/>
                  </a:cubicBezTo>
                  <a:cubicBezTo>
                    <a:pt x="2143477" y="42693"/>
                    <a:pt x="3246026" y="-34447"/>
                    <a:pt x="3671241" y="12590"/>
                  </a:cubicBezTo>
                  <a:cubicBezTo>
                    <a:pt x="4096456" y="59627"/>
                    <a:pt x="4175478" y="646649"/>
                    <a:pt x="4111507" y="656056"/>
                  </a:cubicBezTo>
                </a:path>
              </a:pathLst>
            </a:custGeom>
            <a:noFill/>
            <a:ln w="539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Shape 187">
              <a:extLst>
                <a:ext uri="{FF2B5EF4-FFF2-40B4-BE49-F238E27FC236}">
                  <a16:creationId xmlns:a16="http://schemas.microsoft.com/office/drawing/2014/main" id="{C04A4280-7183-971C-0D0A-BE66E27810C5}"/>
                </a:ext>
              </a:extLst>
            </p:cNvPr>
            <p:cNvSpPr/>
            <p:nvPr/>
          </p:nvSpPr>
          <p:spPr>
            <a:xfrm>
              <a:off x="3462911" y="1679240"/>
              <a:ext cx="4131112" cy="3839523"/>
            </a:xfrm>
            <a:custGeom>
              <a:avLst/>
              <a:gdLst>
                <a:gd name="connsiteX0" fmla="*/ 70085 w 4131112"/>
                <a:gd name="connsiteY0" fmla="*/ 3839523 h 3839523"/>
                <a:gd name="connsiteX1" fmla="*/ 171685 w 4131112"/>
                <a:gd name="connsiteY1" fmla="*/ 1999434 h 3839523"/>
                <a:gd name="connsiteX2" fmla="*/ 1560218 w 4131112"/>
                <a:gd name="connsiteY2" fmla="*/ 373834 h 3839523"/>
                <a:gd name="connsiteX3" fmla="*/ 3671241 w 4131112"/>
                <a:gd name="connsiteY3" fmla="*/ 12590 h 3839523"/>
                <a:gd name="connsiteX4" fmla="*/ 4111507 w 4131112"/>
                <a:gd name="connsiteY4" fmla="*/ 656056 h 3839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112" h="3839523">
                  <a:moveTo>
                    <a:pt x="70085" y="3839523"/>
                  </a:moveTo>
                  <a:cubicBezTo>
                    <a:pt x="-3293" y="3208286"/>
                    <a:pt x="-76670" y="2577049"/>
                    <a:pt x="171685" y="1999434"/>
                  </a:cubicBezTo>
                  <a:cubicBezTo>
                    <a:pt x="420040" y="1421819"/>
                    <a:pt x="976959" y="704975"/>
                    <a:pt x="1560218" y="373834"/>
                  </a:cubicBezTo>
                  <a:cubicBezTo>
                    <a:pt x="2143477" y="42693"/>
                    <a:pt x="3246026" y="-34447"/>
                    <a:pt x="3671241" y="12590"/>
                  </a:cubicBezTo>
                  <a:cubicBezTo>
                    <a:pt x="4096456" y="59627"/>
                    <a:pt x="4175478" y="646649"/>
                    <a:pt x="4111507" y="656056"/>
                  </a:cubicBez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9" name="Straight Connector 188">
            <a:extLst>
              <a:ext uri="{FF2B5EF4-FFF2-40B4-BE49-F238E27FC236}">
                <a16:creationId xmlns:a16="http://schemas.microsoft.com/office/drawing/2014/main" id="{FA2FDDFB-1D69-5933-8D62-410C2D95DE1B}"/>
              </a:ext>
            </a:extLst>
          </p:cNvPr>
          <p:cNvCxnSpPr>
            <a:cxnSpLocks/>
          </p:cNvCxnSpPr>
          <p:nvPr/>
        </p:nvCxnSpPr>
        <p:spPr>
          <a:xfrm>
            <a:off x="2994349" y="4404611"/>
            <a:ext cx="226627" cy="0"/>
          </a:xfrm>
          <a:prstGeom prst="line">
            <a:avLst/>
          </a:prstGeom>
          <a:ln w="2667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F8992230-7A2C-0DE5-094C-D057FCC06B06}"/>
              </a:ext>
            </a:extLst>
          </p:cNvPr>
          <p:cNvGrpSpPr/>
          <p:nvPr/>
        </p:nvGrpSpPr>
        <p:grpSpPr>
          <a:xfrm>
            <a:off x="5727068" y="2385553"/>
            <a:ext cx="2818180" cy="3402674"/>
            <a:chOff x="4480264" y="2187615"/>
            <a:chExt cx="960699" cy="2060294"/>
          </a:xfrm>
        </p:grpSpPr>
        <p:sp>
          <p:nvSpPr>
            <p:cNvPr id="191" name="Rectangle: Rounded Corners 190">
              <a:extLst>
                <a:ext uri="{FF2B5EF4-FFF2-40B4-BE49-F238E27FC236}">
                  <a16:creationId xmlns:a16="http://schemas.microsoft.com/office/drawing/2014/main" id="{53FA36F0-3FC0-7FAF-8A97-A4A0222885B7}"/>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27FC6417-F6E1-FF05-855A-8BD5E25921EB}"/>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Rounded Corners 192">
              <a:extLst>
                <a:ext uri="{FF2B5EF4-FFF2-40B4-BE49-F238E27FC236}">
                  <a16:creationId xmlns:a16="http://schemas.microsoft.com/office/drawing/2014/main" id="{D793F7B1-A57B-DACB-2F32-EBBC2F5FA272}"/>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 name="Rectangle 193">
            <a:extLst>
              <a:ext uri="{FF2B5EF4-FFF2-40B4-BE49-F238E27FC236}">
                <a16:creationId xmlns:a16="http://schemas.microsoft.com/office/drawing/2014/main" id="{D764EA73-E86E-85DF-59DA-E77E171EC3F8}"/>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Connector 194">
            <a:extLst>
              <a:ext uri="{FF2B5EF4-FFF2-40B4-BE49-F238E27FC236}">
                <a16:creationId xmlns:a16="http://schemas.microsoft.com/office/drawing/2014/main" id="{31A676A8-02E4-E059-9E8C-A5E6707A5D82}"/>
              </a:ext>
            </a:extLst>
          </p:cNvPr>
          <p:cNvSpPr/>
          <p:nvPr/>
        </p:nvSpPr>
        <p:spPr>
          <a:xfrm rot="18974392">
            <a:off x="7721373" y="3555733"/>
            <a:ext cx="214527" cy="192331"/>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Connector 195">
            <a:extLst>
              <a:ext uri="{FF2B5EF4-FFF2-40B4-BE49-F238E27FC236}">
                <a16:creationId xmlns:a16="http://schemas.microsoft.com/office/drawing/2014/main" id="{6DB471D8-6636-3E50-C0C0-C6554DDF8509}"/>
              </a:ext>
            </a:extLst>
          </p:cNvPr>
          <p:cNvSpPr/>
          <p:nvPr/>
        </p:nvSpPr>
        <p:spPr>
          <a:xfrm rot="18974392">
            <a:off x="7969062" y="3151925"/>
            <a:ext cx="189612" cy="153804"/>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Connector 196">
            <a:extLst>
              <a:ext uri="{FF2B5EF4-FFF2-40B4-BE49-F238E27FC236}">
                <a16:creationId xmlns:a16="http://schemas.microsoft.com/office/drawing/2014/main" id="{30EEF0DE-CED6-E12A-DFB6-538AA6EC6608}"/>
              </a:ext>
            </a:extLst>
          </p:cNvPr>
          <p:cNvSpPr/>
          <p:nvPr/>
        </p:nvSpPr>
        <p:spPr>
          <a:xfrm rot="18974392">
            <a:off x="7619113" y="5139369"/>
            <a:ext cx="214527" cy="192331"/>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lowchart: Connector 197">
            <a:extLst>
              <a:ext uri="{FF2B5EF4-FFF2-40B4-BE49-F238E27FC236}">
                <a16:creationId xmlns:a16="http://schemas.microsoft.com/office/drawing/2014/main" id="{264BE516-8886-9A3E-E3BE-5685FD43DC62}"/>
              </a:ext>
            </a:extLst>
          </p:cNvPr>
          <p:cNvSpPr/>
          <p:nvPr/>
        </p:nvSpPr>
        <p:spPr>
          <a:xfrm rot="18974392">
            <a:off x="7454230" y="3068821"/>
            <a:ext cx="220832" cy="188537"/>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lowchart: Connector 198">
            <a:extLst>
              <a:ext uri="{FF2B5EF4-FFF2-40B4-BE49-F238E27FC236}">
                <a16:creationId xmlns:a16="http://schemas.microsoft.com/office/drawing/2014/main" id="{E72BA23C-0D41-9313-B6CC-2D986FBE7DCB}"/>
              </a:ext>
            </a:extLst>
          </p:cNvPr>
          <p:cNvSpPr/>
          <p:nvPr/>
        </p:nvSpPr>
        <p:spPr>
          <a:xfrm rot="18974392">
            <a:off x="7366891" y="4504398"/>
            <a:ext cx="220832" cy="188537"/>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lowchart: Connector 199">
            <a:extLst>
              <a:ext uri="{FF2B5EF4-FFF2-40B4-BE49-F238E27FC236}">
                <a16:creationId xmlns:a16="http://schemas.microsoft.com/office/drawing/2014/main" id="{78946C90-BDCB-70FB-ADBA-1F1228B6DB32}"/>
              </a:ext>
            </a:extLst>
          </p:cNvPr>
          <p:cNvSpPr/>
          <p:nvPr/>
        </p:nvSpPr>
        <p:spPr>
          <a:xfrm rot="18974392">
            <a:off x="8100290" y="5211381"/>
            <a:ext cx="220832" cy="18853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Connector 200">
            <a:extLst>
              <a:ext uri="{FF2B5EF4-FFF2-40B4-BE49-F238E27FC236}">
                <a16:creationId xmlns:a16="http://schemas.microsoft.com/office/drawing/2014/main" id="{975ADF0B-B4D4-5148-F049-B003A5012D8D}"/>
              </a:ext>
            </a:extLst>
          </p:cNvPr>
          <p:cNvSpPr/>
          <p:nvPr/>
        </p:nvSpPr>
        <p:spPr>
          <a:xfrm rot="18974392">
            <a:off x="7904890" y="4547735"/>
            <a:ext cx="220832" cy="188537"/>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C125436C-083E-5AAD-04AB-592269210C57}"/>
              </a:ext>
            </a:extLst>
          </p:cNvPr>
          <p:cNvGrpSpPr/>
          <p:nvPr/>
        </p:nvGrpSpPr>
        <p:grpSpPr>
          <a:xfrm>
            <a:off x="1394438" y="-173487"/>
            <a:ext cx="1189549" cy="3931630"/>
            <a:chOff x="1235433" y="-173550"/>
            <a:chExt cx="1189549" cy="3931630"/>
          </a:xfrm>
        </p:grpSpPr>
        <p:sp>
          <p:nvSpPr>
            <p:cNvPr id="203" name="Cylinder 202">
              <a:extLst>
                <a:ext uri="{FF2B5EF4-FFF2-40B4-BE49-F238E27FC236}">
                  <a16:creationId xmlns:a16="http://schemas.microsoft.com/office/drawing/2014/main" id="{F1E4A7C2-81ED-9D43-8CB0-3BD02E7441D7}"/>
                </a:ext>
              </a:extLst>
            </p:cNvPr>
            <p:cNvSpPr/>
            <p:nvPr/>
          </p:nvSpPr>
          <p:spPr>
            <a:xfrm>
              <a:off x="1410169" y="740828"/>
              <a:ext cx="866259" cy="2785369"/>
            </a:xfrm>
            <a:prstGeom prst="ca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a:extLst>
                <a:ext uri="{FF2B5EF4-FFF2-40B4-BE49-F238E27FC236}">
                  <a16:creationId xmlns:a16="http://schemas.microsoft.com/office/drawing/2014/main" id="{39E8B13E-FF1F-60EF-1448-BFFA4267D20D}"/>
                </a:ext>
              </a:extLst>
            </p:cNvPr>
            <p:cNvGrpSpPr/>
            <p:nvPr/>
          </p:nvGrpSpPr>
          <p:grpSpPr>
            <a:xfrm>
              <a:off x="1235433" y="-173550"/>
              <a:ext cx="1189549" cy="1349093"/>
              <a:chOff x="781427" y="-169395"/>
              <a:chExt cx="1189549" cy="1349093"/>
            </a:xfrm>
          </p:grpSpPr>
          <p:sp>
            <p:nvSpPr>
              <p:cNvPr id="239" name="Rectangle: Rounded Corners 238">
                <a:extLst>
                  <a:ext uri="{FF2B5EF4-FFF2-40B4-BE49-F238E27FC236}">
                    <a16:creationId xmlns:a16="http://schemas.microsoft.com/office/drawing/2014/main" id="{4D2A67F8-B6D1-E8F2-4F8B-7ECED4101513}"/>
                  </a:ext>
                </a:extLst>
              </p:cNvPr>
              <p:cNvSpPr/>
              <p:nvPr/>
            </p:nvSpPr>
            <p:spPr>
              <a:xfrm>
                <a:off x="808072" y="-169395"/>
                <a:ext cx="1136260" cy="1060784"/>
              </a:xfrm>
              <a:prstGeom prst="roundRect">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Rounded Corners 239">
                <a:extLst>
                  <a:ext uri="{FF2B5EF4-FFF2-40B4-BE49-F238E27FC236}">
                    <a16:creationId xmlns:a16="http://schemas.microsoft.com/office/drawing/2014/main" id="{EC1E74FD-CC6E-AE3F-6BA5-10527CBD96B9}"/>
                  </a:ext>
                </a:extLst>
              </p:cNvPr>
              <p:cNvSpPr/>
              <p:nvPr/>
            </p:nvSpPr>
            <p:spPr>
              <a:xfrm>
                <a:off x="781427" y="551802"/>
                <a:ext cx="1189549" cy="627896"/>
              </a:xfrm>
              <a:prstGeom prst="roundRect">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52B2BEAF-5BC1-B6FB-B56A-413F6FC802ED}"/>
                </a:ext>
              </a:extLst>
            </p:cNvPr>
            <p:cNvGrpSpPr/>
            <p:nvPr/>
          </p:nvGrpSpPr>
          <p:grpSpPr>
            <a:xfrm rot="5400000">
              <a:off x="1488129" y="1298448"/>
              <a:ext cx="345012" cy="300182"/>
              <a:chOff x="3868864" y="1463247"/>
              <a:chExt cx="795317" cy="700123"/>
            </a:xfrm>
          </p:grpSpPr>
          <p:sp>
            <p:nvSpPr>
              <p:cNvPr id="233" name="Flowchart: Connector 232">
                <a:extLst>
                  <a:ext uri="{FF2B5EF4-FFF2-40B4-BE49-F238E27FC236}">
                    <a16:creationId xmlns:a16="http://schemas.microsoft.com/office/drawing/2014/main" id="{EF100023-8980-005C-5DD8-4DDB72C116BF}"/>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4" name="Graphic 233" descr="Germ with solid fill">
                <a:extLst>
                  <a:ext uri="{FF2B5EF4-FFF2-40B4-BE49-F238E27FC236}">
                    <a16:creationId xmlns:a16="http://schemas.microsoft.com/office/drawing/2014/main" id="{F3E5F9BD-722F-1422-945B-27B40D2E4C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062" y="1783057"/>
                <a:ext cx="380313" cy="380313"/>
              </a:xfrm>
              <a:prstGeom prst="rect">
                <a:avLst/>
              </a:prstGeom>
            </p:spPr>
          </p:pic>
          <p:sp>
            <p:nvSpPr>
              <p:cNvPr id="235" name="Flowchart: Connector 234">
                <a:extLst>
                  <a:ext uri="{FF2B5EF4-FFF2-40B4-BE49-F238E27FC236}">
                    <a16:creationId xmlns:a16="http://schemas.microsoft.com/office/drawing/2014/main" id="{BBF40A23-2A3A-C45F-4271-52618AC3133E}"/>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Connector 235">
                <a:extLst>
                  <a:ext uri="{FF2B5EF4-FFF2-40B4-BE49-F238E27FC236}">
                    <a16:creationId xmlns:a16="http://schemas.microsoft.com/office/drawing/2014/main" id="{0C5F4CD0-8FDA-4418-4BEB-3076C8134A6D}"/>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Connector 236">
                <a:extLst>
                  <a:ext uri="{FF2B5EF4-FFF2-40B4-BE49-F238E27FC236}">
                    <a16:creationId xmlns:a16="http://schemas.microsoft.com/office/drawing/2014/main" id="{03E5D3DB-4561-A23E-A67A-AB20AB72EC31}"/>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Connector 237">
                <a:extLst>
                  <a:ext uri="{FF2B5EF4-FFF2-40B4-BE49-F238E27FC236}">
                    <a16:creationId xmlns:a16="http://schemas.microsoft.com/office/drawing/2014/main" id="{5E22FB11-4C4C-DDD6-581F-D41E058A660C}"/>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C70EB616-0BC2-9E97-9784-25D40D98933E}"/>
                </a:ext>
              </a:extLst>
            </p:cNvPr>
            <p:cNvGrpSpPr/>
            <p:nvPr/>
          </p:nvGrpSpPr>
          <p:grpSpPr>
            <a:xfrm rot="11561111">
              <a:off x="1809171" y="1680803"/>
              <a:ext cx="345012" cy="300182"/>
              <a:chOff x="3868864" y="1463247"/>
              <a:chExt cx="795317" cy="700123"/>
            </a:xfrm>
          </p:grpSpPr>
          <p:sp>
            <p:nvSpPr>
              <p:cNvPr id="227" name="Flowchart: Connector 226">
                <a:extLst>
                  <a:ext uri="{FF2B5EF4-FFF2-40B4-BE49-F238E27FC236}">
                    <a16:creationId xmlns:a16="http://schemas.microsoft.com/office/drawing/2014/main" id="{27220C67-86C2-E643-7D18-C58CA55B112D}"/>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8" name="Graphic 227" descr="Germ with solid fill">
                <a:extLst>
                  <a:ext uri="{FF2B5EF4-FFF2-40B4-BE49-F238E27FC236}">
                    <a16:creationId xmlns:a16="http://schemas.microsoft.com/office/drawing/2014/main" id="{60059CEF-6B3A-54BD-D79A-F9E0F32ED4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062" y="1783057"/>
                <a:ext cx="380313" cy="380313"/>
              </a:xfrm>
              <a:prstGeom prst="rect">
                <a:avLst/>
              </a:prstGeom>
            </p:spPr>
          </p:pic>
          <p:sp>
            <p:nvSpPr>
              <p:cNvPr id="229" name="Flowchart: Connector 228">
                <a:extLst>
                  <a:ext uri="{FF2B5EF4-FFF2-40B4-BE49-F238E27FC236}">
                    <a16:creationId xmlns:a16="http://schemas.microsoft.com/office/drawing/2014/main" id="{F45A85FD-5ECF-CBFD-18C7-199B2332BFCB}"/>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Connector 229">
                <a:extLst>
                  <a:ext uri="{FF2B5EF4-FFF2-40B4-BE49-F238E27FC236}">
                    <a16:creationId xmlns:a16="http://schemas.microsoft.com/office/drawing/2014/main" id="{BFE5CFD1-04A6-8F99-809D-307E037735FE}"/>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Connector 230">
                <a:extLst>
                  <a:ext uri="{FF2B5EF4-FFF2-40B4-BE49-F238E27FC236}">
                    <a16:creationId xmlns:a16="http://schemas.microsoft.com/office/drawing/2014/main" id="{34668210-9608-5681-4348-BFDE059CF1B2}"/>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Connector 231">
                <a:extLst>
                  <a:ext uri="{FF2B5EF4-FFF2-40B4-BE49-F238E27FC236}">
                    <a16:creationId xmlns:a16="http://schemas.microsoft.com/office/drawing/2014/main" id="{2A7BCA80-CA30-3C7E-1BA9-3F626CB05144}"/>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a:extLst>
                <a:ext uri="{FF2B5EF4-FFF2-40B4-BE49-F238E27FC236}">
                  <a16:creationId xmlns:a16="http://schemas.microsoft.com/office/drawing/2014/main" id="{76BA70AC-BDF4-4F26-5EA6-FB6C1E550F31}"/>
                </a:ext>
              </a:extLst>
            </p:cNvPr>
            <p:cNvGrpSpPr/>
            <p:nvPr/>
          </p:nvGrpSpPr>
          <p:grpSpPr>
            <a:xfrm rot="18974392">
              <a:off x="1803085" y="2826719"/>
              <a:ext cx="345012" cy="300182"/>
              <a:chOff x="3868864" y="1463247"/>
              <a:chExt cx="795317" cy="700123"/>
            </a:xfrm>
          </p:grpSpPr>
          <p:sp>
            <p:nvSpPr>
              <p:cNvPr id="221" name="Flowchart: Connector 220">
                <a:extLst>
                  <a:ext uri="{FF2B5EF4-FFF2-40B4-BE49-F238E27FC236}">
                    <a16:creationId xmlns:a16="http://schemas.microsoft.com/office/drawing/2014/main" id="{BDD3B0E1-5979-DCD2-30EE-83FE09FF05E4}"/>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 name="Graphic 221" descr="Germ with solid fill">
                <a:extLst>
                  <a:ext uri="{FF2B5EF4-FFF2-40B4-BE49-F238E27FC236}">
                    <a16:creationId xmlns:a16="http://schemas.microsoft.com/office/drawing/2014/main" id="{77CB9069-20C3-44E0-7EC0-9CD51A728E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062" y="1783057"/>
                <a:ext cx="380313" cy="380313"/>
              </a:xfrm>
              <a:prstGeom prst="rect">
                <a:avLst/>
              </a:prstGeom>
            </p:spPr>
          </p:pic>
          <p:sp>
            <p:nvSpPr>
              <p:cNvPr id="223" name="Flowchart: Connector 222">
                <a:extLst>
                  <a:ext uri="{FF2B5EF4-FFF2-40B4-BE49-F238E27FC236}">
                    <a16:creationId xmlns:a16="http://schemas.microsoft.com/office/drawing/2014/main" id="{AAEAFD9C-0155-D0CE-3549-CFE98FB38E63}"/>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Connector 223">
                <a:extLst>
                  <a:ext uri="{FF2B5EF4-FFF2-40B4-BE49-F238E27FC236}">
                    <a16:creationId xmlns:a16="http://schemas.microsoft.com/office/drawing/2014/main" id="{04AF124A-5629-BFCA-6C5C-922405730B6B}"/>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Connector 224">
                <a:extLst>
                  <a:ext uri="{FF2B5EF4-FFF2-40B4-BE49-F238E27FC236}">
                    <a16:creationId xmlns:a16="http://schemas.microsoft.com/office/drawing/2014/main" id="{C45CCB34-FE14-34E2-6047-F824201EDFF0}"/>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Connector 225">
                <a:extLst>
                  <a:ext uri="{FF2B5EF4-FFF2-40B4-BE49-F238E27FC236}">
                    <a16:creationId xmlns:a16="http://schemas.microsoft.com/office/drawing/2014/main" id="{A3028B7B-5622-B54B-1C60-26BED8D16F0A}"/>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1B5FCC32-ADA1-2B34-9753-E951B47F5633}"/>
                </a:ext>
              </a:extLst>
            </p:cNvPr>
            <p:cNvGrpSpPr/>
            <p:nvPr/>
          </p:nvGrpSpPr>
          <p:grpSpPr>
            <a:xfrm rot="4834053">
              <a:off x="1518217" y="2280695"/>
              <a:ext cx="345012" cy="300182"/>
              <a:chOff x="3868864" y="1463247"/>
              <a:chExt cx="795317" cy="700123"/>
            </a:xfrm>
          </p:grpSpPr>
          <p:sp>
            <p:nvSpPr>
              <p:cNvPr id="215" name="Flowchart: Connector 214">
                <a:extLst>
                  <a:ext uri="{FF2B5EF4-FFF2-40B4-BE49-F238E27FC236}">
                    <a16:creationId xmlns:a16="http://schemas.microsoft.com/office/drawing/2014/main" id="{A40FD2D2-D679-17D6-DF40-DFA9069C0467}"/>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6" name="Graphic 215" descr="Germ with solid fill">
                <a:extLst>
                  <a:ext uri="{FF2B5EF4-FFF2-40B4-BE49-F238E27FC236}">
                    <a16:creationId xmlns:a16="http://schemas.microsoft.com/office/drawing/2014/main" id="{6B3A51B3-1B55-ABA1-F4DE-5F298A8DF2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062" y="1783057"/>
                <a:ext cx="380313" cy="380313"/>
              </a:xfrm>
              <a:prstGeom prst="rect">
                <a:avLst/>
              </a:prstGeom>
            </p:spPr>
          </p:pic>
          <p:sp>
            <p:nvSpPr>
              <p:cNvPr id="217" name="Flowchart: Connector 216">
                <a:extLst>
                  <a:ext uri="{FF2B5EF4-FFF2-40B4-BE49-F238E27FC236}">
                    <a16:creationId xmlns:a16="http://schemas.microsoft.com/office/drawing/2014/main" id="{8BE5F7FC-22D2-BE48-12C4-BE487C5C2DB7}"/>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Connector 217">
                <a:extLst>
                  <a:ext uri="{FF2B5EF4-FFF2-40B4-BE49-F238E27FC236}">
                    <a16:creationId xmlns:a16="http://schemas.microsoft.com/office/drawing/2014/main" id="{377F4D03-6B42-02FD-AF39-5BB7350916EF}"/>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Connector 218">
                <a:extLst>
                  <a:ext uri="{FF2B5EF4-FFF2-40B4-BE49-F238E27FC236}">
                    <a16:creationId xmlns:a16="http://schemas.microsoft.com/office/drawing/2014/main" id="{99B3DADC-8421-308F-D1D7-57C173497C90}"/>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Connector 219">
                <a:extLst>
                  <a:ext uri="{FF2B5EF4-FFF2-40B4-BE49-F238E27FC236}">
                    <a16:creationId xmlns:a16="http://schemas.microsoft.com/office/drawing/2014/main" id="{83C7A76C-C133-CE4D-E89B-C93DF5831498}"/>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Flowchart: Connector 208">
              <a:extLst>
                <a:ext uri="{FF2B5EF4-FFF2-40B4-BE49-F238E27FC236}">
                  <a16:creationId xmlns:a16="http://schemas.microsoft.com/office/drawing/2014/main" id="{502E9CDF-1C26-040E-71E1-0AEE5A70FCE9}"/>
                </a:ext>
              </a:extLst>
            </p:cNvPr>
            <p:cNvSpPr/>
            <p:nvPr/>
          </p:nvSpPr>
          <p:spPr>
            <a:xfrm>
              <a:off x="1288259" y="3278865"/>
              <a:ext cx="289880" cy="380878"/>
            </a:xfrm>
            <a:prstGeom prst="flowChartConnector">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Connector 209">
              <a:extLst>
                <a:ext uri="{FF2B5EF4-FFF2-40B4-BE49-F238E27FC236}">
                  <a16:creationId xmlns:a16="http://schemas.microsoft.com/office/drawing/2014/main" id="{BCB52F78-7379-FCEC-117E-6267EF455BEC}"/>
                </a:ext>
              </a:extLst>
            </p:cNvPr>
            <p:cNvSpPr/>
            <p:nvPr/>
          </p:nvSpPr>
          <p:spPr>
            <a:xfrm>
              <a:off x="1652076" y="3348271"/>
              <a:ext cx="358071" cy="409809"/>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Connector 210">
              <a:extLst>
                <a:ext uri="{FF2B5EF4-FFF2-40B4-BE49-F238E27FC236}">
                  <a16:creationId xmlns:a16="http://schemas.microsoft.com/office/drawing/2014/main" id="{FE931894-702F-4220-EA40-98ACE597E7CB}"/>
                </a:ext>
              </a:extLst>
            </p:cNvPr>
            <p:cNvSpPr/>
            <p:nvPr/>
          </p:nvSpPr>
          <p:spPr>
            <a:xfrm>
              <a:off x="1513741" y="3376395"/>
              <a:ext cx="112031" cy="136496"/>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lowchart: Connector 211">
              <a:extLst>
                <a:ext uri="{FF2B5EF4-FFF2-40B4-BE49-F238E27FC236}">
                  <a16:creationId xmlns:a16="http://schemas.microsoft.com/office/drawing/2014/main" id="{2119B2F1-4952-6C3F-8DF7-0D032498A5E4}"/>
                </a:ext>
              </a:extLst>
            </p:cNvPr>
            <p:cNvSpPr/>
            <p:nvPr/>
          </p:nvSpPr>
          <p:spPr>
            <a:xfrm>
              <a:off x="1565112" y="3488585"/>
              <a:ext cx="162203" cy="188125"/>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lowchart: Connector 212">
              <a:extLst>
                <a:ext uri="{FF2B5EF4-FFF2-40B4-BE49-F238E27FC236}">
                  <a16:creationId xmlns:a16="http://schemas.microsoft.com/office/drawing/2014/main" id="{113B56F0-6C72-AF38-D55A-11CFBAD8D9B3}"/>
                </a:ext>
              </a:extLst>
            </p:cNvPr>
            <p:cNvSpPr/>
            <p:nvPr/>
          </p:nvSpPr>
          <p:spPr>
            <a:xfrm>
              <a:off x="2124331" y="3273042"/>
              <a:ext cx="287617" cy="380878"/>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Connector 213">
              <a:extLst>
                <a:ext uri="{FF2B5EF4-FFF2-40B4-BE49-F238E27FC236}">
                  <a16:creationId xmlns:a16="http://schemas.microsoft.com/office/drawing/2014/main" id="{16B8BF4D-8A09-0274-D9C2-1844B8B573AE}"/>
                </a:ext>
              </a:extLst>
            </p:cNvPr>
            <p:cNvSpPr/>
            <p:nvPr/>
          </p:nvSpPr>
          <p:spPr>
            <a:xfrm>
              <a:off x="1895489" y="3410681"/>
              <a:ext cx="281127" cy="271745"/>
            </a:xfrm>
            <a:prstGeom prst="flowChartConnector">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TextBox 240">
            <a:extLst>
              <a:ext uri="{FF2B5EF4-FFF2-40B4-BE49-F238E27FC236}">
                <a16:creationId xmlns:a16="http://schemas.microsoft.com/office/drawing/2014/main" id="{975C851E-704D-AFA2-0F46-BFA74966C7EB}"/>
              </a:ext>
            </a:extLst>
          </p:cNvPr>
          <p:cNvSpPr txBox="1"/>
          <p:nvPr/>
        </p:nvSpPr>
        <p:spPr>
          <a:xfrm>
            <a:off x="8154771" y="5760870"/>
            <a:ext cx="2806761" cy="461665"/>
          </a:xfrm>
          <a:prstGeom prst="rect">
            <a:avLst/>
          </a:prstGeom>
          <a:noFill/>
        </p:spPr>
        <p:txBody>
          <a:bodyPr wrap="square" rtlCol="0">
            <a:spAutoFit/>
          </a:bodyPr>
          <a:lstStyle/>
          <a:p>
            <a:r>
              <a:rPr lang="en-US" sz="2400">
                <a:solidFill>
                  <a:schemeClr val="accent6"/>
                </a:solidFill>
                <a:latin typeface="Arial" panose="020B0604020202020204" pitchFamily="34" charset="0"/>
                <a:cs typeface="Arial" panose="020B0604020202020204" pitchFamily="34" charset="0"/>
              </a:rPr>
              <a:t>Ultra-Pure</a:t>
            </a:r>
            <a:r>
              <a:rPr lang="en-US" sz="2400">
                <a:solidFill>
                  <a:schemeClr val="bg1"/>
                </a:solidFill>
                <a:latin typeface="Arial" panose="020B0604020202020204" pitchFamily="34" charset="0"/>
                <a:cs typeface="Arial" panose="020B0604020202020204" pitchFamily="34" charset="0"/>
              </a:rPr>
              <a:t> </a:t>
            </a:r>
            <a:r>
              <a:rPr lang="en-US" sz="2400">
                <a:solidFill>
                  <a:schemeClr val="accent6"/>
                </a:solidFill>
                <a:latin typeface="Arial" panose="020B0604020202020204" pitchFamily="34" charset="0"/>
                <a:cs typeface="Arial" panose="020B0604020202020204" pitchFamily="34" charset="0"/>
              </a:rPr>
              <a:t>Water </a:t>
            </a:r>
          </a:p>
        </p:txBody>
      </p:sp>
      <p:sp>
        <p:nvSpPr>
          <p:cNvPr id="242" name="TextBox 241">
            <a:extLst>
              <a:ext uri="{FF2B5EF4-FFF2-40B4-BE49-F238E27FC236}">
                <a16:creationId xmlns:a16="http://schemas.microsoft.com/office/drawing/2014/main" id="{E7750458-A2C6-4F65-4C53-1C6766645F42}"/>
              </a:ext>
            </a:extLst>
          </p:cNvPr>
          <p:cNvSpPr txBox="1"/>
          <p:nvPr/>
        </p:nvSpPr>
        <p:spPr>
          <a:xfrm>
            <a:off x="2626346" y="1636219"/>
            <a:ext cx="1693743" cy="461665"/>
          </a:xfrm>
          <a:prstGeom prst="rect">
            <a:avLst/>
          </a:prstGeom>
          <a:noFill/>
        </p:spPr>
        <p:txBody>
          <a:bodyPr wrap="square" rtlCol="0">
            <a:spAutoFit/>
          </a:bodyPr>
          <a:lstStyle/>
          <a:p>
            <a:r>
              <a:rPr lang="en-US" sz="2400">
                <a:solidFill>
                  <a:schemeClr val="accent1"/>
                </a:solidFill>
                <a:latin typeface="Arial" panose="020B0604020202020204" pitchFamily="34" charset="0"/>
                <a:cs typeface="Arial" panose="020B0604020202020204" pitchFamily="34" charset="0"/>
              </a:rPr>
              <a:t>Tap Water</a:t>
            </a:r>
          </a:p>
        </p:txBody>
      </p:sp>
      <p:grpSp>
        <p:nvGrpSpPr>
          <p:cNvPr id="243" name="Group 242">
            <a:extLst>
              <a:ext uri="{FF2B5EF4-FFF2-40B4-BE49-F238E27FC236}">
                <a16:creationId xmlns:a16="http://schemas.microsoft.com/office/drawing/2014/main" id="{ADACE21E-3E06-80CF-ABDF-207D0293AFDC}"/>
              </a:ext>
            </a:extLst>
          </p:cNvPr>
          <p:cNvGrpSpPr/>
          <p:nvPr/>
        </p:nvGrpSpPr>
        <p:grpSpPr>
          <a:xfrm>
            <a:off x="1472302" y="3803992"/>
            <a:ext cx="1266094" cy="878924"/>
            <a:chOff x="1349119" y="3565098"/>
            <a:chExt cx="1266094" cy="878924"/>
          </a:xfrm>
        </p:grpSpPr>
        <p:sp>
          <p:nvSpPr>
            <p:cNvPr id="244" name="Flowchart: Connector 243">
              <a:extLst>
                <a:ext uri="{FF2B5EF4-FFF2-40B4-BE49-F238E27FC236}">
                  <a16:creationId xmlns:a16="http://schemas.microsoft.com/office/drawing/2014/main" id="{96BED3A2-4045-FB93-BFAD-5B2A725875FC}"/>
                </a:ext>
              </a:extLst>
            </p:cNvPr>
            <p:cNvSpPr/>
            <p:nvPr/>
          </p:nvSpPr>
          <p:spPr>
            <a:xfrm>
              <a:off x="2159592" y="405161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44">
              <a:extLst>
                <a:ext uri="{FF2B5EF4-FFF2-40B4-BE49-F238E27FC236}">
                  <a16:creationId xmlns:a16="http://schemas.microsoft.com/office/drawing/2014/main" id="{DA7C0BD8-BD0D-31C4-83DF-4CDEAAFF23C9}"/>
                </a:ext>
              </a:extLst>
            </p:cNvPr>
            <p:cNvGrpSpPr/>
            <p:nvPr/>
          </p:nvGrpSpPr>
          <p:grpSpPr>
            <a:xfrm>
              <a:off x="1349119" y="3717438"/>
              <a:ext cx="529965" cy="726584"/>
              <a:chOff x="1349119" y="3717438"/>
              <a:chExt cx="529965" cy="726584"/>
            </a:xfrm>
          </p:grpSpPr>
          <p:sp>
            <p:nvSpPr>
              <p:cNvPr id="255" name="Flowchart: Connector 254">
                <a:extLst>
                  <a:ext uri="{FF2B5EF4-FFF2-40B4-BE49-F238E27FC236}">
                    <a16:creationId xmlns:a16="http://schemas.microsoft.com/office/drawing/2014/main" id="{05C174ED-981F-9624-428D-2387D02688D8}"/>
                  </a:ext>
                </a:extLst>
              </p:cNvPr>
              <p:cNvSpPr/>
              <p:nvPr/>
            </p:nvSpPr>
            <p:spPr>
              <a:xfrm>
                <a:off x="1645412" y="4102482"/>
                <a:ext cx="233672" cy="2417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Connector 255">
                <a:extLst>
                  <a:ext uri="{FF2B5EF4-FFF2-40B4-BE49-F238E27FC236}">
                    <a16:creationId xmlns:a16="http://schemas.microsoft.com/office/drawing/2014/main" id="{50B71908-A722-7A23-FC77-FEA61ACDDB9D}"/>
                  </a:ext>
                </a:extLst>
              </p:cNvPr>
              <p:cNvSpPr/>
              <p:nvPr/>
            </p:nvSpPr>
            <p:spPr>
              <a:xfrm>
                <a:off x="1430743" y="41551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lowchart: Connector 256">
                <a:extLst>
                  <a:ext uri="{FF2B5EF4-FFF2-40B4-BE49-F238E27FC236}">
                    <a16:creationId xmlns:a16="http://schemas.microsoft.com/office/drawing/2014/main" id="{0E0C9957-57B3-9423-95BF-853683218F73}"/>
                  </a:ext>
                </a:extLst>
              </p:cNvPr>
              <p:cNvSpPr/>
              <p:nvPr/>
            </p:nvSpPr>
            <p:spPr>
              <a:xfrm>
                <a:off x="1349119" y="371743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lowchart: Connector 257">
                <a:extLst>
                  <a:ext uri="{FF2B5EF4-FFF2-40B4-BE49-F238E27FC236}">
                    <a16:creationId xmlns:a16="http://schemas.microsoft.com/office/drawing/2014/main" id="{1A1D9096-4A1C-AB3B-F964-2D4F6D414680}"/>
                  </a:ext>
                </a:extLst>
              </p:cNvPr>
              <p:cNvSpPr/>
              <p:nvPr/>
            </p:nvSpPr>
            <p:spPr>
              <a:xfrm>
                <a:off x="1583143" y="4307526"/>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 name="Flowchart: Connector 245">
              <a:extLst>
                <a:ext uri="{FF2B5EF4-FFF2-40B4-BE49-F238E27FC236}">
                  <a16:creationId xmlns:a16="http://schemas.microsoft.com/office/drawing/2014/main" id="{93CF5271-8940-F6E5-8AA9-89D6CBF6F473}"/>
                </a:ext>
              </a:extLst>
            </p:cNvPr>
            <p:cNvSpPr/>
            <p:nvPr/>
          </p:nvSpPr>
          <p:spPr>
            <a:xfrm>
              <a:off x="2097770" y="3565098"/>
              <a:ext cx="358071" cy="409809"/>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Connector 246">
              <a:extLst>
                <a:ext uri="{FF2B5EF4-FFF2-40B4-BE49-F238E27FC236}">
                  <a16:creationId xmlns:a16="http://schemas.microsoft.com/office/drawing/2014/main" id="{BA8C1D89-3680-7BAE-98B0-2C8E6B958938}"/>
                </a:ext>
              </a:extLst>
            </p:cNvPr>
            <p:cNvSpPr/>
            <p:nvPr/>
          </p:nvSpPr>
          <p:spPr>
            <a:xfrm>
              <a:off x="2503182" y="3942267"/>
              <a:ext cx="112031" cy="136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247">
              <a:extLst>
                <a:ext uri="{FF2B5EF4-FFF2-40B4-BE49-F238E27FC236}">
                  <a16:creationId xmlns:a16="http://schemas.microsoft.com/office/drawing/2014/main" id="{DB71E0A8-D755-6B99-F15D-58ABD4A7441A}"/>
                </a:ext>
              </a:extLst>
            </p:cNvPr>
            <p:cNvGrpSpPr/>
            <p:nvPr/>
          </p:nvGrpSpPr>
          <p:grpSpPr>
            <a:xfrm rot="18974392">
              <a:off x="2120167" y="3621482"/>
              <a:ext cx="345012" cy="300182"/>
              <a:chOff x="3868864" y="1463247"/>
              <a:chExt cx="795317" cy="700123"/>
            </a:xfrm>
          </p:grpSpPr>
          <p:sp>
            <p:nvSpPr>
              <p:cNvPr id="249" name="Flowchart: Connector 248">
                <a:extLst>
                  <a:ext uri="{FF2B5EF4-FFF2-40B4-BE49-F238E27FC236}">
                    <a16:creationId xmlns:a16="http://schemas.microsoft.com/office/drawing/2014/main" id="{0B6A8879-97D8-C5BC-928A-B6C9B4C3597B}"/>
                  </a:ext>
                </a:extLst>
              </p:cNvPr>
              <p:cNvSpPr/>
              <p:nvPr/>
            </p:nvSpPr>
            <p:spPr>
              <a:xfrm>
                <a:off x="3868864" y="146324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0" name="Graphic 249" descr="Germ with solid fill">
                <a:extLst>
                  <a:ext uri="{FF2B5EF4-FFF2-40B4-BE49-F238E27FC236}">
                    <a16:creationId xmlns:a16="http://schemas.microsoft.com/office/drawing/2014/main" id="{F69E127D-C61D-4941-75BE-341BFFED00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062" y="1783057"/>
                <a:ext cx="380313" cy="380313"/>
              </a:xfrm>
              <a:prstGeom prst="rect">
                <a:avLst/>
              </a:prstGeom>
            </p:spPr>
          </p:pic>
          <p:sp>
            <p:nvSpPr>
              <p:cNvPr id="251" name="Flowchart: Connector 250">
                <a:extLst>
                  <a:ext uri="{FF2B5EF4-FFF2-40B4-BE49-F238E27FC236}">
                    <a16:creationId xmlns:a16="http://schemas.microsoft.com/office/drawing/2014/main" id="{96CA4F62-F033-FFB1-F161-745E5E855B7A}"/>
                  </a:ext>
                </a:extLst>
              </p:cNvPr>
              <p:cNvSpPr/>
              <p:nvPr/>
            </p:nvSpPr>
            <p:spPr>
              <a:xfrm>
                <a:off x="4318184" y="1507017"/>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Connector 251">
                <a:extLst>
                  <a:ext uri="{FF2B5EF4-FFF2-40B4-BE49-F238E27FC236}">
                    <a16:creationId xmlns:a16="http://schemas.microsoft.com/office/drawing/2014/main" id="{0320407A-35F8-B40B-CFB2-2A5B1FBA8CDF}"/>
                  </a:ext>
                </a:extLst>
              </p:cNvPr>
              <p:cNvSpPr/>
              <p:nvPr/>
            </p:nvSpPr>
            <p:spPr>
              <a:xfrm>
                <a:off x="4311160" y="1857003"/>
                <a:ext cx="245702" cy="27604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Connector 252">
                <a:extLst>
                  <a:ext uri="{FF2B5EF4-FFF2-40B4-BE49-F238E27FC236}">
                    <a16:creationId xmlns:a16="http://schemas.microsoft.com/office/drawing/2014/main" id="{8E0EF100-1185-3DC0-0377-1BF0754BF687}"/>
                  </a:ext>
                </a:extLst>
              </p:cNvPr>
              <p:cNvSpPr/>
              <p:nvPr/>
            </p:nvSpPr>
            <p:spPr>
              <a:xfrm>
                <a:off x="4084080" y="1645037"/>
                <a:ext cx="245702" cy="276040"/>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Connector 253">
                <a:extLst>
                  <a:ext uri="{FF2B5EF4-FFF2-40B4-BE49-F238E27FC236}">
                    <a16:creationId xmlns:a16="http://schemas.microsoft.com/office/drawing/2014/main" id="{1BC8291D-2A44-A8D0-D13D-0F329A3A01B3}"/>
                  </a:ext>
                </a:extLst>
              </p:cNvPr>
              <p:cNvSpPr/>
              <p:nvPr/>
            </p:nvSpPr>
            <p:spPr>
              <a:xfrm>
                <a:off x="4418479" y="1681628"/>
                <a:ext cx="245702" cy="27604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9" name="Flowchart: Connector 258">
            <a:extLst>
              <a:ext uri="{FF2B5EF4-FFF2-40B4-BE49-F238E27FC236}">
                <a16:creationId xmlns:a16="http://schemas.microsoft.com/office/drawing/2014/main" id="{EA90ADF8-08D2-7B2C-5DC8-F3555470D8C1}"/>
              </a:ext>
            </a:extLst>
          </p:cNvPr>
          <p:cNvSpPr/>
          <p:nvPr/>
        </p:nvSpPr>
        <p:spPr>
          <a:xfrm rot="18974392">
            <a:off x="6715914" y="2613104"/>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259">
            <a:extLst>
              <a:ext uri="{FF2B5EF4-FFF2-40B4-BE49-F238E27FC236}">
                <a16:creationId xmlns:a16="http://schemas.microsoft.com/office/drawing/2014/main" id="{5ECD3A8F-3537-46DF-1D46-F49541F4ABA7}"/>
              </a:ext>
            </a:extLst>
          </p:cNvPr>
          <p:cNvGrpSpPr/>
          <p:nvPr/>
        </p:nvGrpSpPr>
        <p:grpSpPr>
          <a:xfrm>
            <a:off x="7022702" y="5552080"/>
            <a:ext cx="317414" cy="290212"/>
            <a:chOff x="9254971" y="4414909"/>
            <a:chExt cx="317414" cy="290212"/>
          </a:xfrm>
        </p:grpSpPr>
        <p:grpSp>
          <p:nvGrpSpPr>
            <p:cNvPr id="261" name="Group 260">
              <a:extLst>
                <a:ext uri="{FF2B5EF4-FFF2-40B4-BE49-F238E27FC236}">
                  <a16:creationId xmlns:a16="http://schemas.microsoft.com/office/drawing/2014/main" id="{88422AA8-C990-2C0C-92D5-25179A3EA7E9}"/>
                </a:ext>
              </a:extLst>
            </p:cNvPr>
            <p:cNvGrpSpPr/>
            <p:nvPr/>
          </p:nvGrpSpPr>
          <p:grpSpPr>
            <a:xfrm>
              <a:off x="9254971" y="4454353"/>
              <a:ext cx="277847" cy="250768"/>
              <a:chOff x="9254971" y="4454353"/>
              <a:chExt cx="277847" cy="250768"/>
            </a:xfrm>
          </p:grpSpPr>
          <p:sp>
            <p:nvSpPr>
              <p:cNvPr id="263" name="Flowchart: Connector 262">
                <a:extLst>
                  <a:ext uri="{FF2B5EF4-FFF2-40B4-BE49-F238E27FC236}">
                    <a16:creationId xmlns:a16="http://schemas.microsoft.com/office/drawing/2014/main" id="{B799B428-4C37-9588-BD2B-4E4DB54B01D7}"/>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Connector 263">
                <a:extLst>
                  <a:ext uri="{FF2B5EF4-FFF2-40B4-BE49-F238E27FC236}">
                    <a16:creationId xmlns:a16="http://schemas.microsoft.com/office/drawing/2014/main" id="{A668F73F-F5CF-37B2-EA7A-4F2E92F31548}"/>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2" name="Flowchart: Connector 261">
              <a:extLst>
                <a:ext uri="{FF2B5EF4-FFF2-40B4-BE49-F238E27FC236}">
                  <a16:creationId xmlns:a16="http://schemas.microsoft.com/office/drawing/2014/main" id="{3BB0D580-6AC8-E3D9-E275-DEFA51525FD9}"/>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5" name="Graphic 264" descr="Germ with solid fill">
            <a:extLst>
              <a:ext uri="{FF2B5EF4-FFF2-40B4-BE49-F238E27FC236}">
                <a16:creationId xmlns:a16="http://schemas.microsoft.com/office/drawing/2014/main" id="{EC524862-0C0E-34DB-0658-070A3D8079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561111">
            <a:off x="6013509" y="3504773"/>
            <a:ext cx="164981" cy="163062"/>
          </a:xfrm>
          <a:prstGeom prst="rect">
            <a:avLst/>
          </a:prstGeom>
        </p:spPr>
      </p:pic>
      <p:pic>
        <p:nvPicPr>
          <p:cNvPr id="266" name="Graphic 265" descr="Germ with solid fill">
            <a:extLst>
              <a:ext uri="{FF2B5EF4-FFF2-40B4-BE49-F238E27FC236}">
                <a16:creationId xmlns:a16="http://schemas.microsoft.com/office/drawing/2014/main" id="{144F8406-CEF5-C6FD-803F-F0A9DDA6AA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561111">
            <a:off x="6728720" y="4528292"/>
            <a:ext cx="164981" cy="163062"/>
          </a:xfrm>
          <a:prstGeom prst="rect">
            <a:avLst/>
          </a:prstGeom>
        </p:spPr>
      </p:pic>
      <p:sp>
        <p:nvSpPr>
          <p:cNvPr id="267" name="Flowchart: Connector 266">
            <a:extLst>
              <a:ext uri="{FF2B5EF4-FFF2-40B4-BE49-F238E27FC236}">
                <a16:creationId xmlns:a16="http://schemas.microsoft.com/office/drawing/2014/main" id="{79BA4006-054B-DA2D-2D01-CD856FAE6BEB}"/>
              </a:ext>
            </a:extLst>
          </p:cNvPr>
          <p:cNvSpPr/>
          <p:nvPr/>
        </p:nvSpPr>
        <p:spPr>
          <a:xfrm rot="18974392">
            <a:off x="6788054" y="3329063"/>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Connector 267">
            <a:extLst>
              <a:ext uri="{FF2B5EF4-FFF2-40B4-BE49-F238E27FC236}">
                <a16:creationId xmlns:a16="http://schemas.microsoft.com/office/drawing/2014/main" id="{29735DC1-12CA-FAA6-C2D7-7306D2DDA509}"/>
              </a:ext>
            </a:extLst>
          </p:cNvPr>
          <p:cNvSpPr/>
          <p:nvPr/>
        </p:nvSpPr>
        <p:spPr>
          <a:xfrm rot="18974392">
            <a:off x="6725601" y="4053891"/>
            <a:ext cx="190592" cy="170363"/>
          </a:xfrm>
          <a:prstGeom prst="flowChartConnector">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Connector 268">
            <a:extLst>
              <a:ext uri="{FF2B5EF4-FFF2-40B4-BE49-F238E27FC236}">
                <a16:creationId xmlns:a16="http://schemas.microsoft.com/office/drawing/2014/main" id="{E79AE3BD-7C10-8FBA-EA19-1BA3CF948C03}"/>
              </a:ext>
            </a:extLst>
          </p:cNvPr>
          <p:cNvSpPr/>
          <p:nvPr/>
        </p:nvSpPr>
        <p:spPr>
          <a:xfrm rot="18974392">
            <a:off x="6049528" y="2989957"/>
            <a:ext cx="190592" cy="170363"/>
          </a:xfrm>
          <a:prstGeom prst="flowChartConnector">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269">
            <a:extLst>
              <a:ext uri="{FF2B5EF4-FFF2-40B4-BE49-F238E27FC236}">
                <a16:creationId xmlns:a16="http://schemas.microsoft.com/office/drawing/2014/main" id="{01D8387C-5007-4193-BD3D-0440C02A7DF5}"/>
              </a:ext>
            </a:extLst>
          </p:cNvPr>
          <p:cNvGrpSpPr/>
          <p:nvPr/>
        </p:nvGrpSpPr>
        <p:grpSpPr>
          <a:xfrm>
            <a:off x="3218058" y="5321158"/>
            <a:ext cx="260807" cy="237748"/>
            <a:chOff x="3218058" y="5321158"/>
            <a:chExt cx="260807" cy="237748"/>
          </a:xfrm>
        </p:grpSpPr>
        <p:sp>
          <p:nvSpPr>
            <p:cNvPr id="271" name="Flowchart: Connector 270">
              <a:extLst>
                <a:ext uri="{FF2B5EF4-FFF2-40B4-BE49-F238E27FC236}">
                  <a16:creationId xmlns:a16="http://schemas.microsoft.com/office/drawing/2014/main" id="{F3BE8A6A-79D1-9BC9-8E91-6C18DE1666BA}"/>
                </a:ext>
              </a:extLst>
            </p:cNvPr>
            <p:cNvSpPr/>
            <p:nvPr/>
          </p:nvSpPr>
          <p:spPr>
            <a:xfrm>
              <a:off x="3218058" y="5321158"/>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Connector 271">
              <a:extLst>
                <a:ext uri="{FF2B5EF4-FFF2-40B4-BE49-F238E27FC236}">
                  <a16:creationId xmlns:a16="http://schemas.microsoft.com/office/drawing/2014/main" id="{FDFF3C0A-053B-530E-BFFE-5C3F213579B0}"/>
                </a:ext>
              </a:extLst>
            </p:cNvPr>
            <p:cNvSpPr/>
            <p:nvPr/>
          </p:nvSpPr>
          <p:spPr>
            <a:xfrm rot="18974392">
              <a:off x="3314273" y="5394314"/>
              <a:ext cx="164592" cy="164592"/>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3" name="Flowchart: Connector 272">
            <a:extLst>
              <a:ext uri="{FF2B5EF4-FFF2-40B4-BE49-F238E27FC236}">
                <a16:creationId xmlns:a16="http://schemas.microsoft.com/office/drawing/2014/main" id="{BCEB4F54-626E-0BCC-FA8F-3D08712A0E8A}"/>
              </a:ext>
            </a:extLst>
          </p:cNvPr>
          <p:cNvSpPr/>
          <p:nvPr/>
        </p:nvSpPr>
        <p:spPr>
          <a:xfrm>
            <a:off x="7027458" y="2375244"/>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28787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5E-6 4.44444E-6 L -0.00065 0.20625 " pathEditMode="fixed" rAng="0" ptsTypes="AA">
                                      <p:cBhvr>
                                        <p:cTn id="6" dur="2000" fill="hold"/>
                                        <p:tgtEl>
                                          <p:spTgt spid="169"/>
                                        </p:tgtEl>
                                        <p:attrNameLst>
                                          <p:attrName>ppt_x</p:attrName>
                                          <p:attrName>ppt_y</p:attrName>
                                        </p:attrNameLst>
                                      </p:cBhvr>
                                      <p:rCtr x="-39" y="10301"/>
                                    </p:animMotion>
                                  </p:childTnLst>
                                </p:cTn>
                              </p:par>
                              <p:par>
                                <p:cTn id="7" presetID="0" presetClass="path" presetSubtype="0" accel="50000" decel="50000" fill="hold" nodeType="withEffect">
                                  <p:stCondLst>
                                    <p:cond delay="0"/>
                                  </p:stCondLst>
                                  <p:childTnLst>
                                    <p:animMotion origin="layout" path="M -0.00325 -0.00046 C -0.00664 -0.05486 -0.01002 -0.10902 0.00104 -0.16759 C 0.01211 -0.22615 0.03529 -0.30023 0.06302 -0.35138 C 0.09076 -0.40277 0.1362 -0.45138 0.16732 -0.47569 C 0.19857 -0.49976 0.22904 -0.49629 0.25013 -0.49699 C 0.27123 -0.49791 0.28399 -0.49143 0.29414 -0.48009 C 0.30417 -0.46898 0.30274 -0.45185 0.31055 -0.42963 " pathEditMode="relative" ptsTypes="AAAAAAA">
                                      <p:cBhvr>
                                        <p:cTn id="8" dur="2000" fill="hold"/>
                                        <p:tgtEl>
                                          <p:spTgt spid="270"/>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5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3"/>
                                        </p:tgtEl>
                                        <p:attrNameLst>
                                          <p:attrName>style.visibility</p:attrName>
                                        </p:attrNameLst>
                                      </p:cBhvr>
                                      <p:to>
                                        <p:strVal val="visible"/>
                                      </p:to>
                                    </p:set>
                                  </p:childTnLst>
                                </p:cTn>
                              </p:par>
                            </p:childTnLst>
                          </p:cTn>
                        </p:par>
                        <p:par>
                          <p:cTn id="14" fill="hold">
                            <p:stCondLst>
                              <p:cond delay="2000"/>
                            </p:stCondLst>
                            <p:childTnLst>
                              <p:par>
                                <p:cTn id="15" presetID="0" presetClass="path" presetSubtype="0" accel="50000" decel="50000" fill="hold" grpId="1" nodeType="afterEffect">
                                  <p:stCondLst>
                                    <p:cond delay="0"/>
                                  </p:stCondLst>
                                  <p:childTnLst>
                                    <p:animMotion origin="layout" path="M 0.02761 -0.03009 L -0.04935 0.29652 " pathEditMode="relative" rAng="0" ptsTypes="AA">
                                      <p:cBhvr>
                                        <p:cTn id="16" dur="2000" fill="hold"/>
                                        <p:tgtEl>
                                          <p:spTgt spid="259"/>
                                        </p:tgtEl>
                                        <p:attrNameLst>
                                          <p:attrName>ppt_x</p:attrName>
                                          <p:attrName>ppt_y</p:attrName>
                                        </p:attrNameLst>
                                      </p:cBhvr>
                                      <p:rCtr x="-3802" y="16528"/>
                                    </p:animMotion>
                                  </p:childTnLst>
                                </p:cTn>
                              </p:par>
                              <p:par>
                                <p:cTn id="17" presetID="1" presetClass="exit" presetSubtype="0" fill="hold" nodeType="withEffect">
                                  <p:stCondLst>
                                    <p:cond delay="0"/>
                                  </p:stCondLst>
                                  <p:childTnLst>
                                    <p:set>
                                      <p:cBhvr>
                                        <p:cTn id="18" dur="1" fill="hold">
                                          <p:stCondLst>
                                            <p:cond delay="0"/>
                                          </p:stCondLst>
                                        </p:cTn>
                                        <p:tgtEl>
                                          <p:spTgt spid="270"/>
                                        </p:tgtEl>
                                        <p:attrNameLst>
                                          <p:attrName>style.visibility</p:attrName>
                                        </p:attrNameLst>
                                      </p:cBhvr>
                                      <p:to>
                                        <p:strVal val="hidden"/>
                                      </p:to>
                                    </p:set>
                                  </p:childTnLst>
                                </p:cTn>
                              </p:par>
                              <p:par>
                                <p:cTn id="19" presetID="0" presetClass="path" presetSubtype="0" accel="50000" decel="50000" fill="hold" grpId="1" nodeType="withEffect">
                                  <p:stCondLst>
                                    <p:cond delay="0"/>
                                  </p:stCondLst>
                                  <p:childTnLst>
                                    <p:animMotion origin="layout" path="M 0.00013 -0.00093 L 0.05182 0.26273 L 0.05182 0.26273 " pathEditMode="relative" ptsTypes="AAA">
                                      <p:cBhvr>
                                        <p:cTn id="20" dur="2000" fill="hold"/>
                                        <p:tgtEl>
                                          <p:spTgt spid="273"/>
                                        </p:tgtEl>
                                        <p:attrNameLst>
                                          <p:attrName>ppt_x</p:attrName>
                                          <p:attrName>ppt_y</p:attrName>
                                        </p:attrNameLst>
                                      </p:cBhvr>
                                    </p:animMotion>
                                  </p:childTnLst>
                                </p:cTn>
                              </p:par>
                            </p:childTnLst>
                          </p:cTn>
                        </p:par>
                        <p:par>
                          <p:cTn id="21" fill="hold">
                            <p:stCondLst>
                              <p:cond delay="4000"/>
                            </p:stCondLst>
                            <p:childTnLst>
                              <p:par>
                                <p:cTn id="22" presetID="1" presetClass="entr" presetSubtype="0" fill="hold" nodeType="afterEffect">
                                  <p:stCondLst>
                                    <p:cond delay="0"/>
                                  </p:stCondLst>
                                  <p:childTnLst>
                                    <p:set>
                                      <p:cBhvr>
                                        <p:cTn id="23" dur="1" fill="hold">
                                          <p:stCondLst>
                                            <p:cond delay="0"/>
                                          </p:stCondLst>
                                        </p:cTn>
                                        <p:tgtEl>
                                          <p:spTgt spid="260"/>
                                        </p:tgtEl>
                                        <p:attrNameLst>
                                          <p:attrName>style.visibility</p:attrName>
                                        </p:attrNameLst>
                                      </p:cBhvr>
                                      <p:to>
                                        <p:strVal val="visible"/>
                                      </p:to>
                                    </p:set>
                                  </p:childTnLst>
                                </p:cTn>
                              </p:par>
                            </p:childTnLst>
                          </p:cTn>
                        </p:par>
                        <p:par>
                          <p:cTn id="24" fill="hold">
                            <p:stCondLst>
                              <p:cond delay="4000"/>
                            </p:stCondLst>
                            <p:childTnLst>
                              <p:par>
                                <p:cTn id="25" presetID="0" presetClass="path" presetSubtype="0" accel="50000" decel="50000" fill="hold" nodeType="afterEffect">
                                  <p:stCondLst>
                                    <p:cond delay="0"/>
                                  </p:stCondLst>
                                  <p:childTnLst>
                                    <p:animMotion origin="layout" path="M -0.0013 0.00046 C 0.00143 0.02546 0.00417 0.05046 0.01003 0.06388 C 0.01576 0.07731 0.01146 0.07754 0.03347 0.08078 C 0.0556 0.08425 0.14258 0.08402 0.14258 0.08402 L 0.27774 0.08541 C 0.3013 0.08541 0.28334 0.0912 0.28386 0.08402 " pathEditMode="relative" ptsTypes="AAAAAA">
                                      <p:cBhvr>
                                        <p:cTn id="26" dur="2000" fill="hold"/>
                                        <p:tgtEl>
                                          <p:spTgt spid="26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259" grpId="1" animBg="1"/>
      <p:bldP spid="273" grpId="0" animBg="1"/>
      <p:bldP spid="273" grpId="1"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BDD0C8-E263-C3EE-C9C1-54C6E0B4859B}"/>
              </a:ext>
            </a:extLst>
          </p:cNvPr>
          <p:cNvSpPr>
            <a:spLocks noGrp="1"/>
          </p:cNvSpPr>
          <p:nvPr>
            <p:ph idx="1"/>
          </p:nvPr>
        </p:nvSpPr>
        <p:spPr/>
        <p:txBody>
          <a:bodyPr vert="horz" lIns="0" tIns="0" rIns="0" bIns="0" rtlCol="0" anchor="t">
            <a:noAutofit/>
          </a:bodyPr>
          <a:lstStyle/>
          <a:p>
            <a:r>
              <a:rPr lang="en-US" sz="2800" b="0" i="0">
                <a:effectLst/>
                <a:latin typeface="ElsevierSans"/>
              </a:rPr>
              <a:t>R. Nystrand</a:t>
            </a:r>
            <a:r>
              <a:rPr lang="en-US" sz="2800">
                <a:latin typeface="ElsevierSans"/>
              </a:rPr>
              <a:t> </a:t>
            </a:r>
            <a:r>
              <a:rPr lang="en-US" sz="2800" b="0" i="0">
                <a:effectLst/>
                <a:latin typeface="ElsevierGulliver"/>
              </a:rPr>
              <a:t>Microbiology of water and fluids for hemodialysis </a:t>
            </a:r>
            <a:r>
              <a:rPr lang="en-US" sz="2800" b="0" i="0">
                <a:effectLst/>
                <a:latin typeface="ElsevierSans"/>
              </a:rPr>
              <a:t>J. Chin. Med. Assoc., 71 (5) (2008), pp. 223-229</a:t>
            </a:r>
          </a:p>
          <a:p>
            <a:pPr algn="l"/>
            <a:r>
              <a:rPr lang="en-US" b="0" i="0">
                <a:effectLst/>
                <a:latin typeface="ElsevierSans"/>
              </a:rPr>
              <a:t>J.W.M. Agar </a:t>
            </a:r>
            <a:r>
              <a:rPr lang="en-US" b="0" i="0">
                <a:effectLst/>
                <a:latin typeface="ElsevierGulliver"/>
              </a:rPr>
              <a:t>Conserving water in and applying solar power to </a:t>
            </a:r>
            <a:r>
              <a:rPr lang="en-US" b="0" i="0" err="1">
                <a:effectLst/>
                <a:latin typeface="ElsevierGulliver"/>
              </a:rPr>
              <a:t>haemodialysis</a:t>
            </a:r>
            <a:r>
              <a:rPr lang="en-US" b="0" i="0">
                <a:effectLst/>
                <a:latin typeface="ElsevierGulliver"/>
              </a:rPr>
              <a:t>: ’Green Dialysis’ through wiser resource utilization </a:t>
            </a:r>
            <a:r>
              <a:rPr lang="en-US" b="0" i="0">
                <a:effectLst/>
                <a:latin typeface="ElsevierSans"/>
              </a:rPr>
              <a:t>Nephrology, 15 (4) (2010), pp. 448-453</a:t>
            </a:r>
          </a:p>
          <a:p>
            <a:r>
              <a:rPr lang="en-US">
                <a:ea typeface="+mn-lt"/>
                <a:cs typeface="+mn-lt"/>
              </a:rPr>
              <a:t>https://www.umms.org/ummc/health-services/kidney/dialysis/types#:~:text=Hemodialysis%20is%20ongoing%20dialysis%20(3,can%20be%20done%20from%20home.</a:t>
            </a:r>
            <a:endParaRPr lang="en-US">
              <a:latin typeface="ElsevierSans"/>
            </a:endParaRPr>
          </a:p>
        </p:txBody>
      </p:sp>
      <p:sp>
        <p:nvSpPr>
          <p:cNvPr id="3" name="Footer Placeholder 2">
            <a:extLst>
              <a:ext uri="{FF2B5EF4-FFF2-40B4-BE49-F238E27FC236}">
                <a16:creationId xmlns:a16="http://schemas.microsoft.com/office/drawing/2014/main" id="{47698902-5309-63A9-0332-8C9B804380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883B99-A4D9-2DCC-276A-8C167B63C141}"/>
              </a:ext>
            </a:extLst>
          </p:cNvPr>
          <p:cNvSpPr>
            <a:spLocks noGrp="1"/>
          </p:cNvSpPr>
          <p:nvPr>
            <p:ph type="sldNum" sz="quarter" idx="12"/>
          </p:nvPr>
        </p:nvSpPr>
        <p:spPr/>
        <p:txBody>
          <a:bodyPr/>
          <a:lstStyle/>
          <a:p>
            <a:fld id="{A5AEF524-62EC-C340-82A1-9F47B6C43E55}" type="slidenum">
              <a:rPr lang="en-US" smtClean="0"/>
              <a:t>70</a:t>
            </a:fld>
            <a:endParaRPr lang="en-US"/>
          </a:p>
        </p:txBody>
      </p:sp>
      <p:sp>
        <p:nvSpPr>
          <p:cNvPr id="5" name="Title 4">
            <a:extLst>
              <a:ext uri="{FF2B5EF4-FFF2-40B4-BE49-F238E27FC236}">
                <a16:creationId xmlns:a16="http://schemas.microsoft.com/office/drawing/2014/main" id="{A19106BF-4873-0A0F-0DAC-177143F77F3E}"/>
              </a:ext>
            </a:extLst>
          </p:cNvPr>
          <p:cNvSpPr>
            <a:spLocks noGrp="1"/>
          </p:cNvSpPr>
          <p:nvPr>
            <p:ph type="title"/>
          </p:nvPr>
        </p:nvSpPr>
        <p:spPr/>
        <p:txBody>
          <a:bodyPr/>
          <a:lstStyle/>
          <a:p>
            <a:r>
              <a:rPr lang="en-US"/>
              <a:t>Citations</a:t>
            </a:r>
          </a:p>
        </p:txBody>
      </p:sp>
    </p:spTree>
    <p:extLst>
      <p:ext uri="{BB962C8B-B14F-4D97-AF65-F5344CB8AC3E}">
        <p14:creationId xmlns:p14="http://schemas.microsoft.com/office/powerpoint/2010/main" val="37015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E1F057-F0CB-E4F3-DD9C-94E8CD8B793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99F3B17-8536-0529-653A-E4C3F947CA20}"/>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4" name="Text Placeholder 3">
            <a:extLst>
              <a:ext uri="{FF2B5EF4-FFF2-40B4-BE49-F238E27FC236}">
                <a16:creationId xmlns:a16="http://schemas.microsoft.com/office/drawing/2014/main" id="{4FA0ECF6-1B74-1788-9121-403D9F38F6CD}"/>
              </a:ext>
            </a:extLst>
          </p:cNvPr>
          <p:cNvSpPr>
            <a:spLocks noGrp="1"/>
          </p:cNvSpPr>
          <p:nvPr>
            <p:ph type="body" sz="quarter" idx="13"/>
          </p:nvPr>
        </p:nvSpPr>
        <p:spPr>
          <a:xfrm>
            <a:off x="10733989" y="18473"/>
            <a:ext cx="1513431" cy="461665"/>
          </a:xfrm>
        </p:spPr>
        <p:txBody>
          <a:bodyPr/>
          <a:lstStyle/>
          <a:p>
            <a:pPr marL="0" indent="0">
              <a:buNone/>
            </a:pPr>
            <a:r>
              <a:rPr lang="en-US" sz="1600">
                <a:latin typeface="Arial" panose="020B0604020202020204" pitchFamily="34" charset="0"/>
                <a:cs typeface="Arial" panose="020B0604020202020204" pitchFamily="34" charset="0"/>
              </a:rPr>
              <a:t>Lily Thompson</a:t>
            </a:r>
          </a:p>
        </p:txBody>
      </p:sp>
      <p:grpSp>
        <p:nvGrpSpPr>
          <p:cNvPr id="5" name="Group 4">
            <a:extLst>
              <a:ext uri="{FF2B5EF4-FFF2-40B4-BE49-F238E27FC236}">
                <a16:creationId xmlns:a16="http://schemas.microsoft.com/office/drawing/2014/main" id="{0E80BE6E-96E2-AF90-CE72-35E598506318}"/>
              </a:ext>
            </a:extLst>
          </p:cNvPr>
          <p:cNvGrpSpPr/>
          <p:nvPr/>
        </p:nvGrpSpPr>
        <p:grpSpPr>
          <a:xfrm>
            <a:off x="1386566" y="1428130"/>
            <a:ext cx="5816838" cy="3699003"/>
            <a:chOff x="1626271" y="2182560"/>
            <a:chExt cx="5816838" cy="3699003"/>
          </a:xfrm>
        </p:grpSpPr>
        <p:sp>
          <p:nvSpPr>
            <p:cNvPr id="6" name="Freeform: Shape 5">
              <a:extLst>
                <a:ext uri="{FF2B5EF4-FFF2-40B4-BE49-F238E27FC236}">
                  <a16:creationId xmlns:a16="http://schemas.microsoft.com/office/drawing/2014/main" id="{733855CE-20BA-DB88-2A35-5324CA07494F}"/>
                </a:ext>
              </a:extLst>
            </p:cNvPr>
            <p:cNvSpPr/>
            <p:nvPr/>
          </p:nvSpPr>
          <p:spPr>
            <a:xfrm>
              <a:off x="1626272" y="2188642"/>
              <a:ext cx="5816837" cy="3692921"/>
            </a:xfrm>
            <a:custGeom>
              <a:avLst/>
              <a:gdLst>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774574 h 3214029"/>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1072063 h 3214029"/>
                <a:gd name="connsiteX0" fmla="*/ 36395 w 6516659"/>
                <a:gd name="connsiteY0" fmla="*/ 2141989 h 3223398"/>
                <a:gd name="connsiteX1" fmla="*/ 62593 w 6516659"/>
                <a:gd name="connsiteY1" fmla="*/ 3065012 h 3223398"/>
                <a:gd name="connsiteX2" fmla="*/ 630763 w 6516659"/>
                <a:gd name="connsiteY2" fmla="*/ 3171544 h 3223398"/>
                <a:gd name="connsiteX3" fmla="*/ 2006802 w 6516659"/>
                <a:gd name="connsiteY3" fmla="*/ 2514597 h 3223398"/>
                <a:gd name="connsiteX4" fmla="*/ 3524884 w 6516659"/>
                <a:gd name="connsiteY4" fmla="*/ 845595 h 3223398"/>
                <a:gd name="connsiteX5" fmla="*/ 4457039 w 6516659"/>
                <a:gd name="connsiteY5" fmla="*/ 108748 h 3223398"/>
                <a:gd name="connsiteX6" fmla="*/ 6108286 w 6516659"/>
                <a:gd name="connsiteY6" fmla="*/ 73238 h 3223398"/>
                <a:gd name="connsiteX7" fmla="*/ 6516659 w 6516659"/>
                <a:gd name="connsiteY7" fmla="*/ 1072063 h 322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59" h="3223398">
                  <a:moveTo>
                    <a:pt x="36395" y="2141989"/>
                  </a:moveTo>
                  <a:cubicBezTo>
                    <a:pt x="3844" y="2417936"/>
                    <a:pt x="-36468" y="2893419"/>
                    <a:pt x="62593" y="3065012"/>
                  </a:cubicBezTo>
                  <a:cubicBezTo>
                    <a:pt x="161654" y="3236605"/>
                    <a:pt x="306728" y="3263280"/>
                    <a:pt x="630763" y="3171544"/>
                  </a:cubicBezTo>
                  <a:cubicBezTo>
                    <a:pt x="954798" y="3079808"/>
                    <a:pt x="1524449" y="2902255"/>
                    <a:pt x="2006802" y="2514597"/>
                  </a:cubicBezTo>
                  <a:cubicBezTo>
                    <a:pt x="2489155" y="2126939"/>
                    <a:pt x="3116511" y="1246570"/>
                    <a:pt x="3524884" y="845595"/>
                  </a:cubicBezTo>
                  <a:cubicBezTo>
                    <a:pt x="3933257" y="444620"/>
                    <a:pt x="4026472" y="237474"/>
                    <a:pt x="4457039" y="108748"/>
                  </a:cubicBezTo>
                  <a:cubicBezTo>
                    <a:pt x="4887606" y="-19978"/>
                    <a:pt x="5765016" y="-37733"/>
                    <a:pt x="6108286" y="73238"/>
                  </a:cubicBezTo>
                  <a:cubicBezTo>
                    <a:pt x="6451556" y="184209"/>
                    <a:pt x="6466352" y="980327"/>
                    <a:pt x="6516659" y="1072063"/>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BECC966-BAB7-572B-67D8-27E125C1DD85}"/>
                </a:ext>
              </a:extLst>
            </p:cNvPr>
            <p:cNvSpPr/>
            <p:nvPr/>
          </p:nvSpPr>
          <p:spPr>
            <a:xfrm>
              <a:off x="1626272" y="2185724"/>
              <a:ext cx="5816837" cy="3692921"/>
            </a:xfrm>
            <a:custGeom>
              <a:avLst/>
              <a:gdLst>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774574 h 3214029"/>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1072063 h 3214029"/>
                <a:gd name="connsiteX0" fmla="*/ 36395 w 6516659"/>
                <a:gd name="connsiteY0" fmla="*/ 2141989 h 3223398"/>
                <a:gd name="connsiteX1" fmla="*/ 62593 w 6516659"/>
                <a:gd name="connsiteY1" fmla="*/ 3065012 h 3223398"/>
                <a:gd name="connsiteX2" fmla="*/ 630763 w 6516659"/>
                <a:gd name="connsiteY2" fmla="*/ 3171544 h 3223398"/>
                <a:gd name="connsiteX3" fmla="*/ 2006802 w 6516659"/>
                <a:gd name="connsiteY3" fmla="*/ 2514597 h 3223398"/>
                <a:gd name="connsiteX4" fmla="*/ 3524884 w 6516659"/>
                <a:gd name="connsiteY4" fmla="*/ 845595 h 3223398"/>
                <a:gd name="connsiteX5" fmla="*/ 4457039 w 6516659"/>
                <a:gd name="connsiteY5" fmla="*/ 108748 h 3223398"/>
                <a:gd name="connsiteX6" fmla="*/ 6108286 w 6516659"/>
                <a:gd name="connsiteY6" fmla="*/ 73238 h 3223398"/>
                <a:gd name="connsiteX7" fmla="*/ 6516659 w 6516659"/>
                <a:gd name="connsiteY7" fmla="*/ 1072063 h 322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59" h="3223398">
                  <a:moveTo>
                    <a:pt x="36395" y="2141989"/>
                  </a:moveTo>
                  <a:cubicBezTo>
                    <a:pt x="3844" y="2417936"/>
                    <a:pt x="-36468" y="2893419"/>
                    <a:pt x="62593" y="3065012"/>
                  </a:cubicBezTo>
                  <a:cubicBezTo>
                    <a:pt x="161654" y="3236605"/>
                    <a:pt x="306728" y="3263280"/>
                    <a:pt x="630763" y="3171544"/>
                  </a:cubicBezTo>
                  <a:cubicBezTo>
                    <a:pt x="954798" y="3079808"/>
                    <a:pt x="1524449" y="2902255"/>
                    <a:pt x="2006802" y="2514597"/>
                  </a:cubicBezTo>
                  <a:cubicBezTo>
                    <a:pt x="2489155" y="2126939"/>
                    <a:pt x="3116511" y="1246570"/>
                    <a:pt x="3524884" y="845595"/>
                  </a:cubicBezTo>
                  <a:cubicBezTo>
                    <a:pt x="3933257" y="444620"/>
                    <a:pt x="4026472" y="237474"/>
                    <a:pt x="4457039" y="108748"/>
                  </a:cubicBezTo>
                  <a:cubicBezTo>
                    <a:pt x="4887606" y="-19978"/>
                    <a:pt x="5765016" y="-37733"/>
                    <a:pt x="6108286" y="73238"/>
                  </a:cubicBezTo>
                  <a:cubicBezTo>
                    <a:pt x="6451556" y="184209"/>
                    <a:pt x="6466352" y="980327"/>
                    <a:pt x="6516659" y="1072063"/>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4A44258-DDBB-9944-F71C-67F88FCF62ED}"/>
                </a:ext>
              </a:extLst>
            </p:cNvPr>
            <p:cNvSpPr/>
            <p:nvPr/>
          </p:nvSpPr>
          <p:spPr>
            <a:xfrm>
              <a:off x="1626271" y="2182560"/>
              <a:ext cx="5816837" cy="3692921"/>
            </a:xfrm>
            <a:custGeom>
              <a:avLst/>
              <a:gdLst>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774574 h 3214029"/>
                <a:gd name="connsiteX0" fmla="*/ 32187 w 6521764"/>
                <a:gd name="connsiteY0" fmla="*/ 2381432 h 3214029"/>
                <a:gd name="connsiteX1" fmla="*/ 67698 w 6521764"/>
                <a:gd name="connsiteY1" fmla="*/ 3065012 h 3214029"/>
                <a:gd name="connsiteX2" fmla="*/ 635868 w 6521764"/>
                <a:gd name="connsiteY2" fmla="*/ 3171544 h 3214029"/>
                <a:gd name="connsiteX3" fmla="*/ 2011907 w 6521764"/>
                <a:gd name="connsiteY3" fmla="*/ 2514597 h 3214029"/>
                <a:gd name="connsiteX4" fmla="*/ 3529989 w 6521764"/>
                <a:gd name="connsiteY4" fmla="*/ 845595 h 3214029"/>
                <a:gd name="connsiteX5" fmla="*/ 4462144 w 6521764"/>
                <a:gd name="connsiteY5" fmla="*/ 108748 h 3214029"/>
                <a:gd name="connsiteX6" fmla="*/ 6113391 w 6521764"/>
                <a:gd name="connsiteY6" fmla="*/ 73238 h 3214029"/>
                <a:gd name="connsiteX7" fmla="*/ 6521764 w 6521764"/>
                <a:gd name="connsiteY7" fmla="*/ 1072063 h 3214029"/>
                <a:gd name="connsiteX0" fmla="*/ 36395 w 6516659"/>
                <a:gd name="connsiteY0" fmla="*/ 2141989 h 3223398"/>
                <a:gd name="connsiteX1" fmla="*/ 62593 w 6516659"/>
                <a:gd name="connsiteY1" fmla="*/ 3065012 h 3223398"/>
                <a:gd name="connsiteX2" fmla="*/ 630763 w 6516659"/>
                <a:gd name="connsiteY2" fmla="*/ 3171544 h 3223398"/>
                <a:gd name="connsiteX3" fmla="*/ 2006802 w 6516659"/>
                <a:gd name="connsiteY3" fmla="*/ 2514597 h 3223398"/>
                <a:gd name="connsiteX4" fmla="*/ 3524884 w 6516659"/>
                <a:gd name="connsiteY4" fmla="*/ 845595 h 3223398"/>
                <a:gd name="connsiteX5" fmla="*/ 4457039 w 6516659"/>
                <a:gd name="connsiteY5" fmla="*/ 108748 h 3223398"/>
                <a:gd name="connsiteX6" fmla="*/ 6108286 w 6516659"/>
                <a:gd name="connsiteY6" fmla="*/ 73238 h 3223398"/>
                <a:gd name="connsiteX7" fmla="*/ 6516659 w 6516659"/>
                <a:gd name="connsiteY7" fmla="*/ 1072063 h 322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59" h="3223398">
                  <a:moveTo>
                    <a:pt x="36395" y="2141989"/>
                  </a:moveTo>
                  <a:cubicBezTo>
                    <a:pt x="3844" y="2417936"/>
                    <a:pt x="-36468" y="2893419"/>
                    <a:pt x="62593" y="3065012"/>
                  </a:cubicBezTo>
                  <a:cubicBezTo>
                    <a:pt x="161654" y="3236605"/>
                    <a:pt x="306728" y="3263280"/>
                    <a:pt x="630763" y="3171544"/>
                  </a:cubicBezTo>
                  <a:cubicBezTo>
                    <a:pt x="954798" y="3079808"/>
                    <a:pt x="1524449" y="2902255"/>
                    <a:pt x="2006802" y="2514597"/>
                  </a:cubicBezTo>
                  <a:cubicBezTo>
                    <a:pt x="2489155" y="2126939"/>
                    <a:pt x="3116511" y="1246570"/>
                    <a:pt x="3524884" y="845595"/>
                  </a:cubicBezTo>
                  <a:cubicBezTo>
                    <a:pt x="3933257" y="444620"/>
                    <a:pt x="4026472" y="237474"/>
                    <a:pt x="4457039" y="108748"/>
                  </a:cubicBezTo>
                  <a:cubicBezTo>
                    <a:pt x="4887606" y="-19978"/>
                    <a:pt x="5765016" y="-37733"/>
                    <a:pt x="6108286" y="73238"/>
                  </a:cubicBezTo>
                  <a:cubicBezTo>
                    <a:pt x="6451556" y="184209"/>
                    <a:pt x="6466352" y="980327"/>
                    <a:pt x="6516659" y="1072063"/>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1437367-6BC1-6580-7D57-AB7086DE491C}"/>
              </a:ext>
            </a:extLst>
          </p:cNvPr>
          <p:cNvGrpSpPr/>
          <p:nvPr/>
        </p:nvGrpSpPr>
        <p:grpSpPr>
          <a:xfrm>
            <a:off x="7070023" y="5702204"/>
            <a:ext cx="3608545" cy="623950"/>
            <a:chOff x="7913015" y="5735173"/>
            <a:chExt cx="2796363" cy="623950"/>
          </a:xfrm>
        </p:grpSpPr>
        <p:sp>
          <p:nvSpPr>
            <p:cNvPr id="10" name="Freeform: Shape 9">
              <a:extLst>
                <a:ext uri="{FF2B5EF4-FFF2-40B4-BE49-F238E27FC236}">
                  <a16:creationId xmlns:a16="http://schemas.microsoft.com/office/drawing/2014/main" id="{04749680-C0F5-786C-F9F5-66AD792DB2EE}"/>
                </a:ext>
              </a:extLst>
            </p:cNvPr>
            <p:cNvSpPr/>
            <p:nvPr/>
          </p:nvSpPr>
          <p:spPr>
            <a:xfrm>
              <a:off x="7913015" y="5735173"/>
              <a:ext cx="2796363" cy="623950"/>
            </a:xfrm>
            <a:custGeom>
              <a:avLst/>
              <a:gdLst>
                <a:gd name="connsiteX0" fmla="*/ 8775 w 2796363"/>
                <a:gd name="connsiteY0" fmla="*/ 0 h 623950"/>
                <a:gd name="connsiteX1" fmla="*/ 35408 w 2796363"/>
                <a:gd name="connsiteY1" fmla="*/ 363984 h 623950"/>
                <a:gd name="connsiteX2" fmla="*/ 292860 w 2796363"/>
                <a:gd name="connsiteY2" fmla="*/ 523782 h 623950"/>
                <a:gd name="connsiteX3" fmla="*/ 1402569 w 2796363"/>
                <a:gd name="connsiteY3" fmla="*/ 568171 h 623950"/>
                <a:gd name="connsiteX4" fmla="*/ 2796363 w 2796363"/>
                <a:gd name="connsiteY4" fmla="*/ 594804 h 6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363" h="623950">
                  <a:moveTo>
                    <a:pt x="8775" y="0"/>
                  </a:moveTo>
                  <a:cubicBezTo>
                    <a:pt x="-1582" y="138343"/>
                    <a:pt x="-11939" y="276687"/>
                    <a:pt x="35408" y="363984"/>
                  </a:cubicBezTo>
                  <a:cubicBezTo>
                    <a:pt x="82755" y="451281"/>
                    <a:pt x="65000" y="489751"/>
                    <a:pt x="292860" y="523782"/>
                  </a:cubicBezTo>
                  <a:cubicBezTo>
                    <a:pt x="520720" y="557813"/>
                    <a:pt x="1402569" y="568171"/>
                    <a:pt x="1402569" y="568171"/>
                  </a:cubicBezTo>
                  <a:cubicBezTo>
                    <a:pt x="1819819" y="580008"/>
                    <a:pt x="2581819" y="668785"/>
                    <a:pt x="2796363" y="594804"/>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1" name="Freeform: Shape 10">
              <a:extLst>
                <a:ext uri="{FF2B5EF4-FFF2-40B4-BE49-F238E27FC236}">
                  <a16:creationId xmlns:a16="http://schemas.microsoft.com/office/drawing/2014/main" id="{D403001C-87D8-C9F1-CE6F-70F3475F3DFD}"/>
                </a:ext>
              </a:extLst>
            </p:cNvPr>
            <p:cNvSpPr/>
            <p:nvPr/>
          </p:nvSpPr>
          <p:spPr>
            <a:xfrm>
              <a:off x="7913015" y="5735173"/>
              <a:ext cx="2796363" cy="623950"/>
            </a:xfrm>
            <a:custGeom>
              <a:avLst/>
              <a:gdLst>
                <a:gd name="connsiteX0" fmla="*/ 8775 w 2796363"/>
                <a:gd name="connsiteY0" fmla="*/ 0 h 623950"/>
                <a:gd name="connsiteX1" fmla="*/ 35408 w 2796363"/>
                <a:gd name="connsiteY1" fmla="*/ 363984 h 623950"/>
                <a:gd name="connsiteX2" fmla="*/ 292860 w 2796363"/>
                <a:gd name="connsiteY2" fmla="*/ 523782 h 623950"/>
                <a:gd name="connsiteX3" fmla="*/ 1402569 w 2796363"/>
                <a:gd name="connsiteY3" fmla="*/ 568171 h 623950"/>
                <a:gd name="connsiteX4" fmla="*/ 2796363 w 2796363"/>
                <a:gd name="connsiteY4" fmla="*/ 594804 h 6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363" h="623950">
                  <a:moveTo>
                    <a:pt x="8775" y="0"/>
                  </a:moveTo>
                  <a:cubicBezTo>
                    <a:pt x="-1582" y="138343"/>
                    <a:pt x="-11939" y="276687"/>
                    <a:pt x="35408" y="363984"/>
                  </a:cubicBezTo>
                  <a:cubicBezTo>
                    <a:pt x="82755" y="451281"/>
                    <a:pt x="65000" y="489751"/>
                    <a:pt x="292860" y="523782"/>
                  </a:cubicBezTo>
                  <a:cubicBezTo>
                    <a:pt x="520720" y="557813"/>
                    <a:pt x="1402569" y="568171"/>
                    <a:pt x="1402569" y="568171"/>
                  </a:cubicBezTo>
                  <a:cubicBezTo>
                    <a:pt x="1819819" y="580008"/>
                    <a:pt x="2581819" y="668785"/>
                    <a:pt x="2796363" y="594804"/>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2" name="Freeform: Shape 11">
              <a:extLst>
                <a:ext uri="{FF2B5EF4-FFF2-40B4-BE49-F238E27FC236}">
                  <a16:creationId xmlns:a16="http://schemas.microsoft.com/office/drawing/2014/main" id="{D4519E12-A7CC-33EB-2647-BDEE86C7493A}"/>
                </a:ext>
              </a:extLst>
            </p:cNvPr>
            <p:cNvSpPr/>
            <p:nvPr/>
          </p:nvSpPr>
          <p:spPr>
            <a:xfrm>
              <a:off x="7913015" y="5735173"/>
              <a:ext cx="2796363" cy="623950"/>
            </a:xfrm>
            <a:custGeom>
              <a:avLst/>
              <a:gdLst>
                <a:gd name="connsiteX0" fmla="*/ 8775 w 2796363"/>
                <a:gd name="connsiteY0" fmla="*/ 0 h 623950"/>
                <a:gd name="connsiteX1" fmla="*/ 35408 w 2796363"/>
                <a:gd name="connsiteY1" fmla="*/ 363984 h 623950"/>
                <a:gd name="connsiteX2" fmla="*/ 292860 w 2796363"/>
                <a:gd name="connsiteY2" fmla="*/ 523782 h 623950"/>
                <a:gd name="connsiteX3" fmla="*/ 1402569 w 2796363"/>
                <a:gd name="connsiteY3" fmla="*/ 568171 h 623950"/>
                <a:gd name="connsiteX4" fmla="*/ 2796363 w 2796363"/>
                <a:gd name="connsiteY4" fmla="*/ 594804 h 6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363" h="623950">
                  <a:moveTo>
                    <a:pt x="8775" y="0"/>
                  </a:moveTo>
                  <a:cubicBezTo>
                    <a:pt x="-1582" y="138343"/>
                    <a:pt x="-11939" y="276687"/>
                    <a:pt x="35408" y="363984"/>
                  </a:cubicBezTo>
                  <a:cubicBezTo>
                    <a:pt x="82755" y="451281"/>
                    <a:pt x="65000" y="489751"/>
                    <a:pt x="292860" y="523782"/>
                  </a:cubicBezTo>
                  <a:cubicBezTo>
                    <a:pt x="520720" y="557813"/>
                    <a:pt x="1402569" y="568171"/>
                    <a:pt x="1402569" y="568171"/>
                  </a:cubicBezTo>
                  <a:cubicBezTo>
                    <a:pt x="1819819" y="580008"/>
                    <a:pt x="2581819" y="668785"/>
                    <a:pt x="2796363" y="594804"/>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grpSp>
      <p:grpSp>
        <p:nvGrpSpPr>
          <p:cNvPr id="13" name="Group 12">
            <a:extLst>
              <a:ext uri="{FF2B5EF4-FFF2-40B4-BE49-F238E27FC236}">
                <a16:creationId xmlns:a16="http://schemas.microsoft.com/office/drawing/2014/main" id="{9FF508F8-4A64-2741-20F0-08746C7E20BD}"/>
              </a:ext>
            </a:extLst>
          </p:cNvPr>
          <p:cNvGrpSpPr/>
          <p:nvPr/>
        </p:nvGrpSpPr>
        <p:grpSpPr>
          <a:xfrm>
            <a:off x="-112204" y="1333596"/>
            <a:ext cx="1556996" cy="627897"/>
            <a:chOff x="1910453" y="1707531"/>
            <a:chExt cx="3057150" cy="847769"/>
          </a:xfrm>
        </p:grpSpPr>
        <p:sp>
          <p:nvSpPr>
            <p:cNvPr id="14" name="Freeform: Shape 13">
              <a:extLst>
                <a:ext uri="{FF2B5EF4-FFF2-40B4-BE49-F238E27FC236}">
                  <a16:creationId xmlns:a16="http://schemas.microsoft.com/office/drawing/2014/main" id="{E71F4A9B-8F4F-0080-5D6F-AE6CB3EF0B16}"/>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4260496-4652-AD58-76B5-487C2672B5D3}"/>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BD06DC8-0279-1626-EA61-EE3E400A7D3C}"/>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Slide Number Placeholder 3">
            <a:extLst>
              <a:ext uri="{FF2B5EF4-FFF2-40B4-BE49-F238E27FC236}">
                <a16:creationId xmlns:a16="http://schemas.microsoft.com/office/drawing/2014/main" id="{5292712F-4AF7-D103-178A-02E73FD8905D}"/>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8</a:t>
            </a:fld>
            <a:endParaRPr lang="en-US"/>
          </a:p>
        </p:txBody>
      </p:sp>
      <p:sp>
        <p:nvSpPr>
          <p:cNvPr id="18" name="Title 4">
            <a:extLst>
              <a:ext uri="{FF2B5EF4-FFF2-40B4-BE49-F238E27FC236}">
                <a16:creationId xmlns:a16="http://schemas.microsoft.com/office/drawing/2014/main" id="{52BDBEEF-42FB-D7A7-8B4C-3EEBDDF86800}"/>
              </a:ext>
            </a:extLst>
          </p:cNvPr>
          <p:cNvSpPr txBox="1">
            <a:spLocks/>
          </p:cNvSpPr>
          <p:nvPr/>
        </p:nvSpPr>
        <p:spPr>
          <a:xfrm>
            <a:off x="533400" y="0"/>
            <a:ext cx="9601200" cy="960276"/>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pPr algn="ctr"/>
            <a:r>
              <a:rPr lang="en-US">
                <a:solidFill>
                  <a:schemeClr val="tx2"/>
                </a:solidFill>
              </a:rPr>
              <a:t>Motivation</a:t>
            </a:r>
          </a:p>
        </p:txBody>
      </p:sp>
      <p:grpSp>
        <p:nvGrpSpPr>
          <p:cNvPr id="19" name="Group 18">
            <a:extLst>
              <a:ext uri="{FF2B5EF4-FFF2-40B4-BE49-F238E27FC236}">
                <a16:creationId xmlns:a16="http://schemas.microsoft.com/office/drawing/2014/main" id="{EDB6AEE9-6436-20FF-3EBF-57C0260A514C}"/>
              </a:ext>
            </a:extLst>
          </p:cNvPr>
          <p:cNvGrpSpPr/>
          <p:nvPr/>
        </p:nvGrpSpPr>
        <p:grpSpPr>
          <a:xfrm>
            <a:off x="957146" y="1907313"/>
            <a:ext cx="933798" cy="2143125"/>
            <a:chOff x="4480264" y="2187615"/>
            <a:chExt cx="960699" cy="2060294"/>
          </a:xfrm>
        </p:grpSpPr>
        <p:sp>
          <p:nvSpPr>
            <p:cNvPr id="20" name="Rectangle: Rounded Corners 19">
              <a:extLst>
                <a:ext uri="{FF2B5EF4-FFF2-40B4-BE49-F238E27FC236}">
                  <a16:creationId xmlns:a16="http://schemas.microsoft.com/office/drawing/2014/main" id="{08FE08C9-432C-B9C5-39BA-FD4D75FBD701}"/>
                </a:ext>
              </a:extLst>
            </p:cNvPr>
            <p:cNvSpPr/>
            <p:nvPr/>
          </p:nvSpPr>
          <p:spPr>
            <a:xfrm>
              <a:off x="4480264" y="2291787"/>
              <a:ext cx="960699" cy="185195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D7500B7-8886-5033-70EA-50EF1264969B}"/>
                </a:ext>
              </a:extLst>
            </p:cNvPr>
            <p:cNvSpPr/>
            <p:nvPr/>
          </p:nvSpPr>
          <p:spPr>
            <a:xfrm>
              <a:off x="4613371" y="2187615"/>
              <a:ext cx="694481" cy="1041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BE5410C-9EA6-D4EC-2AB2-2958C7A1A5D8}"/>
                </a:ext>
              </a:extLst>
            </p:cNvPr>
            <p:cNvSpPr/>
            <p:nvPr/>
          </p:nvSpPr>
          <p:spPr>
            <a:xfrm>
              <a:off x="4613372" y="4143737"/>
              <a:ext cx="694481" cy="10417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86C4E344-03B4-F9F3-123B-CBB316637C60}"/>
              </a:ext>
            </a:extLst>
          </p:cNvPr>
          <p:cNvSpPr/>
          <p:nvPr/>
        </p:nvSpPr>
        <p:spPr>
          <a:xfrm>
            <a:off x="10678568" y="6157398"/>
            <a:ext cx="237082" cy="70060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1826CAD-5380-DD49-90D2-C5E4F4BA3076}"/>
              </a:ext>
            </a:extLst>
          </p:cNvPr>
          <p:cNvSpPr txBox="1"/>
          <p:nvPr/>
        </p:nvSpPr>
        <p:spPr>
          <a:xfrm>
            <a:off x="8185811" y="5586762"/>
            <a:ext cx="2615394" cy="461665"/>
          </a:xfrm>
          <a:prstGeom prst="rect">
            <a:avLst/>
          </a:prstGeom>
          <a:noFill/>
        </p:spPr>
        <p:txBody>
          <a:bodyPr wrap="square" rtlCol="0">
            <a:spAutoFit/>
          </a:bodyPr>
          <a:lstStyle/>
          <a:p>
            <a:r>
              <a:rPr lang="en-US" sz="2400">
                <a:solidFill>
                  <a:schemeClr val="accent6"/>
                </a:solidFill>
                <a:latin typeface="Arial" panose="020B0604020202020204" pitchFamily="34" charset="0"/>
                <a:cs typeface="Arial" panose="020B0604020202020204" pitchFamily="34" charset="0"/>
              </a:rPr>
              <a:t>Ultra-Pure</a:t>
            </a:r>
            <a:r>
              <a:rPr lang="en-US" sz="2400">
                <a:solidFill>
                  <a:schemeClr val="bg1"/>
                </a:solidFill>
                <a:latin typeface="Arial" panose="020B0604020202020204" pitchFamily="34" charset="0"/>
                <a:cs typeface="Arial" panose="020B0604020202020204" pitchFamily="34" charset="0"/>
              </a:rPr>
              <a:t> </a:t>
            </a:r>
            <a:r>
              <a:rPr lang="en-US" sz="2400">
                <a:solidFill>
                  <a:schemeClr val="accent6"/>
                </a:solidFill>
                <a:latin typeface="Arial" panose="020B0604020202020204" pitchFamily="34" charset="0"/>
                <a:cs typeface="Arial" panose="020B0604020202020204" pitchFamily="34" charset="0"/>
              </a:rPr>
              <a:t>Water </a:t>
            </a:r>
          </a:p>
        </p:txBody>
      </p:sp>
      <p:sp>
        <p:nvSpPr>
          <p:cNvPr id="25" name="TextBox 24">
            <a:extLst>
              <a:ext uri="{FF2B5EF4-FFF2-40B4-BE49-F238E27FC236}">
                <a16:creationId xmlns:a16="http://schemas.microsoft.com/office/drawing/2014/main" id="{776EFCA9-B717-896C-9D9D-E0488775DF64}"/>
              </a:ext>
            </a:extLst>
          </p:cNvPr>
          <p:cNvSpPr txBox="1"/>
          <p:nvPr/>
        </p:nvSpPr>
        <p:spPr>
          <a:xfrm rot="19014357">
            <a:off x="1959610" y="4299028"/>
            <a:ext cx="2230191" cy="461665"/>
          </a:xfrm>
          <a:prstGeom prst="rect">
            <a:avLst/>
          </a:prstGeom>
          <a:noFill/>
        </p:spPr>
        <p:txBody>
          <a:bodyPr wrap="square" rtlCol="0">
            <a:prstTxWarp prst="textArchDown">
              <a:avLst/>
            </a:prstTxWarp>
            <a:spAutoFit/>
          </a:bodyPr>
          <a:lstStyle/>
          <a:p>
            <a:r>
              <a:rPr lang="en-US" sz="2400">
                <a:latin typeface="Arial" panose="020B0604020202020204" pitchFamily="34" charset="0"/>
                <a:cs typeface="Arial" panose="020B0604020202020204" pitchFamily="34" charset="0"/>
              </a:rPr>
              <a:t>Spent Dialysate</a:t>
            </a:r>
          </a:p>
        </p:txBody>
      </p:sp>
      <p:sp>
        <p:nvSpPr>
          <p:cNvPr id="26" name="TextBox 25">
            <a:extLst>
              <a:ext uri="{FF2B5EF4-FFF2-40B4-BE49-F238E27FC236}">
                <a16:creationId xmlns:a16="http://schemas.microsoft.com/office/drawing/2014/main" id="{9C8E7B9A-13E9-AF32-8117-8ECCDCEAE2DA}"/>
              </a:ext>
            </a:extLst>
          </p:cNvPr>
          <p:cNvSpPr txBox="1"/>
          <p:nvPr/>
        </p:nvSpPr>
        <p:spPr>
          <a:xfrm>
            <a:off x="220682" y="883970"/>
            <a:ext cx="2571504" cy="459563"/>
          </a:xfrm>
          <a:prstGeom prst="rect">
            <a:avLst/>
          </a:prstGeom>
          <a:noFill/>
        </p:spPr>
        <p:txBody>
          <a:bodyPr wrap="square">
            <a:spAutoFit/>
          </a:bodyPr>
          <a:lstStyle/>
          <a:p>
            <a:r>
              <a:rPr lang="en-US" sz="2400">
                <a:solidFill>
                  <a:schemeClr val="accent6"/>
                </a:solidFill>
                <a:latin typeface="Arial" panose="020B0604020202020204" pitchFamily="34" charset="0"/>
                <a:cs typeface="Arial" panose="020B0604020202020204" pitchFamily="34" charset="0"/>
              </a:rPr>
              <a:t>Ultra-Pure</a:t>
            </a:r>
            <a:r>
              <a:rPr lang="en-US" sz="2400">
                <a:solidFill>
                  <a:schemeClr val="bg1"/>
                </a:solidFill>
                <a:latin typeface="Arial" panose="020B0604020202020204" pitchFamily="34" charset="0"/>
                <a:cs typeface="Arial" panose="020B0604020202020204" pitchFamily="34" charset="0"/>
              </a:rPr>
              <a:t> </a:t>
            </a:r>
            <a:r>
              <a:rPr lang="en-US" sz="2400">
                <a:solidFill>
                  <a:schemeClr val="accent6"/>
                </a:solidFill>
                <a:latin typeface="Arial" panose="020B0604020202020204" pitchFamily="34" charset="0"/>
                <a:cs typeface="Arial" panose="020B0604020202020204" pitchFamily="34" charset="0"/>
              </a:rPr>
              <a:t>Water </a:t>
            </a:r>
          </a:p>
        </p:txBody>
      </p:sp>
      <p:grpSp>
        <p:nvGrpSpPr>
          <p:cNvPr id="27" name="Group 26">
            <a:extLst>
              <a:ext uri="{FF2B5EF4-FFF2-40B4-BE49-F238E27FC236}">
                <a16:creationId xmlns:a16="http://schemas.microsoft.com/office/drawing/2014/main" id="{64C26366-E9A3-654E-1B7B-CDF8C394D016}"/>
              </a:ext>
            </a:extLst>
          </p:cNvPr>
          <p:cNvGrpSpPr/>
          <p:nvPr/>
        </p:nvGrpSpPr>
        <p:grpSpPr>
          <a:xfrm>
            <a:off x="5727068" y="2385553"/>
            <a:ext cx="2818180" cy="3402674"/>
            <a:chOff x="5727068" y="2385553"/>
            <a:chExt cx="2818180" cy="3402674"/>
          </a:xfrm>
        </p:grpSpPr>
        <p:grpSp>
          <p:nvGrpSpPr>
            <p:cNvPr id="28" name="Group 27">
              <a:extLst>
                <a:ext uri="{FF2B5EF4-FFF2-40B4-BE49-F238E27FC236}">
                  <a16:creationId xmlns:a16="http://schemas.microsoft.com/office/drawing/2014/main" id="{0C5786E9-FE45-457F-3DF6-A30A07FAE2DE}"/>
                </a:ext>
              </a:extLst>
            </p:cNvPr>
            <p:cNvGrpSpPr/>
            <p:nvPr/>
          </p:nvGrpSpPr>
          <p:grpSpPr>
            <a:xfrm>
              <a:off x="5727068" y="2385553"/>
              <a:ext cx="2818180" cy="3402674"/>
              <a:chOff x="4480264" y="2187615"/>
              <a:chExt cx="960699" cy="2060294"/>
            </a:xfrm>
          </p:grpSpPr>
          <p:sp>
            <p:nvSpPr>
              <p:cNvPr id="30" name="Rectangle: Rounded Corners 29">
                <a:extLst>
                  <a:ext uri="{FF2B5EF4-FFF2-40B4-BE49-F238E27FC236}">
                    <a16:creationId xmlns:a16="http://schemas.microsoft.com/office/drawing/2014/main" id="{6437E142-8501-3031-25A6-1C7E501D6E14}"/>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8AFD4B13-31C3-7450-F737-ADFE7434CCC7}"/>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CEE5DFD-ECB4-17AD-7B68-D6077BA167FD}"/>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17606FDA-EDE9-8668-7872-CF0BFFB64BB3}"/>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A5E3A36A-2004-BABB-4816-C3EA59513F51}"/>
              </a:ext>
            </a:extLst>
          </p:cNvPr>
          <p:cNvSpPr/>
          <p:nvPr/>
        </p:nvSpPr>
        <p:spPr>
          <a:xfrm>
            <a:off x="1415443" y="2014091"/>
            <a:ext cx="41493" cy="1926405"/>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CB0215E-6B69-6E65-3248-E5715A2F3BF9}"/>
              </a:ext>
            </a:extLst>
          </p:cNvPr>
          <p:cNvSpPr txBox="1"/>
          <p:nvPr/>
        </p:nvSpPr>
        <p:spPr>
          <a:xfrm rot="16200000">
            <a:off x="1287997" y="2525351"/>
            <a:ext cx="1484186"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Dialyzer</a:t>
            </a:r>
          </a:p>
        </p:txBody>
      </p:sp>
      <p:grpSp>
        <p:nvGrpSpPr>
          <p:cNvPr id="35" name="Group 34">
            <a:extLst>
              <a:ext uri="{FF2B5EF4-FFF2-40B4-BE49-F238E27FC236}">
                <a16:creationId xmlns:a16="http://schemas.microsoft.com/office/drawing/2014/main" id="{127F8A4D-6E54-7A97-BCCD-4852866F8BAB}"/>
              </a:ext>
            </a:extLst>
          </p:cNvPr>
          <p:cNvGrpSpPr/>
          <p:nvPr/>
        </p:nvGrpSpPr>
        <p:grpSpPr>
          <a:xfrm>
            <a:off x="0" y="1571747"/>
            <a:ext cx="317414" cy="290212"/>
            <a:chOff x="9254971" y="4414909"/>
            <a:chExt cx="317414" cy="290212"/>
          </a:xfrm>
        </p:grpSpPr>
        <p:grpSp>
          <p:nvGrpSpPr>
            <p:cNvPr id="36" name="Group 35">
              <a:extLst>
                <a:ext uri="{FF2B5EF4-FFF2-40B4-BE49-F238E27FC236}">
                  <a16:creationId xmlns:a16="http://schemas.microsoft.com/office/drawing/2014/main" id="{737E1B18-FE2A-3B7A-A53A-C7A1C4EFA7FB}"/>
                </a:ext>
              </a:extLst>
            </p:cNvPr>
            <p:cNvGrpSpPr/>
            <p:nvPr/>
          </p:nvGrpSpPr>
          <p:grpSpPr>
            <a:xfrm>
              <a:off x="9254971" y="4454353"/>
              <a:ext cx="277847" cy="250768"/>
              <a:chOff x="9254971" y="4454353"/>
              <a:chExt cx="277847" cy="250768"/>
            </a:xfrm>
          </p:grpSpPr>
          <p:sp>
            <p:nvSpPr>
              <p:cNvPr id="38" name="Flowchart: Connector 37">
                <a:extLst>
                  <a:ext uri="{FF2B5EF4-FFF2-40B4-BE49-F238E27FC236}">
                    <a16:creationId xmlns:a16="http://schemas.microsoft.com/office/drawing/2014/main" id="{B9E11827-DA02-CF72-86F2-E7B6B5341BDA}"/>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81B89A69-F143-D5EF-04F5-350AAF390A8A}"/>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lowchart: Connector 36">
              <a:extLst>
                <a:ext uri="{FF2B5EF4-FFF2-40B4-BE49-F238E27FC236}">
                  <a16:creationId xmlns:a16="http://schemas.microsoft.com/office/drawing/2014/main" id="{75936229-6A38-8DDB-2FD8-E065C304B5F9}"/>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B3BF9890-9110-9DEC-A21E-4C6FEAD156EE}"/>
              </a:ext>
            </a:extLst>
          </p:cNvPr>
          <p:cNvGrpSpPr/>
          <p:nvPr/>
        </p:nvGrpSpPr>
        <p:grpSpPr>
          <a:xfrm>
            <a:off x="1357785" y="1829384"/>
            <a:ext cx="317414" cy="290212"/>
            <a:chOff x="9254971" y="4414909"/>
            <a:chExt cx="317414" cy="290212"/>
          </a:xfrm>
        </p:grpSpPr>
        <p:grpSp>
          <p:nvGrpSpPr>
            <p:cNvPr id="41" name="Group 40">
              <a:extLst>
                <a:ext uri="{FF2B5EF4-FFF2-40B4-BE49-F238E27FC236}">
                  <a16:creationId xmlns:a16="http://schemas.microsoft.com/office/drawing/2014/main" id="{45A4B010-0EB2-1160-CA32-C2F1E4A466F0}"/>
                </a:ext>
              </a:extLst>
            </p:cNvPr>
            <p:cNvGrpSpPr/>
            <p:nvPr/>
          </p:nvGrpSpPr>
          <p:grpSpPr>
            <a:xfrm>
              <a:off x="9254971" y="4454353"/>
              <a:ext cx="277847" cy="250768"/>
              <a:chOff x="9254971" y="4454353"/>
              <a:chExt cx="277847" cy="250768"/>
            </a:xfrm>
          </p:grpSpPr>
          <p:sp>
            <p:nvSpPr>
              <p:cNvPr id="43" name="Flowchart: Connector 42">
                <a:extLst>
                  <a:ext uri="{FF2B5EF4-FFF2-40B4-BE49-F238E27FC236}">
                    <a16:creationId xmlns:a16="http://schemas.microsoft.com/office/drawing/2014/main" id="{8214579E-404B-BE7A-9B1E-156FF75A50EB}"/>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70BA98DA-764D-4C79-F7EF-A50C860E613F}"/>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lowchart: Connector 41">
              <a:extLst>
                <a:ext uri="{FF2B5EF4-FFF2-40B4-BE49-F238E27FC236}">
                  <a16:creationId xmlns:a16="http://schemas.microsoft.com/office/drawing/2014/main" id="{697C576B-60F5-E302-FC72-8E4F8DF19092}"/>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lowchart: Connector 44">
            <a:extLst>
              <a:ext uri="{FF2B5EF4-FFF2-40B4-BE49-F238E27FC236}">
                <a16:creationId xmlns:a16="http://schemas.microsoft.com/office/drawing/2014/main" id="{566D57B0-A86A-7086-1497-C1D1DFB7B2AE}"/>
              </a:ext>
            </a:extLst>
          </p:cNvPr>
          <p:cNvSpPr/>
          <p:nvPr/>
        </p:nvSpPr>
        <p:spPr>
          <a:xfrm rot="18974392">
            <a:off x="7119199" y="2403473"/>
            <a:ext cx="220832" cy="188537"/>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a:extLst>
              <a:ext uri="{FF2B5EF4-FFF2-40B4-BE49-F238E27FC236}">
                <a16:creationId xmlns:a16="http://schemas.microsoft.com/office/drawing/2014/main" id="{785A3E2C-1483-D8FB-D981-E8010928363B}"/>
              </a:ext>
            </a:extLst>
          </p:cNvPr>
          <p:cNvSpPr/>
          <p:nvPr/>
        </p:nvSpPr>
        <p:spPr>
          <a:xfrm rot="18974392">
            <a:off x="7684959" y="2749599"/>
            <a:ext cx="220832" cy="188537"/>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E7C0B20A-2662-78A8-58E4-1184DE9771DE}"/>
              </a:ext>
            </a:extLst>
          </p:cNvPr>
          <p:cNvSpPr/>
          <p:nvPr/>
        </p:nvSpPr>
        <p:spPr>
          <a:xfrm rot="18974392">
            <a:off x="7475269" y="3924591"/>
            <a:ext cx="220832" cy="188537"/>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Connector 47">
            <a:extLst>
              <a:ext uri="{FF2B5EF4-FFF2-40B4-BE49-F238E27FC236}">
                <a16:creationId xmlns:a16="http://schemas.microsoft.com/office/drawing/2014/main" id="{CE14582D-0B42-7652-D28F-81E810C2C32A}"/>
              </a:ext>
            </a:extLst>
          </p:cNvPr>
          <p:cNvSpPr/>
          <p:nvPr/>
        </p:nvSpPr>
        <p:spPr>
          <a:xfrm rot="18974392">
            <a:off x="8035500" y="4552135"/>
            <a:ext cx="220832" cy="188537"/>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Connector 48">
            <a:extLst>
              <a:ext uri="{FF2B5EF4-FFF2-40B4-BE49-F238E27FC236}">
                <a16:creationId xmlns:a16="http://schemas.microsoft.com/office/drawing/2014/main" id="{18A67D5D-F31D-90A1-1316-324B56A227E5}"/>
              </a:ext>
            </a:extLst>
          </p:cNvPr>
          <p:cNvSpPr/>
          <p:nvPr/>
        </p:nvSpPr>
        <p:spPr>
          <a:xfrm rot="18974392">
            <a:off x="8147254" y="3619470"/>
            <a:ext cx="220832" cy="188537"/>
          </a:xfrm>
          <a:prstGeom prst="flowChartConnector">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115F5178-6202-53FC-DFF8-53E688CF38E4}"/>
              </a:ext>
            </a:extLst>
          </p:cNvPr>
          <p:cNvGrpSpPr/>
          <p:nvPr/>
        </p:nvGrpSpPr>
        <p:grpSpPr>
          <a:xfrm>
            <a:off x="1120868" y="3779395"/>
            <a:ext cx="526013" cy="490133"/>
            <a:chOff x="2981701" y="2417488"/>
            <a:chExt cx="526013" cy="490133"/>
          </a:xfrm>
        </p:grpSpPr>
        <p:pic>
          <p:nvPicPr>
            <p:cNvPr id="51" name="Graphic 50" descr="Germ with solid fill">
              <a:extLst>
                <a:ext uri="{FF2B5EF4-FFF2-40B4-BE49-F238E27FC236}">
                  <a16:creationId xmlns:a16="http://schemas.microsoft.com/office/drawing/2014/main" id="{5A17503A-FE5E-3D00-FD95-658EE208B2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8300" y="2417488"/>
              <a:ext cx="449414" cy="449414"/>
            </a:xfrm>
            <a:prstGeom prst="rect">
              <a:avLst/>
            </a:prstGeom>
          </p:spPr>
        </p:pic>
        <p:grpSp>
          <p:nvGrpSpPr>
            <p:cNvPr id="52" name="Group 51">
              <a:extLst>
                <a:ext uri="{FF2B5EF4-FFF2-40B4-BE49-F238E27FC236}">
                  <a16:creationId xmlns:a16="http://schemas.microsoft.com/office/drawing/2014/main" id="{2E4F22C7-228B-10C0-F2D5-76B7010D3C29}"/>
                </a:ext>
              </a:extLst>
            </p:cNvPr>
            <p:cNvGrpSpPr/>
            <p:nvPr/>
          </p:nvGrpSpPr>
          <p:grpSpPr>
            <a:xfrm rot="19563587">
              <a:off x="2981701" y="2634148"/>
              <a:ext cx="357665" cy="273473"/>
              <a:chOff x="9254971" y="4414909"/>
              <a:chExt cx="317414" cy="290212"/>
            </a:xfrm>
          </p:grpSpPr>
          <p:grpSp>
            <p:nvGrpSpPr>
              <p:cNvPr id="53" name="Group 52">
                <a:extLst>
                  <a:ext uri="{FF2B5EF4-FFF2-40B4-BE49-F238E27FC236}">
                    <a16:creationId xmlns:a16="http://schemas.microsoft.com/office/drawing/2014/main" id="{ED36B63C-0318-8DA6-E05A-176A80BE453D}"/>
                  </a:ext>
                </a:extLst>
              </p:cNvPr>
              <p:cNvGrpSpPr/>
              <p:nvPr/>
            </p:nvGrpSpPr>
            <p:grpSpPr>
              <a:xfrm>
                <a:off x="9254971" y="4454353"/>
                <a:ext cx="277847" cy="250768"/>
                <a:chOff x="9254971" y="4454353"/>
                <a:chExt cx="277847" cy="250768"/>
              </a:xfrm>
            </p:grpSpPr>
            <p:sp>
              <p:nvSpPr>
                <p:cNvPr id="55" name="Flowchart: Connector 54">
                  <a:extLst>
                    <a:ext uri="{FF2B5EF4-FFF2-40B4-BE49-F238E27FC236}">
                      <a16:creationId xmlns:a16="http://schemas.microsoft.com/office/drawing/2014/main" id="{CFCE3418-E3F2-8D93-4641-4ED3836686EC}"/>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F52E0712-CF3E-7E5F-CAD3-D7D82B3A9ABB}"/>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Flowchart: Connector 53">
                <a:extLst>
                  <a:ext uri="{FF2B5EF4-FFF2-40B4-BE49-F238E27FC236}">
                    <a16:creationId xmlns:a16="http://schemas.microsoft.com/office/drawing/2014/main" id="{D0C6013B-0497-251B-7201-E20315B02931}"/>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7" name="Graphic 56" descr="Germ with solid fill">
            <a:extLst>
              <a:ext uri="{FF2B5EF4-FFF2-40B4-BE49-F238E27FC236}">
                <a16:creationId xmlns:a16="http://schemas.microsoft.com/office/drawing/2014/main" id="{9A5F4551-2A56-A40F-2D78-2937600B46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28064" y="2289880"/>
            <a:ext cx="449414" cy="449414"/>
          </a:xfrm>
          <a:prstGeom prst="rect">
            <a:avLst/>
          </a:prstGeom>
        </p:spPr>
      </p:pic>
      <p:grpSp>
        <p:nvGrpSpPr>
          <p:cNvPr id="58" name="Group 57">
            <a:extLst>
              <a:ext uri="{FF2B5EF4-FFF2-40B4-BE49-F238E27FC236}">
                <a16:creationId xmlns:a16="http://schemas.microsoft.com/office/drawing/2014/main" id="{E1DDB424-29AB-59A6-ACF0-D7B06EB2AE7F}"/>
              </a:ext>
            </a:extLst>
          </p:cNvPr>
          <p:cNvGrpSpPr/>
          <p:nvPr/>
        </p:nvGrpSpPr>
        <p:grpSpPr>
          <a:xfrm>
            <a:off x="7057148" y="5622264"/>
            <a:ext cx="317414" cy="290212"/>
            <a:chOff x="9254971" y="4414909"/>
            <a:chExt cx="317414" cy="290212"/>
          </a:xfrm>
        </p:grpSpPr>
        <p:grpSp>
          <p:nvGrpSpPr>
            <p:cNvPr id="59" name="Group 58">
              <a:extLst>
                <a:ext uri="{FF2B5EF4-FFF2-40B4-BE49-F238E27FC236}">
                  <a16:creationId xmlns:a16="http://schemas.microsoft.com/office/drawing/2014/main" id="{4322F659-89CB-332A-B3CF-33C20CD411CD}"/>
                </a:ext>
              </a:extLst>
            </p:cNvPr>
            <p:cNvGrpSpPr/>
            <p:nvPr/>
          </p:nvGrpSpPr>
          <p:grpSpPr>
            <a:xfrm>
              <a:off x="9254971" y="4454353"/>
              <a:ext cx="277847" cy="250768"/>
              <a:chOff x="9254971" y="4454353"/>
              <a:chExt cx="277847" cy="250768"/>
            </a:xfrm>
          </p:grpSpPr>
          <p:sp>
            <p:nvSpPr>
              <p:cNvPr id="61" name="Flowchart: Connector 60">
                <a:extLst>
                  <a:ext uri="{FF2B5EF4-FFF2-40B4-BE49-F238E27FC236}">
                    <a16:creationId xmlns:a16="http://schemas.microsoft.com/office/drawing/2014/main" id="{3661C977-FA66-D856-78C3-8C17C3070E39}"/>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a:extLst>
                  <a:ext uri="{FF2B5EF4-FFF2-40B4-BE49-F238E27FC236}">
                    <a16:creationId xmlns:a16="http://schemas.microsoft.com/office/drawing/2014/main" id="{A1E858D4-DB9A-5862-72A8-0EAD9660FF7E}"/>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Flowchart: Connector 59">
              <a:extLst>
                <a:ext uri="{FF2B5EF4-FFF2-40B4-BE49-F238E27FC236}">
                  <a16:creationId xmlns:a16="http://schemas.microsoft.com/office/drawing/2014/main" id="{C3D4D08C-AC18-8054-8B6D-1A6F89CD6B10}"/>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Graphic 99" descr="Germ with solid fill">
            <a:extLst>
              <a:ext uri="{FF2B5EF4-FFF2-40B4-BE49-F238E27FC236}">
                <a16:creationId xmlns:a16="http://schemas.microsoft.com/office/drawing/2014/main" id="{51E0F760-6267-1B9C-4CDE-5E27804532C1}"/>
              </a:ext>
            </a:extLst>
          </p:cNvPr>
          <p:cNvSpPr/>
          <p:nvPr/>
        </p:nvSpPr>
        <p:spPr>
          <a:xfrm>
            <a:off x="5950850" y="3042273"/>
            <a:ext cx="213377" cy="243188"/>
          </a:xfrm>
          <a:custGeom>
            <a:avLst/>
            <a:gdLst>
              <a:gd name="connsiteX0" fmla="*/ 354736 w 376266"/>
              <a:gd name="connsiteY0" fmla="*/ 152634 h 390820"/>
              <a:gd name="connsiteX1" fmla="*/ 376197 w 376266"/>
              <a:gd name="connsiteY1" fmla="*/ 131232 h 390820"/>
              <a:gd name="connsiteX2" fmla="*/ 354794 w 376266"/>
              <a:gd name="connsiteY2" fmla="*/ 109772 h 390820"/>
              <a:gd name="connsiteX3" fmla="*/ 333848 w 376266"/>
              <a:gd name="connsiteY3" fmla="*/ 126538 h 390820"/>
              <a:gd name="connsiteX4" fmla="*/ 296941 w 376266"/>
              <a:gd name="connsiteY4" fmla="*/ 138840 h 390820"/>
              <a:gd name="connsiteX5" fmla="*/ 271183 w 376266"/>
              <a:gd name="connsiteY5" fmla="*/ 98410 h 390820"/>
              <a:gd name="connsiteX6" fmla="*/ 304274 w 376266"/>
              <a:gd name="connsiteY6" fmla="*/ 59563 h 390820"/>
              <a:gd name="connsiteX7" fmla="*/ 345235 w 376266"/>
              <a:gd name="connsiteY7" fmla="*/ 43590 h 390820"/>
              <a:gd name="connsiteX8" fmla="*/ 329262 w 376266"/>
              <a:gd name="connsiteY8" fmla="*/ 2629 h 390820"/>
              <a:gd name="connsiteX9" fmla="*/ 288301 w 376266"/>
              <a:gd name="connsiteY9" fmla="*/ 18602 h 390820"/>
              <a:gd name="connsiteX10" fmla="*/ 290013 w 376266"/>
              <a:gd name="connsiteY10" fmla="*/ 46928 h 390820"/>
              <a:gd name="connsiteX11" fmla="*/ 256901 w 376266"/>
              <a:gd name="connsiteY11" fmla="*/ 85799 h 390820"/>
              <a:gd name="connsiteX12" fmla="*/ 194441 w 376266"/>
              <a:gd name="connsiteY12" fmla="*/ 62503 h 390820"/>
              <a:gd name="connsiteX13" fmla="*/ 193885 w 376266"/>
              <a:gd name="connsiteY13" fmla="*/ 45266 h 390820"/>
              <a:gd name="connsiteX14" fmla="*/ 204510 w 376266"/>
              <a:gd name="connsiteY14" fmla="*/ 13368 h 390820"/>
              <a:gd name="connsiteX15" fmla="*/ 172611 w 376266"/>
              <a:gd name="connsiteY15" fmla="*/ 2742 h 390820"/>
              <a:gd name="connsiteX16" fmla="*/ 161986 w 376266"/>
              <a:gd name="connsiteY16" fmla="*/ 34641 h 390820"/>
              <a:gd name="connsiteX17" fmla="*/ 174856 w 376266"/>
              <a:gd name="connsiteY17" fmla="*/ 46248 h 390820"/>
              <a:gd name="connsiteX18" fmla="*/ 175384 w 376266"/>
              <a:gd name="connsiteY18" fmla="*/ 62618 h 390820"/>
              <a:gd name="connsiteX19" fmla="*/ 111821 w 376266"/>
              <a:gd name="connsiteY19" fmla="*/ 87851 h 390820"/>
              <a:gd name="connsiteX20" fmla="*/ 91215 w 376266"/>
              <a:gd name="connsiteY20" fmla="*/ 65372 h 390820"/>
              <a:gd name="connsiteX21" fmla="*/ 79394 w 376266"/>
              <a:gd name="connsiteY21" fmla="*/ 23031 h 390820"/>
              <a:gd name="connsiteX22" fmla="*/ 37052 w 376266"/>
              <a:gd name="connsiteY22" fmla="*/ 34852 h 390820"/>
              <a:gd name="connsiteX23" fmla="*/ 48874 w 376266"/>
              <a:gd name="connsiteY23" fmla="*/ 77194 h 390820"/>
              <a:gd name="connsiteX24" fmla="*/ 77224 w 376266"/>
              <a:gd name="connsiteY24" fmla="*/ 78306 h 390820"/>
              <a:gd name="connsiteX25" fmla="*/ 97858 w 376266"/>
              <a:gd name="connsiteY25" fmla="*/ 100815 h 390820"/>
              <a:gd name="connsiteX26" fmla="*/ 66758 w 376266"/>
              <a:gd name="connsiteY26" fmla="*/ 175160 h 390820"/>
              <a:gd name="connsiteX27" fmla="*/ 50746 w 376266"/>
              <a:gd name="connsiteY27" fmla="*/ 174728 h 390820"/>
              <a:gd name="connsiteX28" fmla="*/ 17253 w 376266"/>
              <a:gd name="connsiteY28" fmla="*/ 159045 h 390820"/>
              <a:gd name="connsiteX29" fmla="*/ 1570 w 376266"/>
              <a:gd name="connsiteY29" fmla="*/ 192539 h 390820"/>
              <a:gd name="connsiteX30" fmla="*/ 35064 w 376266"/>
              <a:gd name="connsiteY30" fmla="*/ 208221 h 390820"/>
              <a:gd name="connsiteX31" fmla="*/ 50264 w 376266"/>
              <a:gd name="connsiteY31" fmla="*/ 193773 h 390820"/>
              <a:gd name="connsiteX32" fmla="*/ 67328 w 376266"/>
              <a:gd name="connsiteY32" fmla="*/ 194235 h 390820"/>
              <a:gd name="connsiteX33" fmla="*/ 88677 w 376266"/>
              <a:gd name="connsiteY33" fmla="*/ 250223 h 390820"/>
              <a:gd name="connsiteX34" fmla="*/ 47866 w 376266"/>
              <a:gd name="connsiteY34" fmla="*/ 280502 h 390820"/>
              <a:gd name="connsiteX35" fmla="*/ 8520 w 376266"/>
              <a:gd name="connsiteY35" fmla="*/ 290417 h 390820"/>
              <a:gd name="connsiteX36" fmla="*/ 18436 w 376266"/>
              <a:gd name="connsiteY36" fmla="*/ 329763 h 390820"/>
              <a:gd name="connsiteX37" fmla="*/ 57782 w 376266"/>
              <a:gd name="connsiteY37" fmla="*/ 319848 h 390820"/>
              <a:gd name="connsiteX38" fmla="*/ 60059 w 376266"/>
              <a:gd name="connsiteY38" fmla="*/ 295173 h 390820"/>
              <a:gd name="connsiteX39" fmla="*/ 100944 w 376266"/>
              <a:gd name="connsiteY39" fmla="*/ 264839 h 390820"/>
              <a:gd name="connsiteX40" fmla="*/ 156668 w 376266"/>
              <a:gd name="connsiteY40" fmla="*/ 296698 h 390820"/>
              <a:gd name="connsiteX41" fmla="*/ 149014 w 376266"/>
              <a:gd name="connsiteY41" fmla="*/ 324252 h 390820"/>
              <a:gd name="connsiteX42" fmla="*/ 119101 w 376266"/>
              <a:gd name="connsiteY42" fmla="*/ 360743 h 390820"/>
              <a:gd name="connsiteX43" fmla="*/ 155592 w 376266"/>
              <a:gd name="connsiteY43" fmla="*/ 390656 h 390820"/>
              <a:gd name="connsiteX44" fmla="*/ 185505 w 376266"/>
              <a:gd name="connsiteY44" fmla="*/ 354164 h 390820"/>
              <a:gd name="connsiteX45" fmla="*/ 167772 w 376266"/>
              <a:gd name="connsiteY45" fmla="*/ 327892 h 390820"/>
              <a:gd name="connsiteX46" fmla="*/ 175571 w 376266"/>
              <a:gd name="connsiteY46" fmla="*/ 299815 h 390820"/>
              <a:gd name="connsiteX47" fmla="*/ 185668 w 376266"/>
              <a:gd name="connsiteY47" fmla="*/ 300272 h 390820"/>
              <a:gd name="connsiteX48" fmla="*/ 240694 w 376266"/>
              <a:gd name="connsiteY48" fmla="*/ 286786 h 390820"/>
              <a:gd name="connsiteX49" fmla="*/ 266037 w 376266"/>
              <a:gd name="connsiteY49" fmla="*/ 326609 h 390820"/>
              <a:gd name="connsiteX50" fmla="*/ 273850 w 376266"/>
              <a:gd name="connsiteY50" fmla="*/ 363104 h 390820"/>
              <a:gd name="connsiteX51" fmla="*/ 310346 w 376266"/>
              <a:gd name="connsiteY51" fmla="*/ 355291 h 390820"/>
              <a:gd name="connsiteX52" fmla="*/ 302533 w 376266"/>
              <a:gd name="connsiteY52" fmla="*/ 318796 h 390820"/>
              <a:gd name="connsiteX53" fmla="*/ 281500 w 376266"/>
              <a:gd name="connsiteY53" fmla="*/ 315421 h 390820"/>
              <a:gd name="connsiteX54" fmla="*/ 256837 w 376266"/>
              <a:gd name="connsiteY54" fmla="*/ 276667 h 390820"/>
              <a:gd name="connsiteX55" fmla="*/ 296017 w 376266"/>
              <a:gd name="connsiteY55" fmla="*/ 225923 h 390820"/>
              <a:gd name="connsiteX56" fmla="*/ 323852 w 376266"/>
              <a:gd name="connsiteY56" fmla="*/ 234561 h 390820"/>
              <a:gd name="connsiteX57" fmla="*/ 323780 w 376266"/>
              <a:gd name="connsiteY57" fmla="*/ 235978 h 390820"/>
              <a:gd name="connsiteX58" fmla="*/ 349974 w 376266"/>
              <a:gd name="connsiteY58" fmla="*/ 262271 h 390820"/>
              <a:gd name="connsiteX59" fmla="*/ 376266 w 376266"/>
              <a:gd name="connsiteY59" fmla="*/ 236077 h 390820"/>
              <a:gd name="connsiteX60" fmla="*/ 350072 w 376266"/>
              <a:gd name="connsiteY60" fmla="*/ 209784 h 390820"/>
              <a:gd name="connsiteX61" fmla="*/ 331848 w 376266"/>
              <a:gd name="connsiteY61" fmla="*/ 217097 h 390820"/>
              <a:gd name="connsiteX62" fmla="*/ 301724 w 376266"/>
              <a:gd name="connsiteY62" fmla="*/ 207747 h 390820"/>
              <a:gd name="connsiteX63" fmla="*/ 302294 w 376266"/>
              <a:gd name="connsiteY63" fmla="*/ 157138 h 390820"/>
              <a:gd name="connsiteX64" fmla="*/ 338516 w 376266"/>
              <a:gd name="connsiteY64" fmla="*/ 145065 h 390820"/>
              <a:gd name="connsiteX65" fmla="*/ 354736 w 376266"/>
              <a:gd name="connsiteY65" fmla="*/ 152634 h 390820"/>
              <a:gd name="connsiteX66" fmla="*/ 176143 w 376266"/>
              <a:gd name="connsiteY66" fmla="*/ 238359 h 390820"/>
              <a:gd name="connsiteX67" fmla="*/ 161855 w 376266"/>
              <a:gd name="connsiteY67" fmla="*/ 224072 h 390820"/>
              <a:gd name="connsiteX68" fmla="*/ 176143 w 376266"/>
              <a:gd name="connsiteY68" fmla="*/ 209784 h 390820"/>
              <a:gd name="connsiteX69" fmla="*/ 190430 w 376266"/>
              <a:gd name="connsiteY69" fmla="*/ 224072 h 390820"/>
              <a:gd name="connsiteX70" fmla="*/ 176143 w 376266"/>
              <a:gd name="connsiteY70" fmla="*/ 238359 h 390820"/>
              <a:gd name="connsiteX71" fmla="*/ 207099 w 376266"/>
              <a:gd name="connsiteY71" fmla="*/ 176447 h 390820"/>
              <a:gd name="connsiteX72" fmla="*/ 190430 w 376266"/>
              <a:gd name="connsiteY72" fmla="*/ 159778 h 390820"/>
              <a:gd name="connsiteX73" fmla="*/ 207099 w 376266"/>
              <a:gd name="connsiteY73" fmla="*/ 143109 h 390820"/>
              <a:gd name="connsiteX74" fmla="*/ 223768 w 376266"/>
              <a:gd name="connsiteY74" fmla="*/ 159778 h 390820"/>
              <a:gd name="connsiteX75" fmla="*/ 207099 w 376266"/>
              <a:gd name="connsiteY75" fmla="*/ 176447 h 390820"/>
              <a:gd name="connsiteX76" fmla="*/ 207099 w 376266"/>
              <a:gd name="connsiteY76" fmla="*/ 176447 h 390820"/>
              <a:gd name="connsiteX77" fmla="*/ 235674 w 376266"/>
              <a:gd name="connsiteY77" fmla="*/ 238359 h 390820"/>
              <a:gd name="connsiteX78" fmla="*/ 219005 w 376266"/>
              <a:gd name="connsiteY78" fmla="*/ 221691 h 390820"/>
              <a:gd name="connsiteX79" fmla="*/ 235674 w 376266"/>
              <a:gd name="connsiteY79" fmla="*/ 205022 h 390820"/>
              <a:gd name="connsiteX80" fmla="*/ 252343 w 376266"/>
              <a:gd name="connsiteY80" fmla="*/ 221691 h 390820"/>
              <a:gd name="connsiteX81" fmla="*/ 235674 w 376266"/>
              <a:gd name="connsiteY81" fmla="*/ 238359 h 390820"/>
              <a:gd name="connsiteX82" fmla="*/ 235674 w 376266"/>
              <a:gd name="connsiteY82" fmla="*/ 238359 h 39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266" h="390820">
                <a:moveTo>
                  <a:pt x="354736" y="152634"/>
                </a:moveTo>
                <a:cubicBezTo>
                  <a:pt x="366572" y="152651"/>
                  <a:pt x="376180" y="143069"/>
                  <a:pt x="376197" y="131232"/>
                </a:cubicBezTo>
                <a:cubicBezTo>
                  <a:pt x="376212" y="119396"/>
                  <a:pt x="366631" y="109788"/>
                  <a:pt x="354794" y="109772"/>
                </a:cubicBezTo>
                <a:cubicBezTo>
                  <a:pt x="344745" y="109758"/>
                  <a:pt x="336035" y="116730"/>
                  <a:pt x="333848" y="126538"/>
                </a:cubicBezTo>
                <a:lnTo>
                  <a:pt x="296941" y="138840"/>
                </a:lnTo>
                <a:cubicBezTo>
                  <a:pt x="291184" y="123757"/>
                  <a:pt x="282421" y="110002"/>
                  <a:pt x="271183" y="98410"/>
                </a:cubicBezTo>
                <a:lnTo>
                  <a:pt x="304274" y="59563"/>
                </a:lnTo>
                <a:cubicBezTo>
                  <a:pt x="319996" y="66463"/>
                  <a:pt x="338335" y="59312"/>
                  <a:pt x="345235" y="43590"/>
                </a:cubicBezTo>
                <a:cubicBezTo>
                  <a:pt x="352136" y="27868"/>
                  <a:pt x="344984" y="9529"/>
                  <a:pt x="329262" y="2629"/>
                </a:cubicBezTo>
                <a:cubicBezTo>
                  <a:pt x="313540" y="-4271"/>
                  <a:pt x="295201" y="2880"/>
                  <a:pt x="288301" y="18602"/>
                </a:cubicBezTo>
                <a:cubicBezTo>
                  <a:pt x="284278" y="27769"/>
                  <a:pt x="284915" y="38313"/>
                  <a:pt x="290013" y="46928"/>
                </a:cubicBezTo>
                <a:lnTo>
                  <a:pt x="256901" y="85799"/>
                </a:lnTo>
                <a:cubicBezTo>
                  <a:pt x="238741" y="72214"/>
                  <a:pt x="217062" y="64128"/>
                  <a:pt x="194441" y="62503"/>
                </a:cubicBezTo>
                <a:lnTo>
                  <a:pt x="193885" y="45266"/>
                </a:lnTo>
                <a:cubicBezTo>
                  <a:pt x="205627" y="39392"/>
                  <a:pt x="210384" y="25110"/>
                  <a:pt x="204510" y="13368"/>
                </a:cubicBezTo>
                <a:cubicBezTo>
                  <a:pt x="198636" y="1625"/>
                  <a:pt x="184354" y="-3132"/>
                  <a:pt x="172611" y="2742"/>
                </a:cubicBezTo>
                <a:cubicBezTo>
                  <a:pt x="160868" y="8616"/>
                  <a:pt x="156111" y="22898"/>
                  <a:pt x="161986" y="34641"/>
                </a:cubicBezTo>
                <a:cubicBezTo>
                  <a:pt x="164663" y="39992"/>
                  <a:pt x="169258" y="44137"/>
                  <a:pt x="174856" y="46248"/>
                </a:cubicBezTo>
                <a:lnTo>
                  <a:pt x="175384" y="62618"/>
                </a:lnTo>
                <a:cubicBezTo>
                  <a:pt x="152176" y="64596"/>
                  <a:pt x="130066" y="73373"/>
                  <a:pt x="111821" y="87851"/>
                </a:cubicBezTo>
                <a:lnTo>
                  <a:pt x="91215" y="65372"/>
                </a:lnTo>
                <a:cubicBezTo>
                  <a:pt x="99643" y="50415"/>
                  <a:pt x="94350" y="31459"/>
                  <a:pt x="79394" y="23031"/>
                </a:cubicBezTo>
                <a:cubicBezTo>
                  <a:pt x="64437" y="14603"/>
                  <a:pt x="45480" y="19895"/>
                  <a:pt x="37052" y="34852"/>
                </a:cubicBezTo>
                <a:cubicBezTo>
                  <a:pt x="28625" y="49809"/>
                  <a:pt x="33917" y="68765"/>
                  <a:pt x="48874" y="77194"/>
                </a:cubicBezTo>
                <a:cubicBezTo>
                  <a:pt x="57593" y="82107"/>
                  <a:pt x="68146" y="82521"/>
                  <a:pt x="77224" y="78306"/>
                </a:cubicBezTo>
                <a:lnTo>
                  <a:pt x="97858" y="100815"/>
                </a:lnTo>
                <a:cubicBezTo>
                  <a:pt x="79131" y="121207"/>
                  <a:pt x="68129" y="147508"/>
                  <a:pt x="66758" y="175160"/>
                </a:cubicBezTo>
                <a:lnTo>
                  <a:pt x="50746" y="174728"/>
                </a:lnTo>
                <a:cubicBezTo>
                  <a:pt x="45828" y="161148"/>
                  <a:pt x="30833" y="154127"/>
                  <a:pt x="17253" y="159045"/>
                </a:cubicBezTo>
                <a:cubicBezTo>
                  <a:pt x="3673" y="163963"/>
                  <a:pt x="-3348" y="178959"/>
                  <a:pt x="1570" y="192539"/>
                </a:cubicBezTo>
                <a:cubicBezTo>
                  <a:pt x="6489" y="206118"/>
                  <a:pt x="21484" y="213140"/>
                  <a:pt x="35064" y="208221"/>
                </a:cubicBezTo>
                <a:cubicBezTo>
                  <a:pt x="41924" y="205737"/>
                  <a:pt x="47434" y="200499"/>
                  <a:pt x="50264" y="193773"/>
                </a:cubicBezTo>
                <a:lnTo>
                  <a:pt x="67328" y="194235"/>
                </a:lnTo>
                <a:cubicBezTo>
                  <a:pt x="69524" y="214420"/>
                  <a:pt x="76876" y="233701"/>
                  <a:pt x="88677" y="250223"/>
                </a:cubicBezTo>
                <a:lnTo>
                  <a:pt x="47866" y="280502"/>
                </a:lnTo>
                <a:cubicBezTo>
                  <a:pt x="34263" y="272375"/>
                  <a:pt x="16647" y="276814"/>
                  <a:pt x="8520" y="290417"/>
                </a:cubicBezTo>
                <a:cubicBezTo>
                  <a:pt x="393" y="304021"/>
                  <a:pt x="4833" y="321637"/>
                  <a:pt x="18436" y="329763"/>
                </a:cubicBezTo>
                <a:cubicBezTo>
                  <a:pt x="32039" y="337890"/>
                  <a:pt x="49654" y="333451"/>
                  <a:pt x="57782" y="319848"/>
                </a:cubicBezTo>
                <a:cubicBezTo>
                  <a:pt x="62236" y="312392"/>
                  <a:pt x="63074" y="303319"/>
                  <a:pt x="60059" y="295173"/>
                </a:cubicBezTo>
                <a:lnTo>
                  <a:pt x="100944" y="264839"/>
                </a:lnTo>
                <a:cubicBezTo>
                  <a:pt x="116247" y="280367"/>
                  <a:pt x="135524" y="291388"/>
                  <a:pt x="156668" y="296698"/>
                </a:cubicBezTo>
                <a:lnTo>
                  <a:pt x="149014" y="324252"/>
                </a:lnTo>
                <a:cubicBezTo>
                  <a:pt x="130677" y="326069"/>
                  <a:pt x="117285" y="342406"/>
                  <a:pt x="119101" y="360743"/>
                </a:cubicBezTo>
                <a:cubicBezTo>
                  <a:pt x="120918" y="379080"/>
                  <a:pt x="137255" y="392472"/>
                  <a:pt x="155592" y="390656"/>
                </a:cubicBezTo>
                <a:cubicBezTo>
                  <a:pt x="173929" y="388839"/>
                  <a:pt x="187322" y="372501"/>
                  <a:pt x="185505" y="354164"/>
                </a:cubicBezTo>
                <a:cubicBezTo>
                  <a:pt x="184397" y="342979"/>
                  <a:pt x="177731" y="333103"/>
                  <a:pt x="167772" y="327892"/>
                </a:cubicBezTo>
                <a:lnTo>
                  <a:pt x="175571" y="299815"/>
                </a:lnTo>
                <a:cubicBezTo>
                  <a:pt x="178902" y="300095"/>
                  <a:pt x="182263" y="300272"/>
                  <a:pt x="185668" y="300272"/>
                </a:cubicBezTo>
                <a:cubicBezTo>
                  <a:pt x="204830" y="300292"/>
                  <a:pt x="223712" y="295664"/>
                  <a:pt x="240694" y="286786"/>
                </a:cubicBezTo>
                <a:lnTo>
                  <a:pt x="266037" y="326609"/>
                </a:lnTo>
                <a:cubicBezTo>
                  <a:pt x="258117" y="338844"/>
                  <a:pt x="261615" y="355184"/>
                  <a:pt x="273850" y="363104"/>
                </a:cubicBezTo>
                <a:cubicBezTo>
                  <a:pt x="286085" y="371025"/>
                  <a:pt x="302425" y="367527"/>
                  <a:pt x="310346" y="355291"/>
                </a:cubicBezTo>
                <a:cubicBezTo>
                  <a:pt x="318266" y="343056"/>
                  <a:pt x="314768" y="326716"/>
                  <a:pt x="302533" y="318796"/>
                </a:cubicBezTo>
                <a:cubicBezTo>
                  <a:pt x="296307" y="314766"/>
                  <a:pt x="288673" y="313541"/>
                  <a:pt x="281500" y="315421"/>
                </a:cubicBezTo>
                <a:lnTo>
                  <a:pt x="256837" y="276667"/>
                </a:lnTo>
                <a:cubicBezTo>
                  <a:pt x="274278" y="263639"/>
                  <a:pt x="287826" y="246092"/>
                  <a:pt x="296017" y="225923"/>
                </a:cubicBezTo>
                <a:lnTo>
                  <a:pt x="323852" y="234561"/>
                </a:lnTo>
                <a:cubicBezTo>
                  <a:pt x="323827" y="235033"/>
                  <a:pt x="323780" y="235500"/>
                  <a:pt x="323780" y="235978"/>
                </a:cubicBezTo>
                <a:cubicBezTo>
                  <a:pt x="323753" y="250472"/>
                  <a:pt x="335480" y="262243"/>
                  <a:pt x="349974" y="262271"/>
                </a:cubicBezTo>
                <a:cubicBezTo>
                  <a:pt x="364468" y="262298"/>
                  <a:pt x="376239" y="250571"/>
                  <a:pt x="376266" y="236077"/>
                </a:cubicBezTo>
                <a:cubicBezTo>
                  <a:pt x="376293" y="221583"/>
                  <a:pt x="364566" y="209812"/>
                  <a:pt x="350072" y="209784"/>
                </a:cubicBezTo>
                <a:cubicBezTo>
                  <a:pt x="343280" y="209772"/>
                  <a:pt x="336748" y="212393"/>
                  <a:pt x="331848" y="217097"/>
                </a:cubicBezTo>
                <a:lnTo>
                  <a:pt x="301724" y="207747"/>
                </a:lnTo>
                <a:cubicBezTo>
                  <a:pt x="305530" y="191112"/>
                  <a:pt x="305724" y="173855"/>
                  <a:pt x="302294" y="157138"/>
                </a:cubicBezTo>
                <a:lnTo>
                  <a:pt x="338516" y="145065"/>
                </a:lnTo>
                <a:cubicBezTo>
                  <a:pt x="342547" y="149849"/>
                  <a:pt x="348480" y="152617"/>
                  <a:pt x="354736" y="152634"/>
                </a:cubicBezTo>
                <a:close/>
                <a:moveTo>
                  <a:pt x="176143" y="238359"/>
                </a:moveTo>
                <a:cubicBezTo>
                  <a:pt x="168252" y="238359"/>
                  <a:pt x="161855" y="231962"/>
                  <a:pt x="161855" y="224072"/>
                </a:cubicBezTo>
                <a:cubicBezTo>
                  <a:pt x="161855" y="216181"/>
                  <a:pt x="168252" y="209784"/>
                  <a:pt x="176143" y="209784"/>
                </a:cubicBezTo>
                <a:cubicBezTo>
                  <a:pt x="184033" y="209784"/>
                  <a:pt x="190430" y="216181"/>
                  <a:pt x="190430" y="224072"/>
                </a:cubicBezTo>
                <a:cubicBezTo>
                  <a:pt x="190430" y="231962"/>
                  <a:pt x="184033" y="238359"/>
                  <a:pt x="176143" y="238359"/>
                </a:cubicBezTo>
                <a:close/>
                <a:moveTo>
                  <a:pt x="207099" y="176447"/>
                </a:moveTo>
                <a:cubicBezTo>
                  <a:pt x="197893" y="176447"/>
                  <a:pt x="190430" y="168984"/>
                  <a:pt x="190430" y="159778"/>
                </a:cubicBezTo>
                <a:cubicBezTo>
                  <a:pt x="190430" y="150572"/>
                  <a:pt x="197893" y="143109"/>
                  <a:pt x="207099" y="143109"/>
                </a:cubicBezTo>
                <a:cubicBezTo>
                  <a:pt x="216305" y="143109"/>
                  <a:pt x="223768" y="150572"/>
                  <a:pt x="223768" y="159778"/>
                </a:cubicBezTo>
                <a:cubicBezTo>
                  <a:pt x="223768" y="168984"/>
                  <a:pt x="216305" y="176446"/>
                  <a:pt x="207099" y="176447"/>
                </a:cubicBezTo>
                <a:cubicBezTo>
                  <a:pt x="207099" y="176447"/>
                  <a:pt x="207099" y="176447"/>
                  <a:pt x="207099" y="176447"/>
                </a:cubicBezTo>
                <a:close/>
                <a:moveTo>
                  <a:pt x="235674" y="238359"/>
                </a:moveTo>
                <a:cubicBezTo>
                  <a:pt x="226468" y="238359"/>
                  <a:pt x="219005" y="230897"/>
                  <a:pt x="219005" y="221691"/>
                </a:cubicBezTo>
                <a:cubicBezTo>
                  <a:pt x="219005" y="212485"/>
                  <a:pt x="226468" y="205022"/>
                  <a:pt x="235674" y="205022"/>
                </a:cubicBezTo>
                <a:cubicBezTo>
                  <a:pt x="244880" y="205022"/>
                  <a:pt x="252343" y="212485"/>
                  <a:pt x="252343" y="221691"/>
                </a:cubicBezTo>
                <a:cubicBezTo>
                  <a:pt x="252343" y="230896"/>
                  <a:pt x="244880" y="238359"/>
                  <a:pt x="235674" y="238359"/>
                </a:cubicBezTo>
                <a:cubicBezTo>
                  <a:pt x="235674" y="238359"/>
                  <a:pt x="235674" y="238359"/>
                  <a:pt x="235674" y="238359"/>
                </a:cubicBezTo>
                <a:close/>
              </a:path>
            </a:pathLst>
          </a:custGeom>
          <a:solidFill>
            <a:srgbClr val="00B050"/>
          </a:solidFill>
          <a:ln w="4763" cap="flat">
            <a:noFill/>
            <a:prstDash val="solid"/>
            <a:miter/>
          </a:ln>
        </p:spPr>
        <p:txBody>
          <a:bodyPr rtlCol="0" anchor="ctr"/>
          <a:lstStyle/>
          <a:p>
            <a:endParaRPr lang="en-US"/>
          </a:p>
        </p:txBody>
      </p:sp>
      <p:sp>
        <p:nvSpPr>
          <p:cNvPr id="64" name="Graphic 99" descr="Germ with solid fill">
            <a:extLst>
              <a:ext uri="{FF2B5EF4-FFF2-40B4-BE49-F238E27FC236}">
                <a16:creationId xmlns:a16="http://schemas.microsoft.com/office/drawing/2014/main" id="{099EE514-FE84-18D8-8C4B-E7F8116BD4B2}"/>
              </a:ext>
            </a:extLst>
          </p:cNvPr>
          <p:cNvSpPr/>
          <p:nvPr/>
        </p:nvSpPr>
        <p:spPr>
          <a:xfrm>
            <a:off x="6686095" y="3964937"/>
            <a:ext cx="213377" cy="243188"/>
          </a:xfrm>
          <a:custGeom>
            <a:avLst/>
            <a:gdLst>
              <a:gd name="connsiteX0" fmla="*/ 354736 w 376266"/>
              <a:gd name="connsiteY0" fmla="*/ 152634 h 390820"/>
              <a:gd name="connsiteX1" fmla="*/ 376197 w 376266"/>
              <a:gd name="connsiteY1" fmla="*/ 131232 h 390820"/>
              <a:gd name="connsiteX2" fmla="*/ 354794 w 376266"/>
              <a:gd name="connsiteY2" fmla="*/ 109772 h 390820"/>
              <a:gd name="connsiteX3" fmla="*/ 333848 w 376266"/>
              <a:gd name="connsiteY3" fmla="*/ 126538 h 390820"/>
              <a:gd name="connsiteX4" fmla="*/ 296941 w 376266"/>
              <a:gd name="connsiteY4" fmla="*/ 138840 h 390820"/>
              <a:gd name="connsiteX5" fmla="*/ 271183 w 376266"/>
              <a:gd name="connsiteY5" fmla="*/ 98410 h 390820"/>
              <a:gd name="connsiteX6" fmla="*/ 304274 w 376266"/>
              <a:gd name="connsiteY6" fmla="*/ 59563 h 390820"/>
              <a:gd name="connsiteX7" fmla="*/ 345235 w 376266"/>
              <a:gd name="connsiteY7" fmla="*/ 43590 h 390820"/>
              <a:gd name="connsiteX8" fmla="*/ 329262 w 376266"/>
              <a:gd name="connsiteY8" fmla="*/ 2629 h 390820"/>
              <a:gd name="connsiteX9" fmla="*/ 288301 w 376266"/>
              <a:gd name="connsiteY9" fmla="*/ 18602 h 390820"/>
              <a:gd name="connsiteX10" fmla="*/ 290013 w 376266"/>
              <a:gd name="connsiteY10" fmla="*/ 46928 h 390820"/>
              <a:gd name="connsiteX11" fmla="*/ 256901 w 376266"/>
              <a:gd name="connsiteY11" fmla="*/ 85799 h 390820"/>
              <a:gd name="connsiteX12" fmla="*/ 194441 w 376266"/>
              <a:gd name="connsiteY12" fmla="*/ 62503 h 390820"/>
              <a:gd name="connsiteX13" fmla="*/ 193885 w 376266"/>
              <a:gd name="connsiteY13" fmla="*/ 45266 h 390820"/>
              <a:gd name="connsiteX14" fmla="*/ 204510 w 376266"/>
              <a:gd name="connsiteY14" fmla="*/ 13368 h 390820"/>
              <a:gd name="connsiteX15" fmla="*/ 172611 w 376266"/>
              <a:gd name="connsiteY15" fmla="*/ 2742 h 390820"/>
              <a:gd name="connsiteX16" fmla="*/ 161986 w 376266"/>
              <a:gd name="connsiteY16" fmla="*/ 34641 h 390820"/>
              <a:gd name="connsiteX17" fmla="*/ 174856 w 376266"/>
              <a:gd name="connsiteY17" fmla="*/ 46248 h 390820"/>
              <a:gd name="connsiteX18" fmla="*/ 175384 w 376266"/>
              <a:gd name="connsiteY18" fmla="*/ 62618 h 390820"/>
              <a:gd name="connsiteX19" fmla="*/ 111821 w 376266"/>
              <a:gd name="connsiteY19" fmla="*/ 87851 h 390820"/>
              <a:gd name="connsiteX20" fmla="*/ 91215 w 376266"/>
              <a:gd name="connsiteY20" fmla="*/ 65372 h 390820"/>
              <a:gd name="connsiteX21" fmla="*/ 79394 w 376266"/>
              <a:gd name="connsiteY21" fmla="*/ 23031 h 390820"/>
              <a:gd name="connsiteX22" fmla="*/ 37052 w 376266"/>
              <a:gd name="connsiteY22" fmla="*/ 34852 h 390820"/>
              <a:gd name="connsiteX23" fmla="*/ 48874 w 376266"/>
              <a:gd name="connsiteY23" fmla="*/ 77194 h 390820"/>
              <a:gd name="connsiteX24" fmla="*/ 77224 w 376266"/>
              <a:gd name="connsiteY24" fmla="*/ 78306 h 390820"/>
              <a:gd name="connsiteX25" fmla="*/ 97858 w 376266"/>
              <a:gd name="connsiteY25" fmla="*/ 100815 h 390820"/>
              <a:gd name="connsiteX26" fmla="*/ 66758 w 376266"/>
              <a:gd name="connsiteY26" fmla="*/ 175160 h 390820"/>
              <a:gd name="connsiteX27" fmla="*/ 50746 w 376266"/>
              <a:gd name="connsiteY27" fmla="*/ 174728 h 390820"/>
              <a:gd name="connsiteX28" fmla="*/ 17253 w 376266"/>
              <a:gd name="connsiteY28" fmla="*/ 159045 h 390820"/>
              <a:gd name="connsiteX29" fmla="*/ 1570 w 376266"/>
              <a:gd name="connsiteY29" fmla="*/ 192539 h 390820"/>
              <a:gd name="connsiteX30" fmla="*/ 35064 w 376266"/>
              <a:gd name="connsiteY30" fmla="*/ 208221 h 390820"/>
              <a:gd name="connsiteX31" fmla="*/ 50264 w 376266"/>
              <a:gd name="connsiteY31" fmla="*/ 193773 h 390820"/>
              <a:gd name="connsiteX32" fmla="*/ 67328 w 376266"/>
              <a:gd name="connsiteY32" fmla="*/ 194235 h 390820"/>
              <a:gd name="connsiteX33" fmla="*/ 88677 w 376266"/>
              <a:gd name="connsiteY33" fmla="*/ 250223 h 390820"/>
              <a:gd name="connsiteX34" fmla="*/ 47866 w 376266"/>
              <a:gd name="connsiteY34" fmla="*/ 280502 h 390820"/>
              <a:gd name="connsiteX35" fmla="*/ 8520 w 376266"/>
              <a:gd name="connsiteY35" fmla="*/ 290417 h 390820"/>
              <a:gd name="connsiteX36" fmla="*/ 18436 w 376266"/>
              <a:gd name="connsiteY36" fmla="*/ 329763 h 390820"/>
              <a:gd name="connsiteX37" fmla="*/ 57782 w 376266"/>
              <a:gd name="connsiteY37" fmla="*/ 319848 h 390820"/>
              <a:gd name="connsiteX38" fmla="*/ 60059 w 376266"/>
              <a:gd name="connsiteY38" fmla="*/ 295173 h 390820"/>
              <a:gd name="connsiteX39" fmla="*/ 100944 w 376266"/>
              <a:gd name="connsiteY39" fmla="*/ 264839 h 390820"/>
              <a:gd name="connsiteX40" fmla="*/ 156668 w 376266"/>
              <a:gd name="connsiteY40" fmla="*/ 296698 h 390820"/>
              <a:gd name="connsiteX41" fmla="*/ 149014 w 376266"/>
              <a:gd name="connsiteY41" fmla="*/ 324252 h 390820"/>
              <a:gd name="connsiteX42" fmla="*/ 119101 w 376266"/>
              <a:gd name="connsiteY42" fmla="*/ 360743 h 390820"/>
              <a:gd name="connsiteX43" fmla="*/ 155592 w 376266"/>
              <a:gd name="connsiteY43" fmla="*/ 390656 h 390820"/>
              <a:gd name="connsiteX44" fmla="*/ 185505 w 376266"/>
              <a:gd name="connsiteY44" fmla="*/ 354164 h 390820"/>
              <a:gd name="connsiteX45" fmla="*/ 167772 w 376266"/>
              <a:gd name="connsiteY45" fmla="*/ 327892 h 390820"/>
              <a:gd name="connsiteX46" fmla="*/ 175571 w 376266"/>
              <a:gd name="connsiteY46" fmla="*/ 299815 h 390820"/>
              <a:gd name="connsiteX47" fmla="*/ 185668 w 376266"/>
              <a:gd name="connsiteY47" fmla="*/ 300272 h 390820"/>
              <a:gd name="connsiteX48" fmla="*/ 240694 w 376266"/>
              <a:gd name="connsiteY48" fmla="*/ 286786 h 390820"/>
              <a:gd name="connsiteX49" fmla="*/ 266037 w 376266"/>
              <a:gd name="connsiteY49" fmla="*/ 326609 h 390820"/>
              <a:gd name="connsiteX50" fmla="*/ 273850 w 376266"/>
              <a:gd name="connsiteY50" fmla="*/ 363104 h 390820"/>
              <a:gd name="connsiteX51" fmla="*/ 310346 w 376266"/>
              <a:gd name="connsiteY51" fmla="*/ 355291 h 390820"/>
              <a:gd name="connsiteX52" fmla="*/ 302533 w 376266"/>
              <a:gd name="connsiteY52" fmla="*/ 318796 h 390820"/>
              <a:gd name="connsiteX53" fmla="*/ 281500 w 376266"/>
              <a:gd name="connsiteY53" fmla="*/ 315421 h 390820"/>
              <a:gd name="connsiteX54" fmla="*/ 256837 w 376266"/>
              <a:gd name="connsiteY54" fmla="*/ 276667 h 390820"/>
              <a:gd name="connsiteX55" fmla="*/ 296017 w 376266"/>
              <a:gd name="connsiteY55" fmla="*/ 225923 h 390820"/>
              <a:gd name="connsiteX56" fmla="*/ 323852 w 376266"/>
              <a:gd name="connsiteY56" fmla="*/ 234561 h 390820"/>
              <a:gd name="connsiteX57" fmla="*/ 323780 w 376266"/>
              <a:gd name="connsiteY57" fmla="*/ 235978 h 390820"/>
              <a:gd name="connsiteX58" fmla="*/ 349974 w 376266"/>
              <a:gd name="connsiteY58" fmla="*/ 262271 h 390820"/>
              <a:gd name="connsiteX59" fmla="*/ 376266 w 376266"/>
              <a:gd name="connsiteY59" fmla="*/ 236077 h 390820"/>
              <a:gd name="connsiteX60" fmla="*/ 350072 w 376266"/>
              <a:gd name="connsiteY60" fmla="*/ 209784 h 390820"/>
              <a:gd name="connsiteX61" fmla="*/ 331848 w 376266"/>
              <a:gd name="connsiteY61" fmla="*/ 217097 h 390820"/>
              <a:gd name="connsiteX62" fmla="*/ 301724 w 376266"/>
              <a:gd name="connsiteY62" fmla="*/ 207747 h 390820"/>
              <a:gd name="connsiteX63" fmla="*/ 302294 w 376266"/>
              <a:gd name="connsiteY63" fmla="*/ 157138 h 390820"/>
              <a:gd name="connsiteX64" fmla="*/ 338516 w 376266"/>
              <a:gd name="connsiteY64" fmla="*/ 145065 h 390820"/>
              <a:gd name="connsiteX65" fmla="*/ 354736 w 376266"/>
              <a:gd name="connsiteY65" fmla="*/ 152634 h 390820"/>
              <a:gd name="connsiteX66" fmla="*/ 176143 w 376266"/>
              <a:gd name="connsiteY66" fmla="*/ 238359 h 390820"/>
              <a:gd name="connsiteX67" fmla="*/ 161855 w 376266"/>
              <a:gd name="connsiteY67" fmla="*/ 224072 h 390820"/>
              <a:gd name="connsiteX68" fmla="*/ 176143 w 376266"/>
              <a:gd name="connsiteY68" fmla="*/ 209784 h 390820"/>
              <a:gd name="connsiteX69" fmla="*/ 190430 w 376266"/>
              <a:gd name="connsiteY69" fmla="*/ 224072 h 390820"/>
              <a:gd name="connsiteX70" fmla="*/ 176143 w 376266"/>
              <a:gd name="connsiteY70" fmla="*/ 238359 h 390820"/>
              <a:gd name="connsiteX71" fmla="*/ 207099 w 376266"/>
              <a:gd name="connsiteY71" fmla="*/ 176447 h 390820"/>
              <a:gd name="connsiteX72" fmla="*/ 190430 w 376266"/>
              <a:gd name="connsiteY72" fmla="*/ 159778 h 390820"/>
              <a:gd name="connsiteX73" fmla="*/ 207099 w 376266"/>
              <a:gd name="connsiteY73" fmla="*/ 143109 h 390820"/>
              <a:gd name="connsiteX74" fmla="*/ 223768 w 376266"/>
              <a:gd name="connsiteY74" fmla="*/ 159778 h 390820"/>
              <a:gd name="connsiteX75" fmla="*/ 207099 w 376266"/>
              <a:gd name="connsiteY75" fmla="*/ 176447 h 390820"/>
              <a:gd name="connsiteX76" fmla="*/ 207099 w 376266"/>
              <a:gd name="connsiteY76" fmla="*/ 176447 h 390820"/>
              <a:gd name="connsiteX77" fmla="*/ 235674 w 376266"/>
              <a:gd name="connsiteY77" fmla="*/ 238359 h 390820"/>
              <a:gd name="connsiteX78" fmla="*/ 219005 w 376266"/>
              <a:gd name="connsiteY78" fmla="*/ 221691 h 390820"/>
              <a:gd name="connsiteX79" fmla="*/ 235674 w 376266"/>
              <a:gd name="connsiteY79" fmla="*/ 205022 h 390820"/>
              <a:gd name="connsiteX80" fmla="*/ 252343 w 376266"/>
              <a:gd name="connsiteY80" fmla="*/ 221691 h 390820"/>
              <a:gd name="connsiteX81" fmla="*/ 235674 w 376266"/>
              <a:gd name="connsiteY81" fmla="*/ 238359 h 390820"/>
              <a:gd name="connsiteX82" fmla="*/ 235674 w 376266"/>
              <a:gd name="connsiteY82" fmla="*/ 238359 h 39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266" h="390820">
                <a:moveTo>
                  <a:pt x="354736" y="152634"/>
                </a:moveTo>
                <a:cubicBezTo>
                  <a:pt x="366572" y="152651"/>
                  <a:pt x="376180" y="143069"/>
                  <a:pt x="376197" y="131232"/>
                </a:cubicBezTo>
                <a:cubicBezTo>
                  <a:pt x="376212" y="119396"/>
                  <a:pt x="366631" y="109788"/>
                  <a:pt x="354794" y="109772"/>
                </a:cubicBezTo>
                <a:cubicBezTo>
                  <a:pt x="344745" y="109758"/>
                  <a:pt x="336035" y="116730"/>
                  <a:pt x="333848" y="126538"/>
                </a:cubicBezTo>
                <a:lnTo>
                  <a:pt x="296941" y="138840"/>
                </a:lnTo>
                <a:cubicBezTo>
                  <a:pt x="291184" y="123757"/>
                  <a:pt x="282421" y="110002"/>
                  <a:pt x="271183" y="98410"/>
                </a:cubicBezTo>
                <a:lnTo>
                  <a:pt x="304274" y="59563"/>
                </a:lnTo>
                <a:cubicBezTo>
                  <a:pt x="319996" y="66463"/>
                  <a:pt x="338335" y="59312"/>
                  <a:pt x="345235" y="43590"/>
                </a:cubicBezTo>
                <a:cubicBezTo>
                  <a:pt x="352136" y="27868"/>
                  <a:pt x="344984" y="9529"/>
                  <a:pt x="329262" y="2629"/>
                </a:cubicBezTo>
                <a:cubicBezTo>
                  <a:pt x="313540" y="-4271"/>
                  <a:pt x="295201" y="2880"/>
                  <a:pt x="288301" y="18602"/>
                </a:cubicBezTo>
                <a:cubicBezTo>
                  <a:pt x="284278" y="27769"/>
                  <a:pt x="284915" y="38313"/>
                  <a:pt x="290013" y="46928"/>
                </a:cubicBezTo>
                <a:lnTo>
                  <a:pt x="256901" y="85799"/>
                </a:lnTo>
                <a:cubicBezTo>
                  <a:pt x="238741" y="72214"/>
                  <a:pt x="217062" y="64128"/>
                  <a:pt x="194441" y="62503"/>
                </a:cubicBezTo>
                <a:lnTo>
                  <a:pt x="193885" y="45266"/>
                </a:lnTo>
                <a:cubicBezTo>
                  <a:pt x="205627" y="39392"/>
                  <a:pt x="210384" y="25110"/>
                  <a:pt x="204510" y="13368"/>
                </a:cubicBezTo>
                <a:cubicBezTo>
                  <a:pt x="198636" y="1625"/>
                  <a:pt x="184354" y="-3132"/>
                  <a:pt x="172611" y="2742"/>
                </a:cubicBezTo>
                <a:cubicBezTo>
                  <a:pt x="160868" y="8616"/>
                  <a:pt x="156111" y="22898"/>
                  <a:pt x="161986" y="34641"/>
                </a:cubicBezTo>
                <a:cubicBezTo>
                  <a:pt x="164663" y="39992"/>
                  <a:pt x="169258" y="44137"/>
                  <a:pt x="174856" y="46248"/>
                </a:cubicBezTo>
                <a:lnTo>
                  <a:pt x="175384" y="62618"/>
                </a:lnTo>
                <a:cubicBezTo>
                  <a:pt x="152176" y="64596"/>
                  <a:pt x="130066" y="73373"/>
                  <a:pt x="111821" y="87851"/>
                </a:cubicBezTo>
                <a:lnTo>
                  <a:pt x="91215" y="65372"/>
                </a:lnTo>
                <a:cubicBezTo>
                  <a:pt x="99643" y="50415"/>
                  <a:pt x="94350" y="31459"/>
                  <a:pt x="79394" y="23031"/>
                </a:cubicBezTo>
                <a:cubicBezTo>
                  <a:pt x="64437" y="14603"/>
                  <a:pt x="45480" y="19895"/>
                  <a:pt x="37052" y="34852"/>
                </a:cubicBezTo>
                <a:cubicBezTo>
                  <a:pt x="28625" y="49809"/>
                  <a:pt x="33917" y="68765"/>
                  <a:pt x="48874" y="77194"/>
                </a:cubicBezTo>
                <a:cubicBezTo>
                  <a:pt x="57593" y="82107"/>
                  <a:pt x="68146" y="82521"/>
                  <a:pt x="77224" y="78306"/>
                </a:cubicBezTo>
                <a:lnTo>
                  <a:pt x="97858" y="100815"/>
                </a:lnTo>
                <a:cubicBezTo>
                  <a:pt x="79131" y="121207"/>
                  <a:pt x="68129" y="147508"/>
                  <a:pt x="66758" y="175160"/>
                </a:cubicBezTo>
                <a:lnTo>
                  <a:pt x="50746" y="174728"/>
                </a:lnTo>
                <a:cubicBezTo>
                  <a:pt x="45828" y="161148"/>
                  <a:pt x="30833" y="154127"/>
                  <a:pt x="17253" y="159045"/>
                </a:cubicBezTo>
                <a:cubicBezTo>
                  <a:pt x="3673" y="163963"/>
                  <a:pt x="-3348" y="178959"/>
                  <a:pt x="1570" y="192539"/>
                </a:cubicBezTo>
                <a:cubicBezTo>
                  <a:pt x="6489" y="206118"/>
                  <a:pt x="21484" y="213140"/>
                  <a:pt x="35064" y="208221"/>
                </a:cubicBezTo>
                <a:cubicBezTo>
                  <a:pt x="41924" y="205737"/>
                  <a:pt x="47434" y="200499"/>
                  <a:pt x="50264" y="193773"/>
                </a:cubicBezTo>
                <a:lnTo>
                  <a:pt x="67328" y="194235"/>
                </a:lnTo>
                <a:cubicBezTo>
                  <a:pt x="69524" y="214420"/>
                  <a:pt x="76876" y="233701"/>
                  <a:pt x="88677" y="250223"/>
                </a:cubicBezTo>
                <a:lnTo>
                  <a:pt x="47866" y="280502"/>
                </a:lnTo>
                <a:cubicBezTo>
                  <a:pt x="34263" y="272375"/>
                  <a:pt x="16647" y="276814"/>
                  <a:pt x="8520" y="290417"/>
                </a:cubicBezTo>
                <a:cubicBezTo>
                  <a:pt x="393" y="304021"/>
                  <a:pt x="4833" y="321637"/>
                  <a:pt x="18436" y="329763"/>
                </a:cubicBezTo>
                <a:cubicBezTo>
                  <a:pt x="32039" y="337890"/>
                  <a:pt x="49654" y="333451"/>
                  <a:pt x="57782" y="319848"/>
                </a:cubicBezTo>
                <a:cubicBezTo>
                  <a:pt x="62236" y="312392"/>
                  <a:pt x="63074" y="303319"/>
                  <a:pt x="60059" y="295173"/>
                </a:cubicBezTo>
                <a:lnTo>
                  <a:pt x="100944" y="264839"/>
                </a:lnTo>
                <a:cubicBezTo>
                  <a:pt x="116247" y="280367"/>
                  <a:pt x="135524" y="291388"/>
                  <a:pt x="156668" y="296698"/>
                </a:cubicBezTo>
                <a:lnTo>
                  <a:pt x="149014" y="324252"/>
                </a:lnTo>
                <a:cubicBezTo>
                  <a:pt x="130677" y="326069"/>
                  <a:pt x="117285" y="342406"/>
                  <a:pt x="119101" y="360743"/>
                </a:cubicBezTo>
                <a:cubicBezTo>
                  <a:pt x="120918" y="379080"/>
                  <a:pt x="137255" y="392472"/>
                  <a:pt x="155592" y="390656"/>
                </a:cubicBezTo>
                <a:cubicBezTo>
                  <a:pt x="173929" y="388839"/>
                  <a:pt x="187322" y="372501"/>
                  <a:pt x="185505" y="354164"/>
                </a:cubicBezTo>
                <a:cubicBezTo>
                  <a:pt x="184397" y="342979"/>
                  <a:pt x="177731" y="333103"/>
                  <a:pt x="167772" y="327892"/>
                </a:cubicBezTo>
                <a:lnTo>
                  <a:pt x="175571" y="299815"/>
                </a:lnTo>
                <a:cubicBezTo>
                  <a:pt x="178902" y="300095"/>
                  <a:pt x="182263" y="300272"/>
                  <a:pt x="185668" y="300272"/>
                </a:cubicBezTo>
                <a:cubicBezTo>
                  <a:pt x="204830" y="300292"/>
                  <a:pt x="223712" y="295664"/>
                  <a:pt x="240694" y="286786"/>
                </a:cubicBezTo>
                <a:lnTo>
                  <a:pt x="266037" y="326609"/>
                </a:lnTo>
                <a:cubicBezTo>
                  <a:pt x="258117" y="338844"/>
                  <a:pt x="261615" y="355184"/>
                  <a:pt x="273850" y="363104"/>
                </a:cubicBezTo>
                <a:cubicBezTo>
                  <a:pt x="286085" y="371025"/>
                  <a:pt x="302425" y="367527"/>
                  <a:pt x="310346" y="355291"/>
                </a:cubicBezTo>
                <a:cubicBezTo>
                  <a:pt x="318266" y="343056"/>
                  <a:pt x="314768" y="326716"/>
                  <a:pt x="302533" y="318796"/>
                </a:cubicBezTo>
                <a:cubicBezTo>
                  <a:pt x="296307" y="314766"/>
                  <a:pt x="288673" y="313541"/>
                  <a:pt x="281500" y="315421"/>
                </a:cubicBezTo>
                <a:lnTo>
                  <a:pt x="256837" y="276667"/>
                </a:lnTo>
                <a:cubicBezTo>
                  <a:pt x="274278" y="263639"/>
                  <a:pt x="287826" y="246092"/>
                  <a:pt x="296017" y="225923"/>
                </a:cubicBezTo>
                <a:lnTo>
                  <a:pt x="323852" y="234561"/>
                </a:lnTo>
                <a:cubicBezTo>
                  <a:pt x="323827" y="235033"/>
                  <a:pt x="323780" y="235500"/>
                  <a:pt x="323780" y="235978"/>
                </a:cubicBezTo>
                <a:cubicBezTo>
                  <a:pt x="323753" y="250472"/>
                  <a:pt x="335480" y="262243"/>
                  <a:pt x="349974" y="262271"/>
                </a:cubicBezTo>
                <a:cubicBezTo>
                  <a:pt x="364468" y="262298"/>
                  <a:pt x="376239" y="250571"/>
                  <a:pt x="376266" y="236077"/>
                </a:cubicBezTo>
                <a:cubicBezTo>
                  <a:pt x="376293" y="221583"/>
                  <a:pt x="364566" y="209812"/>
                  <a:pt x="350072" y="209784"/>
                </a:cubicBezTo>
                <a:cubicBezTo>
                  <a:pt x="343280" y="209772"/>
                  <a:pt x="336748" y="212393"/>
                  <a:pt x="331848" y="217097"/>
                </a:cubicBezTo>
                <a:lnTo>
                  <a:pt x="301724" y="207747"/>
                </a:lnTo>
                <a:cubicBezTo>
                  <a:pt x="305530" y="191112"/>
                  <a:pt x="305724" y="173855"/>
                  <a:pt x="302294" y="157138"/>
                </a:cubicBezTo>
                <a:lnTo>
                  <a:pt x="338516" y="145065"/>
                </a:lnTo>
                <a:cubicBezTo>
                  <a:pt x="342547" y="149849"/>
                  <a:pt x="348480" y="152617"/>
                  <a:pt x="354736" y="152634"/>
                </a:cubicBezTo>
                <a:close/>
                <a:moveTo>
                  <a:pt x="176143" y="238359"/>
                </a:moveTo>
                <a:cubicBezTo>
                  <a:pt x="168252" y="238359"/>
                  <a:pt x="161855" y="231962"/>
                  <a:pt x="161855" y="224072"/>
                </a:cubicBezTo>
                <a:cubicBezTo>
                  <a:pt x="161855" y="216181"/>
                  <a:pt x="168252" y="209784"/>
                  <a:pt x="176143" y="209784"/>
                </a:cubicBezTo>
                <a:cubicBezTo>
                  <a:pt x="184033" y="209784"/>
                  <a:pt x="190430" y="216181"/>
                  <a:pt x="190430" y="224072"/>
                </a:cubicBezTo>
                <a:cubicBezTo>
                  <a:pt x="190430" y="231962"/>
                  <a:pt x="184033" y="238359"/>
                  <a:pt x="176143" y="238359"/>
                </a:cubicBezTo>
                <a:close/>
                <a:moveTo>
                  <a:pt x="207099" y="176447"/>
                </a:moveTo>
                <a:cubicBezTo>
                  <a:pt x="197893" y="176447"/>
                  <a:pt x="190430" y="168984"/>
                  <a:pt x="190430" y="159778"/>
                </a:cubicBezTo>
                <a:cubicBezTo>
                  <a:pt x="190430" y="150572"/>
                  <a:pt x="197893" y="143109"/>
                  <a:pt x="207099" y="143109"/>
                </a:cubicBezTo>
                <a:cubicBezTo>
                  <a:pt x="216305" y="143109"/>
                  <a:pt x="223768" y="150572"/>
                  <a:pt x="223768" y="159778"/>
                </a:cubicBezTo>
                <a:cubicBezTo>
                  <a:pt x="223768" y="168984"/>
                  <a:pt x="216305" y="176446"/>
                  <a:pt x="207099" y="176447"/>
                </a:cubicBezTo>
                <a:cubicBezTo>
                  <a:pt x="207099" y="176447"/>
                  <a:pt x="207099" y="176447"/>
                  <a:pt x="207099" y="176447"/>
                </a:cubicBezTo>
                <a:close/>
                <a:moveTo>
                  <a:pt x="235674" y="238359"/>
                </a:moveTo>
                <a:cubicBezTo>
                  <a:pt x="226468" y="238359"/>
                  <a:pt x="219005" y="230897"/>
                  <a:pt x="219005" y="221691"/>
                </a:cubicBezTo>
                <a:cubicBezTo>
                  <a:pt x="219005" y="212485"/>
                  <a:pt x="226468" y="205022"/>
                  <a:pt x="235674" y="205022"/>
                </a:cubicBezTo>
                <a:cubicBezTo>
                  <a:pt x="244880" y="205022"/>
                  <a:pt x="252343" y="212485"/>
                  <a:pt x="252343" y="221691"/>
                </a:cubicBezTo>
                <a:cubicBezTo>
                  <a:pt x="252343" y="230896"/>
                  <a:pt x="244880" y="238359"/>
                  <a:pt x="235674" y="238359"/>
                </a:cubicBezTo>
                <a:cubicBezTo>
                  <a:pt x="235674" y="238359"/>
                  <a:pt x="235674" y="238359"/>
                  <a:pt x="235674" y="238359"/>
                </a:cubicBezTo>
                <a:close/>
              </a:path>
            </a:pathLst>
          </a:custGeom>
          <a:solidFill>
            <a:srgbClr val="00B050"/>
          </a:solidFill>
          <a:ln w="4763" cap="flat">
            <a:noFill/>
            <a:prstDash val="solid"/>
            <a:miter/>
          </a:ln>
        </p:spPr>
        <p:txBody>
          <a:bodyPr rtlCol="0" anchor="ctr"/>
          <a:lstStyle/>
          <a:p>
            <a:endParaRPr lang="en-US"/>
          </a:p>
        </p:txBody>
      </p:sp>
      <p:sp>
        <p:nvSpPr>
          <p:cNvPr id="65" name="Flowchart: Connector 64">
            <a:extLst>
              <a:ext uri="{FF2B5EF4-FFF2-40B4-BE49-F238E27FC236}">
                <a16:creationId xmlns:a16="http://schemas.microsoft.com/office/drawing/2014/main" id="{FA9DE6D2-2D19-343C-DA9A-0BC18C1C13A2}"/>
              </a:ext>
            </a:extLst>
          </p:cNvPr>
          <p:cNvSpPr/>
          <p:nvPr/>
        </p:nvSpPr>
        <p:spPr>
          <a:xfrm rot="18974392">
            <a:off x="5921790" y="3855314"/>
            <a:ext cx="190592" cy="170363"/>
          </a:xfrm>
          <a:prstGeom prst="flowChartConnector">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Connector 65">
            <a:extLst>
              <a:ext uri="{FF2B5EF4-FFF2-40B4-BE49-F238E27FC236}">
                <a16:creationId xmlns:a16="http://schemas.microsoft.com/office/drawing/2014/main" id="{77268734-FE27-762A-5EF6-94CC6B28C90E}"/>
              </a:ext>
            </a:extLst>
          </p:cNvPr>
          <p:cNvSpPr/>
          <p:nvPr/>
        </p:nvSpPr>
        <p:spPr>
          <a:xfrm rot="18974392">
            <a:off x="6759748" y="5194706"/>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AAFE0C66-5C0E-97CE-9AE2-833F6E06A709}"/>
              </a:ext>
            </a:extLst>
          </p:cNvPr>
          <p:cNvSpPr/>
          <p:nvPr/>
        </p:nvSpPr>
        <p:spPr>
          <a:xfrm rot="18974392">
            <a:off x="6196673" y="2706466"/>
            <a:ext cx="190592" cy="170363"/>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63E9C512-7E01-C679-0257-D755BA2D2811}"/>
              </a:ext>
            </a:extLst>
          </p:cNvPr>
          <p:cNvSpPr/>
          <p:nvPr/>
        </p:nvSpPr>
        <p:spPr>
          <a:xfrm rot="18974392">
            <a:off x="8069096" y="5066551"/>
            <a:ext cx="220832" cy="188537"/>
          </a:xfrm>
          <a:prstGeom prst="flowChartConnector">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F5079E6D-A937-2621-C28C-0766EF7C2B66}"/>
              </a:ext>
            </a:extLst>
          </p:cNvPr>
          <p:cNvSpPr/>
          <p:nvPr/>
        </p:nvSpPr>
        <p:spPr>
          <a:xfrm rot="18974392">
            <a:off x="7534959" y="3223023"/>
            <a:ext cx="220832" cy="188537"/>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73017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52 -0.00231 C 0.0237 -0.02407 0.04401 -0.04606 0.05755 -0.0581 C 0.07109 -0.07014 0.07539 -0.07338 0.08464 -0.07523 C 0.09375 -0.07685 0.10716 -0.07778 0.1125 -0.06898 C 0.11784 -0.06018 0.11667 -0.03981 0.1168 -0.02245 C 0.11706 -0.00509 0.11224 0.02546 0.11341 0.03496 " pathEditMode="relative" ptsTypes="AAAAAA">
                                      <p:cBhvr>
                                        <p:cTn id="6" dur="2000" fill="hold"/>
                                        <p:tgtEl>
                                          <p:spTgt spid="35"/>
                                        </p:tgtEl>
                                        <p:attrNameLst>
                                          <p:attrName>ppt_x</p:attrName>
                                          <p:attrName>ppt_y</p:attrName>
                                        </p:attrNameLst>
                                      </p:cBhvr>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3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par>
                          <p:cTn id="12" fill="hold">
                            <p:stCondLst>
                              <p:cond delay="2000"/>
                            </p:stCondLst>
                            <p:childTnLst>
                              <p:par>
                                <p:cTn id="13" presetID="0" presetClass="path" presetSubtype="0" accel="50000" decel="50000" fill="hold" nodeType="afterEffect">
                                  <p:stCondLst>
                                    <p:cond delay="0"/>
                                  </p:stCondLst>
                                  <p:childTnLst>
                                    <p:animMotion origin="layout" path="M 0.00117 0.0007 C 0.01471 0.01435 0.02838 0.02824 0.02122 0.03472 C 0.01406 0.04121 -0.04154 0.03704 -0.04154 0.03935 C -0.04154 0.04167 0.02018 0.04491 0.02122 0.04861 C 0.02226 0.05232 -0.0349 0.05718 -0.03555 0.06111 C -0.03607 0.06482 0.01784 0.06783 0.01771 0.07176 C 0.01758 0.07593 -0.03685 0.08195 -0.03633 0.08588 C -0.03594 0.08958 0.02005 0.09121 0.02031 0.09514 C 0.0207 0.09908 -0.03425 0.1044 -0.03464 0.10903 C -0.03503 0.11366 0.01745 0.11852 0.01771 0.12292 C 0.01797 0.12732 -0.03216 0.13195 -0.03281 0.13542 C -0.03359 0.13866 0.0138 0.14028 0.01341 0.14306 C 0.01289 0.14607 -0.03724 0.14908 -0.03555 0.15255 C -0.03372 0.15579 0.02357 0.15903 0.02383 0.1632 C 0.02409 0.16759 -0.03346 0.17384 -0.03372 0.17871 C -0.03399 0.1838 0.02266 0.1875 0.02213 0.19283 C 0.02148 0.19792 -0.03685 0.20579 -0.03724 0.20972 C -0.03763 0.21389 0.01953 0.21366 0.01953 0.21759 C 0.01953 0.22153 -0.03828 0.22778 -0.03724 0.2331 C -0.0362 0.2382 0.02565 0.24537 0.02565 0.24861 C 0.02565 0.25162 -0.03594 0.24908 -0.03724 0.25162 C -0.03854 0.25417 0.01549 0.25996 0.01771 0.26412 C 0.01992 0.26829 -0.02005 0.27199 -0.02409 0.27639 C -0.02826 0.28079 -0.02461 0.29977 -0.00664 0.29051 " pathEditMode="relative" rAng="0" ptsTypes="AAAAAAAAAAAAAAAAAAAAAAAA">
                                      <p:cBhvr>
                                        <p:cTn id="14" dur="2000" fill="hold"/>
                                        <p:tgtEl>
                                          <p:spTgt spid="40"/>
                                        </p:tgtEl>
                                        <p:attrNameLst>
                                          <p:attrName>ppt_x</p:attrName>
                                          <p:attrName>ppt_y</p:attrName>
                                        </p:attrNameLst>
                                      </p:cBhvr>
                                      <p:rCtr x="-911" y="14606"/>
                                    </p:animMotion>
                                  </p:childTnLst>
                                </p:cTn>
                              </p:par>
                            </p:childTnLst>
                          </p:cTn>
                        </p:par>
                        <p:par>
                          <p:cTn id="15" fill="hold">
                            <p:stCondLst>
                              <p:cond delay="4000"/>
                            </p:stCondLst>
                            <p:childTnLst>
                              <p:par>
                                <p:cTn id="16" presetID="1" presetClass="exit" presetSubtype="0" fill="hold" nodeType="afterEffect">
                                  <p:stCondLst>
                                    <p:cond delay="0"/>
                                  </p:stCondLst>
                                  <p:childTnLst>
                                    <p:set>
                                      <p:cBhvr>
                                        <p:cTn id="17" dur="1" fill="hold">
                                          <p:stCondLst>
                                            <p:cond delay="0"/>
                                          </p:stCondLst>
                                        </p:cTn>
                                        <p:tgtEl>
                                          <p:spTgt spid="40"/>
                                        </p:tgtEl>
                                        <p:attrNameLst>
                                          <p:attrName>style.visibility</p:attrName>
                                        </p:attrNameLst>
                                      </p:cBhvr>
                                      <p:to>
                                        <p:strVal val="hidden"/>
                                      </p:to>
                                    </p:set>
                                  </p:childTnLst>
                                </p:cTn>
                              </p:par>
                            </p:childTnLst>
                          </p:cTn>
                        </p:par>
                        <p:par>
                          <p:cTn id="18" fill="hold">
                            <p:stCondLst>
                              <p:cond delay="4000"/>
                            </p:stCondLst>
                            <p:childTnLst>
                              <p:par>
                                <p:cTn id="19" presetID="1" presetClass="entr" presetSubtype="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01042 0.01319 C 0.00951 0.04884 0.00847 0.08472 0.01133 0.10463 C 0.01406 0.12453 0.01328 0.13564 0.02695 0.1324 C 0.04063 0.12939 0.06901 0.12013 0.09323 0.08588 C 0.11758 0.05185 0.14909 -0.01644 0.17266 -0.07223 C 0.1961 -0.12801 0.21524 -0.20162 0.23451 -0.24885 C 0.25391 -0.2963 0.26758 -0.32871 0.28854 -0.35579 C 0.30964 -0.38311 0.33529 -0.40417 0.36094 -0.41181 C 0.38672 -0.41922 0.42552 -0.40649 0.44297 -0.40093 C 0.46042 -0.39514 0.45899 -0.39491 0.46563 -0.37755 C 0.47227 -0.36019 0.47995 -0.32338 0.48307 -0.297 C 0.48633 -0.27061 0.47708 -0.22917 0.4849 -0.21945 " pathEditMode="relative" ptsTypes="AAAAAAAAAAAA">
                                      <p:cBhvr>
                                        <p:cTn id="22" dur="3000" fill="hold"/>
                                        <p:tgtEl>
                                          <p:spTgt spid="50"/>
                                        </p:tgtEl>
                                        <p:attrNameLst>
                                          <p:attrName>ppt_x</p:attrName>
                                          <p:attrName>ppt_y</p:attrName>
                                        </p:attrNameLst>
                                      </p:cBhvr>
                                    </p:animMotion>
                                  </p:childTnLst>
                                </p:cTn>
                              </p:par>
                            </p:childTnLst>
                          </p:cTn>
                        </p:par>
                        <p:par>
                          <p:cTn id="23" fill="hold">
                            <p:stCondLst>
                              <p:cond delay="7000"/>
                            </p:stCondLst>
                            <p:childTnLst>
                              <p:par>
                                <p:cTn id="24" presetID="1" presetClass="exit" presetSubtype="0" fill="hold" nodeType="afterEffect">
                                  <p:stCondLst>
                                    <p:cond delay="0"/>
                                  </p:stCondLst>
                                  <p:childTnLst>
                                    <p:set>
                                      <p:cBhvr>
                                        <p:cTn id="25" dur="1" fill="hold">
                                          <p:stCondLst>
                                            <p:cond delay="0"/>
                                          </p:stCondLst>
                                        </p:cTn>
                                        <p:tgtEl>
                                          <p:spTgt spid="50"/>
                                        </p:tgtEl>
                                        <p:attrNameLst>
                                          <p:attrName>style.visibility</p:attrName>
                                        </p:attrNameLst>
                                      </p:cBhvr>
                                      <p:to>
                                        <p:strVal val="hidden"/>
                                      </p:to>
                                    </p:set>
                                  </p:child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par>
                          <p:cTn id="31" fill="hold">
                            <p:stCondLst>
                              <p:cond delay="7000"/>
                            </p:stCondLst>
                            <p:childTnLst>
                              <p:par>
                                <p:cTn id="32" presetID="0" presetClass="path" presetSubtype="0" accel="50000" decel="50000" fill="hold" grpId="1" nodeType="afterEffect">
                                  <p:stCondLst>
                                    <p:cond delay="0"/>
                                  </p:stCondLst>
                                  <p:childTnLst>
                                    <p:animMotion origin="layout" path="M -0.00169 0.00324 L 0.03229 0.43125 " pathEditMode="relative" ptsTypes="AA">
                                      <p:cBhvr>
                                        <p:cTn id="33" dur="2000" fill="hold"/>
                                        <p:tgtEl>
                                          <p:spTgt spid="45"/>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0.00235 -0.0007 L -0.07201 0.32477 " pathEditMode="relative" ptsTypes="AA">
                                      <p:cBhvr>
                                        <p:cTn id="35" dur="2000" fill="hold"/>
                                        <p:tgtEl>
                                          <p:spTgt spid="57"/>
                                        </p:tgtEl>
                                        <p:attrNameLst>
                                          <p:attrName>ppt_x</p:attrName>
                                          <p:attrName>ppt_y</p:attrName>
                                        </p:attrNameLst>
                                      </p:cBhvr>
                                    </p:animMotion>
                                  </p:childTnLst>
                                </p:cTn>
                              </p:par>
                            </p:childTnLst>
                          </p:cTn>
                        </p:par>
                        <p:par>
                          <p:cTn id="36" fill="hold">
                            <p:stCondLst>
                              <p:cond delay="9000"/>
                            </p:stCondLst>
                            <p:childTnLst>
                              <p:par>
                                <p:cTn id="37" presetID="1" presetClass="entr" presetSubtype="0"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par>
                          <p:cTn id="39" fill="hold">
                            <p:stCondLst>
                              <p:cond delay="9000"/>
                            </p:stCondLst>
                            <p:childTnLst>
                              <p:par>
                                <p:cTn id="40" presetID="0" presetClass="path" presetSubtype="0" accel="50000" decel="50000" fill="hold" nodeType="afterEffect">
                                  <p:stCondLst>
                                    <p:cond delay="0"/>
                                  </p:stCondLst>
                                  <p:childTnLst>
                                    <p:animMotion origin="layout" path="M -0.00052 0.00718 C -0.00052 0.02037 -0.00052 0.0338 0.00989 0.04121 C 0.02031 0.04838 0.03685 0.04838 0.06224 0.05047 C 0.0875 0.05255 0.16159 0.05347 0.16159 0.05347 C 0.19726 0.05533 0.2569 0.0794 0.27591 0.06134 " pathEditMode="relative" ptsTypes="AAAAA">
                                      <p:cBhvr>
                                        <p:cTn id="41" dur="2000" fill="hold"/>
                                        <p:tgtEl>
                                          <p:spTgt spid="58"/>
                                        </p:tgtEl>
                                        <p:attrNameLst>
                                          <p:attrName>ppt_x</p:attrName>
                                          <p:attrName>ppt_y</p:attrName>
                                        </p:attrNameLst>
                                      </p:cBhvr>
                                    </p:animMotion>
                                  </p:childTnLst>
                                </p:cTn>
                              </p:par>
                            </p:childTnLst>
                          </p:cTn>
                        </p:par>
                        <p:par>
                          <p:cTn id="42" fill="hold">
                            <p:stCondLst>
                              <p:cond delay="11000"/>
                            </p:stCondLst>
                            <p:childTnLst>
                              <p:par>
                                <p:cTn id="43" presetID="1" presetClass="exit" presetSubtype="0" fill="hold" nodeType="afterEffect">
                                  <p:stCondLst>
                                    <p:cond delay="0"/>
                                  </p:stCondLst>
                                  <p:childTnLst>
                                    <p:set>
                                      <p:cBhvr>
                                        <p:cTn id="44"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3A0AF3-7318-3E47-E523-EB38544E6CE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D152D70-FD2A-9C16-7DB9-83F4076F14C8}"/>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4" name="Text Placeholder 3">
            <a:extLst>
              <a:ext uri="{FF2B5EF4-FFF2-40B4-BE49-F238E27FC236}">
                <a16:creationId xmlns:a16="http://schemas.microsoft.com/office/drawing/2014/main" id="{BCF6C0FE-A419-B6D2-644E-C195B4B437D9}"/>
              </a:ext>
            </a:extLst>
          </p:cNvPr>
          <p:cNvSpPr>
            <a:spLocks noGrp="1"/>
          </p:cNvSpPr>
          <p:nvPr>
            <p:ph type="body" sz="quarter" idx="13"/>
          </p:nvPr>
        </p:nvSpPr>
        <p:spPr>
          <a:xfrm>
            <a:off x="10692153" y="0"/>
            <a:ext cx="1497806" cy="523194"/>
          </a:xfrm>
        </p:spPr>
        <p:txBody>
          <a:bodyPr vert="horz" lIns="0" tIns="0" rIns="0" bIns="0" rtlCol="0" anchor="t">
            <a:noAutofit/>
          </a:bodyPr>
          <a:lstStyle/>
          <a:p>
            <a:r>
              <a:rPr lang="en-US" sz="1600">
                <a:latin typeface="Arial"/>
                <a:cs typeface="Calibri"/>
              </a:rPr>
              <a:t>Lily Thompson</a:t>
            </a:r>
            <a:endParaRPr lang="en-US" sz="1600">
              <a:latin typeface="Arial"/>
              <a:cs typeface="Arial"/>
            </a:endParaRPr>
          </a:p>
        </p:txBody>
      </p:sp>
      <p:sp>
        <p:nvSpPr>
          <p:cNvPr id="5" name="Slide Number Placeholder 3">
            <a:extLst>
              <a:ext uri="{FF2B5EF4-FFF2-40B4-BE49-F238E27FC236}">
                <a16:creationId xmlns:a16="http://schemas.microsoft.com/office/drawing/2014/main" id="{B0C5EBBE-62A0-E835-05EA-E28E08A55DDE}"/>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9</a:t>
            </a:fld>
            <a:endParaRPr lang="en-US"/>
          </a:p>
        </p:txBody>
      </p:sp>
      <p:sp>
        <p:nvSpPr>
          <p:cNvPr id="6" name="Title 4">
            <a:extLst>
              <a:ext uri="{FF2B5EF4-FFF2-40B4-BE49-F238E27FC236}">
                <a16:creationId xmlns:a16="http://schemas.microsoft.com/office/drawing/2014/main" id="{C86CC557-AB01-AEFD-FAD6-F2BE0192FCC7}"/>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Key Goals</a:t>
            </a:r>
          </a:p>
        </p:txBody>
      </p:sp>
      <p:grpSp>
        <p:nvGrpSpPr>
          <p:cNvPr id="7" name="Group 6">
            <a:extLst>
              <a:ext uri="{FF2B5EF4-FFF2-40B4-BE49-F238E27FC236}">
                <a16:creationId xmlns:a16="http://schemas.microsoft.com/office/drawing/2014/main" id="{7EAAB020-E54A-6C09-2C82-1EFF77685492}"/>
              </a:ext>
            </a:extLst>
          </p:cNvPr>
          <p:cNvGrpSpPr/>
          <p:nvPr/>
        </p:nvGrpSpPr>
        <p:grpSpPr>
          <a:xfrm>
            <a:off x="324427" y="1656912"/>
            <a:ext cx="3954606" cy="4481310"/>
            <a:chOff x="327736" y="1647925"/>
            <a:chExt cx="3954606" cy="4481310"/>
          </a:xfrm>
        </p:grpSpPr>
        <p:sp>
          <p:nvSpPr>
            <p:cNvPr id="8" name="Oval 7">
              <a:extLst>
                <a:ext uri="{FF2B5EF4-FFF2-40B4-BE49-F238E27FC236}">
                  <a16:creationId xmlns:a16="http://schemas.microsoft.com/office/drawing/2014/main" id="{AFF9FB6B-7EB3-C702-C547-8DCDF15091F9}"/>
                </a:ext>
              </a:extLst>
            </p:cNvPr>
            <p:cNvSpPr/>
            <p:nvPr/>
          </p:nvSpPr>
          <p:spPr>
            <a:xfrm>
              <a:off x="451029" y="1821539"/>
              <a:ext cx="3643887" cy="1265474"/>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Arrow: Down 8">
              <a:extLst>
                <a:ext uri="{FF2B5EF4-FFF2-40B4-BE49-F238E27FC236}">
                  <a16:creationId xmlns:a16="http://schemas.microsoft.com/office/drawing/2014/main" id="{F818E3CB-506A-878C-2842-DFA1E9AB6AAD}"/>
                </a:ext>
              </a:extLst>
            </p:cNvPr>
            <p:cNvSpPr/>
            <p:nvPr/>
          </p:nvSpPr>
          <p:spPr>
            <a:xfrm>
              <a:off x="1925533" y="4920256"/>
              <a:ext cx="706179" cy="451955"/>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98206A5-CD3B-8875-7F05-AA4A6CBF809A}"/>
                </a:ext>
              </a:extLst>
            </p:cNvPr>
            <p:cNvSpPr/>
            <p:nvPr/>
          </p:nvSpPr>
          <p:spPr>
            <a:xfrm>
              <a:off x="583791" y="5281820"/>
              <a:ext cx="3389662" cy="847415"/>
            </a:xfrm>
            <a:custGeom>
              <a:avLst/>
              <a:gdLst>
                <a:gd name="connsiteX0" fmla="*/ 0 w 3389662"/>
                <a:gd name="connsiteY0" fmla="*/ 0 h 847415"/>
                <a:gd name="connsiteX1" fmla="*/ 3389662 w 3389662"/>
                <a:gd name="connsiteY1" fmla="*/ 0 h 847415"/>
                <a:gd name="connsiteX2" fmla="*/ 3389662 w 3389662"/>
                <a:gd name="connsiteY2" fmla="*/ 847415 h 847415"/>
                <a:gd name="connsiteX3" fmla="*/ 0 w 3389662"/>
                <a:gd name="connsiteY3" fmla="*/ 847415 h 847415"/>
                <a:gd name="connsiteX4" fmla="*/ 0 w 3389662"/>
                <a:gd name="connsiteY4" fmla="*/ 0 h 84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662" h="847415">
                  <a:moveTo>
                    <a:pt x="0" y="0"/>
                  </a:moveTo>
                  <a:lnTo>
                    <a:pt x="3389662" y="0"/>
                  </a:lnTo>
                  <a:lnTo>
                    <a:pt x="3389662" y="847415"/>
                  </a:lnTo>
                  <a:lnTo>
                    <a:pt x="0" y="847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   </a:t>
              </a:r>
            </a:p>
            <a:p>
              <a:pPr marL="0" lvl="0" indent="0" algn="ctr" defTabSz="755650">
                <a:lnSpc>
                  <a:spcPct val="90000"/>
                </a:lnSpc>
                <a:spcBef>
                  <a:spcPct val="0"/>
                </a:spcBef>
                <a:spcAft>
                  <a:spcPct val="35000"/>
                </a:spcAft>
                <a:buNone/>
              </a:pPr>
              <a:endParaRPr lang="en-US" sz="1700" kern="1200"/>
            </a:p>
          </p:txBody>
        </p:sp>
        <p:sp>
          <p:nvSpPr>
            <p:cNvPr id="11" name="Freeform: Shape 10">
              <a:extLst>
                <a:ext uri="{FF2B5EF4-FFF2-40B4-BE49-F238E27FC236}">
                  <a16:creationId xmlns:a16="http://schemas.microsoft.com/office/drawing/2014/main" id="{6066ECC6-41FC-19F6-4D13-D1F1A7883139}"/>
                </a:ext>
              </a:extLst>
            </p:cNvPr>
            <p:cNvSpPr/>
            <p:nvPr/>
          </p:nvSpPr>
          <p:spPr>
            <a:xfrm>
              <a:off x="1775823" y="3184748"/>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chemeClr val="bg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2" name="Freeform: Shape 11">
              <a:extLst>
                <a:ext uri="{FF2B5EF4-FFF2-40B4-BE49-F238E27FC236}">
                  <a16:creationId xmlns:a16="http://schemas.microsoft.com/office/drawing/2014/main" id="{65D24B05-4407-0982-CC07-04F37EC6E8B7}"/>
                </a:ext>
              </a:extLst>
            </p:cNvPr>
            <p:cNvSpPr/>
            <p:nvPr/>
          </p:nvSpPr>
          <p:spPr>
            <a:xfrm>
              <a:off x="806029" y="2082999"/>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3" name="Freeform: Shape 12">
              <a:extLst>
                <a:ext uri="{FF2B5EF4-FFF2-40B4-BE49-F238E27FC236}">
                  <a16:creationId xmlns:a16="http://schemas.microsoft.com/office/drawing/2014/main" id="{B7EB3DD1-D4A3-AE83-C73A-329B16821E3C}"/>
                </a:ext>
              </a:extLst>
            </p:cNvPr>
            <p:cNvSpPr/>
            <p:nvPr/>
          </p:nvSpPr>
          <p:spPr>
            <a:xfrm>
              <a:off x="2166553" y="2028676"/>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rgbClr val="FF5353"/>
            </a:solidFill>
            <a:ln>
              <a:solidFill>
                <a:srgbClr val="FF535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dirty="0"/>
            </a:p>
          </p:txBody>
        </p:sp>
        <p:sp>
          <p:nvSpPr>
            <p:cNvPr id="14" name="Shape 13">
              <a:extLst>
                <a:ext uri="{FF2B5EF4-FFF2-40B4-BE49-F238E27FC236}">
                  <a16:creationId xmlns:a16="http://schemas.microsoft.com/office/drawing/2014/main" id="{C601D10D-2673-9844-FD65-719AC4419238}"/>
                </a:ext>
              </a:extLst>
            </p:cNvPr>
            <p:cNvSpPr/>
            <p:nvPr/>
          </p:nvSpPr>
          <p:spPr>
            <a:xfrm>
              <a:off x="327736" y="1647925"/>
              <a:ext cx="3954606" cy="316368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grpSp>
      <p:pic>
        <p:nvPicPr>
          <p:cNvPr id="20" name="Graphic 19" descr="Warning with solid fill">
            <a:extLst>
              <a:ext uri="{FF2B5EF4-FFF2-40B4-BE49-F238E27FC236}">
                <a16:creationId xmlns:a16="http://schemas.microsoft.com/office/drawing/2014/main" id="{C4D375AB-A8A2-D50B-03D2-259C5CD44C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688" y="2284448"/>
            <a:ext cx="728505" cy="728505"/>
          </a:xfrm>
          <a:prstGeom prst="rect">
            <a:avLst/>
          </a:prstGeom>
        </p:spPr>
      </p:pic>
      <p:sp>
        <p:nvSpPr>
          <p:cNvPr id="15" name="TextBox 14">
            <a:extLst>
              <a:ext uri="{FF2B5EF4-FFF2-40B4-BE49-F238E27FC236}">
                <a16:creationId xmlns:a16="http://schemas.microsoft.com/office/drawing/2014/main" id="{1287F64D-5E7F-ECE0-CB76-6B44329C39A5}"/>
              </a:ext>
            </a:extLst>
          </p:cNvPr>
          <p:cNvSpPr txBox="1"/>
          <p:nvPr/>
        </p:nvSpPr>
        <p:spPr>
          <a:xfrm>
            <a:off x="5808742" y="865563"/>
            <a:ext cx="4743630" cy="1200329"/>
          </a:xfrm>
          <a:prstGeom prst="rect">
            <a:avLst/>
          </a:prstGeom>
          <a:noFill/>
          <a:ln>
            <a:solidFill>
              <a:schemeClr val="bg1"/>
            </a:solidFill>
          </a:ln>
        </p:spPr>
        <p:txBody>
          <a:bodyPr wrap="square" rtlCol="0">
            <a:spAutoFit/>
          </a:bodyPr>
          <a:lstStyle/>
          <a:p>
            <a:pPr lvl="0">
              <a:lnSpc>
                <a:spcPct val="100000"/>
              </a:lnSpc>
            </a:pPr>
            <a:r>
              <a:rPr lang="en-US" sz="2400">
                <a:ln w="3175">
                  <a:noFill/>
                </a:ln>
                <a:solidFill>
                  <a:srgbClr val="92D050"/>
                </a:solidFill>
                <a:latin typeface="Arial" panose="020B0604020202020204" pitchFamily="34" charset="0"/>
                <a:cs typeface="Arial" panose="020B0604020202020204" pitchFamily="34" charset="0"/>
              </a:rPr>
              <a:t>Enhancing efficiency and preventing the potential hazards of large water filtration systems</a:t>
            </a:r>
          </a:p>
        </p:txBody>
      </p:sp>
      <p:sp>
        <p:nvSpPr>
          <p:cNvPr id="16" name="TextBox 15">
            <a:extLst>
              <a:ext uri="{FF2B5EF4-FFF2-40B4-BE49-F238E27FC236}">
                <a16:creationId xmlns:a16="http://schemas.microsoft.com/office/drawing/2014/main" id="{93D16CA0-BF06-4651-C272-AAA5E6BF10CD}"/>
              </a:ext>
            </a:extLst>
          </p:cNvPr>
          <p:cNvSpPr txBox="1"/>
          <p:nvPr/>
        </p:nvSpPr>
        <p:spPr>
          <a:xfrm>
            <a:off x="5808742" y="2332439"/>
            <a:ext cx="4743630" cy="830997"/>
          </a:xfrm>
          <a:prstGeom prst="rect">
            <a:avLst/>
          </a:prstGeom>
          <a:noFill/>
        </p:spPr>
        <p:txBody>
          <a:bodyPr wrap="square" rtlCol="0">
            <a:spAutoFit/>
          </a:bodyPr>
          <a:lstStyle/>
          <a:p>
            <a:pPr lvl="0">
              <a:lnSpc>
                <a:spcPct val="100000"/>
              </a:lnSpc>
            </a:pPr>
            <a:r>
              <a:rPr lang="en-US" sz="2400">
                <a:ln w="3175">
                  <a:noFill/>
                </a:ln>
                <a:solidFill>
                  <a:srgbClr val="FF5353"/>
                </a:solidFill>
                <a:latin typeface="Arial" panose="020B0604020202020204" pitchFamily="34" charset="0"/>
                <a:cs typeface="Arial" panose="020B0604020202020204" pitchFamily="34" charset="0"/>
              </a:rPr>
              <a:t>Use the device at the home of patients</a:t>
            </a:r>
          </a:p>
        </p:txBody>
      </p:sp>
      <p:sp>
        <p:nvSpPr>
          <p:cNvPr id="17" name="TextBox 16">
            <a:extLst>
              <a:ext uri="{FF2B5EF4-FFF2-40B4-BE49-F238E27FC236}">
                <a16:creationId xmlns:a16="http://schemas.microsoft.com/office/drawing/2014/main" id="{98D70764-A1B8-7EA4-5168-B804B73A5CCC}"/>
              </a:ext>
            </a:extLst>
          </p:cNvPr>
          <p:cNvSpPr txBox="1"/>
          <p:nvPr/>
        </p:nvSpPr>
        <p:spPr>
          <a:xfrm>
            <a:off x="5808742" y="3633989"/>
            <a:ext cx="4743630" cy="830997"/>
          </a:xfrm>
          <a:prstGeom prst="rect">
            <a:avLst/>
          </a:prstGeom>
          <a:noFill/>
          <a:ln>
            <a:noFill/>
          </a:ln>
        </p:spPr>
        <p:txBody>
          <a:bodyPr wrap="square" rtlCol="0">
            <a:spAutoFit/>
          </a:bodyPr>
          <a:lstStyle/>
          <a:p>
            <a:pPr lvl="0">
              <a:lnSpc>
                <a:spcPct val="100000"/>
              </a:lnSpc>
            </a:pPr>
            <a:r>
              <a:rPr lang="en-US" sz="2400">
                <a:ln w="3175">
                  <a:noFill/>
                </a:ln>
                <a:solidFill>
                  <a:schemeClr val="bg2"/>
                </a:solidFill>
                <a:latin typeface="Arial" panose="020B0604020202020204" pitchFamily="34" charset="0"/>
                <a:cs typeface="Arial" panose="020B0604020202020204" pitchFamily="34" charset="0"/>
              </a:rPr>
              <a:t>Recycling spent dialysate back into ultra-pure water</a:t>
            </a:r>
          </a:p>
        </p:txBody>
      </p:sp>
      <p:sp>
        <p:nvSpPr>
          <p:cNvPr id="18" name="TextBox 17">
            <a:extLst>
              <a:ext uri="{FF2B5EF4-FFF2-40B4-BE49-F238E27FC236}">
                <a16:creationId xmlns:a16="http://schemas.microsoft.com/office/drawing/2014/main" id="{BB1FA73B-C846-8D28-E89D-C0CE29878309}"/>
              </a:ext>
            </a:extLst>
          </p:cNvPr>
          <p:cNvSpPr txBox="1"/>
          <p:nvPr/>
        </p:nvSpPr>
        <p:spPr>
          <a:xfrm>
            <a:off x="5808742" y="5011423"/>
            <a:ext cx="4465987" cy="830997"/>
          </a:xfrm>
          <a:prstGeom prst="rect">
            <a:avLst/>
          </a:prstGeom>
          <a:noFill/>
        </p:spPr>
        <p:txBody>
          <a:bodyPr wrap="square" rtlCol="0">
            <a:spAutoFit/>
          </a:bodyPr>
          <a:lstStyle/>
          <a:p>
            <a:r>
              <a:rPr lang="en-US" sz="2400">
                <a:ln w="3175">
                  <a:noFill/>
                </a:ln>
                <a:solidFill>
                  <a:schemeClr val="accent1">
                    <a:lumMod val="40000"/>
                    <a:lumOff val="60000"/>
                  </a:schemeClr>
                </a:solidFill>
                <a:latin typeface="Arial" panose="020B0604020202020204" pitchFamily="34" charset="0"/>
                <a:cs typeface="Arial" panose="020B0604020202020204" pitchFamily="34" charset="0"/>
              </a:rPr>
              <a:t>Filtered water will meet ultra-pure water standards </a:t>
            </a:r>
          </a:p>
        </p:txBody>
      </p:sp>
      <p:pic>
        <p:nvPicPr>
          <p:cNvPr id="19" name="Graphic 18" descr="House with solid fill">
            <a:extLst>
              <a:ext uri="{FF2B5EF4-FFF2-40B4-BE49-F238E27FC236}">
                <a16:creationId xmlns:a16="http://schemas.microsoft.com/office/drawing/2014/main" id="{A0FC0D61-F51A-C2CB-19B6-9FA5A8A59E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0256" y="2148162"/>
            <a:ext cx="892329" cy="892329"/>
          </a:xfrm>
          <a:prstGeom prst="rect">
            <a:avLst/>
          </a:prstGeom>
        </p:spPr>
      </p:pic>
      <p:grpSp>
        <p:nvGrpSpPr>
          <p:cNvPr id="21" name="Group 20">
            <a:extLst>
              <a:ext uri="{FF2B5EF4-FFF2-40B4-BE49-F238E27FC236}">
                <a16:creationId xmlns:a16="http://schemas.microsoft.com/office/drawing/2014/main" id="{4D92015E-9900-9B10-AE2D-1035DD211B18}"/>
              </a:ext>
            </a:extLst>
          </p:cNvPr>
          <p:cNvGrpSpPr/>
          <p:nvPr/>
        </p:nvGrpSpPr>
        <p:grpSpPr>
          <a:xfrm>
            <a:off x="4828413" y="2400578"/>
            <a:ext cx="711320" cy="712594"/>
            <a:chOff x="4828413" y="2793029"/>
            <a:chExt cx="711320" cy="712594"/>
          </a:xfrm>
        </p:grpSpPr>
        <p:grpSp>
          <p:nvGrpSpPr>
            <p:cNvPr id="22" name="Group 21">
              <a:extLst>
                <a:ext uri="{FF2B5EF4-FFF2-40B4-BE49-F238E27FC236}">
                  <a16:creationId xmlns:a16="http://schemas.microsoft.com/office/drawing/2014/main" id="{F884DDC6-2F9C-607A-E7C3-1CAD6C9BED7E}"/>
                </a:ext>
              </a:extLst>
            </p:cNvPr>
            <p:cNvGrpSpPr/>
            <p:nvPr/>
          </p:nvGrpSpPr>
          <p:grpSpPr>
            <a:xfrm>
              <a:off x="4828413" y="2819367"/>
              <a:ext cx="711320" cy="686256"/>
              <a:chOff x="2932693" y="285861"/>
              <a:chExt cx="1271123" cy="1271123"/>
            </a:xfrm>
          </p:grpSpPr>
          <p:sp>
            <p:nvSpPr>
              <p:cNvPr id="24" name="Oval 23">
                <a:extLst>
                  <a:ext uri="{FF2B5EF4-FFF2-40B4-BE49-F238E27FC236}">
                    <a16:creationId xmlns:a16="http://schemas.microsoft.com/office/drawing/2014/main" id="{395110FE-6E7F-72E4-C640-9B76A3E4F7B1}"/>
                  </a:ext>
                </a:extLst>
              </p:cNvPr>
              <p:cNvSpPr/>
              <p:nvPr/>
            </p:nvSpPr>
            <p:spPr>
              <a:xfrm>
                <a:off x="2932693" y="285861"/>
                <a:ext cx="1271123" cy="1271123"/>
              </a:xfrm>
              <a:prstGeom prst="ellipse">
                <a:avLst/>
              </a:prstGeom>
              <a:solidFill>
                <a:srgbClr val="FF535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Oval 4">
                <a:extLst>
                  <a:ext uri="{FF2B5EF4-FFF2-40B4-BE49-F238E27FC236}">
                    <a16:creationId xmlns:a16="http://schemas.microsoft.com/office/drawing/2014/main" id="{5A64771C-64C0-DC5F-0E48-BFC9643F8715}"/>
                  </a:ext>
                </a:extLst>
              </p:cNvPr>
              <p:cNvSpPr txBox="1"/>
              <p:nvPr/>
            </p:nvSpPr>
            <p:spPr>
              <a:xfrm>
                <a:off x="3118845" y="472013"/>
                <a:ext cx="898819" cy="89881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pic>
          <p:nvPicPr>
            <p:cNvPr id="23" name="Graphic 22" descr="House with solid fill">
              <a:extLst>
                <a:ext uri="{FF2B5EF4-FFF2-40B4-BE49-F238E27FC236}">
                  <a16:creationId xmlns:a16="http://schemas.microsoft.com/office/drawing/2014/main" id="{835B430E-B5A0-7A6A-EFDB-06B0CCEA3E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3183" y="2793029"/>
              <a:ext cx="691395" cy="691395"/>
            </a:xfrm>
            <a:prstGeom prst="rect">
              <a:avLst/>
            </a:prstGeom>
          </p:spPr>
        </p:pic>
      </p:grpSp>
      <p:pic>
        <p:nvPicPr>
          <p:cNvPr id="26" name="Graphic 25" descr="Recycle with solid fill">
            <a:extLst>
              <a:ext uri="{FF2B5EF4-FFF2-40B4-BE49-F238E27FC236}">
                <a16:creationId xmlns:a16="http://schemas.microsoft.com/office/drawing/2014/main" id="{F4939362-98EE-EA36-763D-2A508D50B7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73668" y="3363109"/>
            <a:ext cx="914400" cy="914400"/>
          </a:xfrm>
          <a:prstGeom prst="rect">
            <a:avLst/>
          </a:prstGeom>
        </p:spPr>
      </p:pic>
      <p:grpSp>
        <p:nvGrpSpPr>
          <p:cNvPr id="27" name="Group 26">
            <a:extLst>
              <a:ext uri="{FF2B5EF4-FFF2-40B4-BE49-F238E27FC236}">
                <a16:creationId xmlns:a16="http://schemas.microsoft.com/office/drawing/2014/main" id="{0C71E32B-30BB-B977-CC89-65ACE313E471}"/>
              </a:ext>
            </a:extLst>
          </p:cNvPr>
          <p:cNvGrpSpPr/>
          <p:nvPr/>
        </p:nvGrpSpPr>
        <p:grpSpPr>
          <a:xfrm>
            <a:off x="4823258" y="1122600"/>
            <a:ext cx="711320" cy="686256"/>
            <a:chOff x="4823222" y="1816923"/>
            <a:chExt cx="711320" cy="686256"/>
          </a:xfrm>
        </p:grpSpPr>
        <p:grpSp>
          <p:nvGrpSpPr>
            <p:cNvPr id="28" name="Group 27">
              <a:extLst>
                <a:ext uri="{FF2B5EF4-FFF2-40B4-BE49-F238E27FC236}">
                  <a16:creationId xmlns:a16="http://schemas.microsoft.com/office/drawing/2014/main" id="{3E4183C1-B16E-0CD0-2384-D873ECC47C95}"/>
                </a:ext>
              </a:extLst>
            </p:cNvPr>
            <p:cNvGrpSpPr/>
            <p:nvPr/>
          </p:nvGrpSpPr>
          <p:grpSpPr>
            <a:xfrm>
              <a:off x="4823222" y="1816923"/>
              <a:ext cx="711320" cy="686256"/>
              <a:chOff x="2932693" y="285861"/>
              <a:chExt cx="1271123" cy="1271123"/>
            </a:xfrm>
            <a:solidFill>
              <a:schemeClr val="accent6"/>
            </a:solidFill>
          </p:grpSpPr>
          <p:sp>
            <p:nvSpPr>
              <p:cNvPr id="30" name="Oval 29">
                <a:extLst>
                  <a:ext uri="{FF2B5EF4-FFF2-40B4-BE49-F238E27FC236}">
                    <a16:creationId xmlns:a16="http://schemas.microsoft.com/office/drawing/2014/main" id="{74069143-AA72-5BBA-B466-9F023B389D55}"/>
                  </a:ext>
                </a:extLst>
              </p:cNvPr>
              <p:cNvSpPr/>
              <p:nvPr/>
            </p:nvSpPr>
            <p:spPr>
              <a:xfrm>
                <a:off x="2932693" y="285861"/>
                <a:ext cx="1271123" cy="1271123"/>
              </a:xfrm>
              <a:prstGeom prst="ellipse">
                <a:avLst/>
              </a:pr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1" name="Oval 4">
                <a:extLst>
                  <a:ext uri="{FF2B5EF4-FFF2-40B4-BE49-F238E27FC236}">
                    <a16:creationId xmlns:a16="http://schemas.microsoft.com/office/drawing/2014/main" id="{C2C5D7D8-81D9-F60B-6768-381CCB6EAAB1}"/>
                  </a:ext>
                </a:extLst>
              </p:cNvPr>
              <p:cNvSpPr txBox="1"/>
              <p:nvPr/>
            </p:nvSpPr>
            <p:spPr>
              <a:xfrm>
                <a:off x="3178147" y="467632"/>
                <a:ext cx="769043" cy="903200"/>
              </a:xfrm>
              <a:prstGeom prst="rect">
                <a:avLst/>
              </a:prstGeom>
              <a:solidFill>
                <a:srgbClr val="92D050"/>
              </a:solidFill>
              <a:ln>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sp>
          <p:nvSpPr>
            <p:cNvPr id="29" name="Graphic 34" descr="Warning with solid fill">
              <a:extLst>
                <a:ext uri="{FF2B5EF4-FFF2-40B4-BE49-F238E27FC236}">
                  <a16:creationId xmlns:a16="http://schemas.microsoft.com/office/drawing/2014/main" id="{ABD5FB25-5152-7B87-C82C-C23D32964708}"/>
                </a:ext>
              </a:extLst>
            </p:cNvPr>
            <p:cNvSpPr/>
            <p:nvPr/>
          </p:nvSpPr>
          <p:spPr>
            <a:xfrm>
              <a:off x="4910267" y="1864358"/>
              <a:ext cx="553177" cy="487621"/>
            </a:xfrm>
            <a:custGeom>
              <a:avLst/>
              <a:gdLst>
                <a:gd name="connsiteX0" fmla="*/ 549824 w 553177"/>
                <a:gd name="connsiteY0" fmla="*/ 449138 h 487621"/>
                <a:gd name="connsiteX1" fmla="*/ 299038 w 553177"/>
                <a:gd name="connsiteY1" fmla="*/ 12988 h 487621"/>
                <a:gd name="connsiteX2" fmla="*/ 254781 w 553177"/>
                <a:gd name="connsiteY2" fmla="*/ 12988 h 487621"/>
                <a:gd name="connsiteX3" fmla="*/ 3354 w 553177"/>
                <a:gd name="connsiteY3" fmla="*/ 449138 h 487621"/>
                <a:gd name="connsiteX4" fmla="*/ 25803 w 553177"/>
                <a:gd name="connsiteY4" fmla="*/ 487622 h 487621"/>
                <a:gd name="connsiteX5" fmla="*/ 276589 w 553177"/>
                <a:gd name="connsiteY5" fmla="*/ 487622 h 487621"/>
                <a:gd name="connsiteX6" fmla="*/ 527375 w 553177"/>
                <a:gd name="connsiteY6" fmla="*/ 487622 h 487621"/>
                <a:gd name="connsiteX7" fmla="*/ 549824 w 553177"/>
                <a:gd name="connsiteY7" fmla="*/ 449138 h 487621"/>
                <a:gd name="connsiteX8" fmla="*/ 257347 w 553177"/>
                <a:gd name="connsiteY8" fmla="*/ 115612 h 487621"/>
                <a:gd name="connsiteX9" fmla="*/ 295831 w 553177"/>
                <a:gd name="connsiteY9" fmla="*/ 115612 h 487621"/>
                <a:gd name="connsiteX10" fmla="*/ 295831 w 553177"/>
                <a:gd name="connsiteY10" fmla="*/ 340101 h 487621"/>
                <a:gd name="connsiteX11" fmla="*/ 257347 w 553177"/>
                <a:gd name="connsiteY11" fmla="*/ 340101 h 487621"/>
                <a:gd name="connsiteX12" fmla="*/ 257347 w 553177"/>
                <a:gd name="connsiteY12" fmla="*/ 115612 h 487621"/>
                <a:gd name="connsiteX13" fmla="*/ 276589 w 553177"/>
                <a:gd name="connsiteY13" fmla="*/ 429896 h 487621"/>
                <a:gd name="connsiteX14" fmla="*/ 244519 w 553177"/>
                <a:gd name="connsiteY14" fmla="*/ 397826 h 487621"/>
                <a:gd name="connsiteX15" fmla="*/ 276589 w 553177"/>
                <a:gd name="connsiteY15" fmla="*/ 365757 h 487621"/>
                <a:gd name="connsiteX16" fmla="*/ 308659 w 553177"/>
                <a:gd name="connsiteY16" fmla="*/ 397826 h 487621"/>
                <a:gd name="connsiteX17" fmla="*/ 276589 w 553177"/>
                <a:gd name="connsiteY17" fmla="*/ 429896 h 48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3177" h="487621">
                  <a:moveTo>
                    <a:pt x="549824" y="449138"/>
                  </a:moveTo>
                  <a:lnTo>
                    <a:pt x="299038" y="12988"/>
                  </a:lnTo>
                  <a:cubicBezTo>
                    <a:pt x="289417" y="-4329"/>
                    <a:pt x="264402" y="-4329"/>
                    <a:pt x="254781" y="12988"/>
                  </a:cubicBezTo>
                  <a:lnTo>
                    <a:pt x="3354" y="449138"/>
                  </a:lnTo>
                  <a:cubicBezTo>
                    <a:pt x="-6267" y="466456"/>
                    <a:pt x="5919" y="487622"/>
                    <a:pt x="25803" y="487622"/>
                  </a:cubicBezTo>
                  <a:lnTo>
                    <a:pt x="276589" y="487622"/>
                  </a:lnTo>
                  <a:lnTo>
                    <a:pt x="527375" y="487622"/>
                  </a:lnTo>
                  <a:cubicBezTo>
                    <a:pt x="547258" y="487622"/>
                    <a:pt x="559445" y="466456"/>
                    <a:pt x="549824" y="449138"/>
                  </a:cubicBezTo>
                  <a:close/>
                  <a:moveTo>
                    <a:pt x="257347" y="115612"/>
                  </a:moveTo>
                  <a:lnTo>
                    <a:pt x="295831" y="115612"/>
                  </a:lnTo>
                  <a:lnTo>
                    <a:pt x="295831" y="340101"/>
                  </a:lnTo>
                  <a:lnTo>
                    <a:pt x="257347" y="340101"/>
                  </a:lnTo>
                  <a:lnTo>
                    <a:pt x="257347" y="115612"/>
                  </a:lnTo>
                  <a:close/>
                  <a:moveTo>
                    <a:pt x="276589" y="429896"/>
                  </a:moveTo>
                  <a:cubicBezTo>
                    <a:pt x="258630" y="429896"/>
                    <a:pt x="244519" y="415786"/>
                    <a:pt x="244519" y="397826"/>
                  </a:cubicBezTo>
                  <a:cubicBezTo>
                    <a:pt x="244519" y="379867"/>
                    <a:pt x="258630" y="365757"/>
                    <a:pt x="276589" y="365757"/>
                  </a:cubicBezTo>
                  <a:cubicBezTo>
                    <a:pt x="294548" y="365757"/>
                    <a:pt x="308659" y="379867"/>
                    <a:pt x="308659" y="397826"/>
                  </a:cubicBezTo>
                  <a:cubicBezTo>
                    <a:pt x="308659" y="415786"/>
                    <a:pt x="294548" y="429896"/>
                    <a:pt x="276589" y="429896"/>
                  </a:cubicBezTo>
                  <a:close/>
                </a:path>
              </a:pathLst>
            </a:custGeom>
            <a:solidFill>
              <a:srgbClr val="000000"/>
            </a:solidFill>
            <a:ln w="6350" cap="flat">
              <a:solidFill>
                <a:srgbClr val="92D050"/>
              </a:solid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E65FAE0-1BAE-D0E2-6838-2A2BEF45C642}"/>
              </a:ext>
            </a:extLst>
          </p:cNvPr>
          <p:cNvGrpSpPr/>
          <p:nvPr/>
        </p:nvGrpSpPr>
        <p:grpSpPr>
          <a:xfrm>
            <a:off x="4828413" y="3704894"/>
            <a:ext cx="711320" cy="686256"/>
            <a:chOff x="4828413" y="3899001"/>
            <a:chExt cx="711320" cy="686256"/>
          </a:xfrm>
        </p:grpSpPr>
        <p:grpSp>
          <p:nvGrpSpPr>
            <p:cNvPr id="33" name="Group 32">
              <a:extLst>
                <a:ext uri="{FF2B5EF4-FFF2-40B4-BE49-F238E27FC236}">
                  <a16:creationId xmlns:a16="http://schemas.microsoft.com/office/drawing/2014/main" id="{C2992E0A-D281-958C-70A0-DE560190CE89}"/>
                </a:ext>
              </a:extLst>
            </p:cNvPr>
            <p:cNvGrpSpPr/>
            <p:nvPr/>
          </p:nvGrpSpPr>
          <p:grpSpPr>
            <a:xfrm>
              <a:off x="4828413" y="3899001"/>
              <a:ext cx="711320" cy="686256"/>
              <a:chOff x="2932693" y="285861"/>
              <a:chExt cx="1271123" cy="1271123"/>
            </a:xfrm>
            <a:solidFill>
              <a:schemeClr val="bg2"/>
            </a:solidFill>
          </p:grpSpPr>
          <p:sp>
            <p:nvSpPr>
              <p:cNvPr id="35" name="Oval 34">
                <a:extLst>
                  <a:ext uri="{FF2B5EF4-FFF2-40B4-BE49-F238E27FC236}">
                    <a16:creationId xmlns:a16="http://schemas.microsoft.com/office/drawing/2014/main" id="{C493B330-71F4-F19F-4265-DDC562D07107}"/>
                  </a:ext>
                </a:extLst>
              </p:cNvPr>
              <p:cNvSpPr/>
              <p:nvPr/>
            </p:nvSpPr>
            <p:spPr>
              <a:xfrm>
                <a:off x="2932693" y="285861"/>
                <a:ext cx="1271123" cy="1271123"/>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Oval 4">
                <a:extLst>
                  <a:ext uri="{FF2B5EF4-FFF2-40B4-BE49-F238E27FC236}">
                    <a16:creationId xmlns:a16="http://schemas.microsoft.com/office/drawing/2014/main" id="{E71B4ACA-C374-88A8-368C-89FAAD196F01}"/>
                  </a:ext>
                </a:extLst>
              </p:cNvPr>
              <p:cNvSpPr txBox="1"/>
              <p:nvPr/>
            </p:nvSpPr>
            <p:spPr>
              <a:xfrm>
                <a:off x="3118845" y="472013"/>
                <a:ext cx="898819" cy="89881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pic>
          <p:nvPicPr>
            <p:cNvPr id="34" name="Graphic 33" descr="Recycle with solid fill">
              <a:extLst>
                <a:ext uri="{FF2B5EF4-FFF2-40B4-BE49-F238E27FC236}">
                  <a16:creationId xmlns:a16="http://schemas.microsoft.com/office/drawing/2014/main" id="{84CEBE21-FBF2-D89E-71F6-A9E712080D56}"/>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4858987" y="3914567"/>
              <a:ext cx="655737" cy="655737"/>
            </a:xfrm>
            <a:prstGeom prst="rect">
              <a:avLst/>
            </a:prstGeom>
          </p:spPr>
        </p:pic>
      </p:grpSp>
      <p:pic>
        <p:nvPicPr>
          <p:cNvPr id="37" name="Picture 36" descr="A blue water droplet with black background&#10;&#10;Description automatically generated">
            <a:extLst>
              <a:ext uri="{FF2B5EF4-FFF2-40B4-BE49-F238E27FC236}">
                <a16:creationId xmlns:a16="http://schemas.microsoft.com/office/drawing/2014/main" id="{C794459A-E03D-C3A1-C094-1A1A0EE8A576}"/>
              </a:ext>
            </a:extLst>
          </p:cNvPr>
          <p:cNvPicPr>
            <a:picLocks noChangeAspect="1"/>
          </p:cNvPicPr>
          <p:nvPr/>
        </p:nvPicPr>
        <p:blipFill>
          <a:blip r:embed="rId9"/>
          <a:stretch>
            <a:fillRect/>
          </a:stretch>
        </p:blipFill>
        <p:spPr>
          <a:xfrm>
            <a:off x="1817639" y="5480857"/>
            <a:ext cx="931685" cy="931685"/>
          </a:xfrm>
          <a:prstGeom prst="rect">
            <a:avLst/>
          </a:prstGeom>
        </p:spPr>
      </p:pic>
      <p:pic>
        <p:nvPicPr>
          <p:cNvPr id="38" name="Picture 37" descr="A blue water droplet with black background&#10;&#10;Description automatically generated">
            <a:extLst>
              <a:ext uri="{FF2B5EF4-FFF2-40B4-BE49-F238E27FC236}">
                <a16:creationId xmlns:a16="http://schemas.microsoft.com/office/drawing/2014/main" id="{7D53592B-5B6A-A605-E6DC-9E58AF1B10BE}"/>
              </a:ext>
            </a:extLst>
          </p:cNvPr>
          <p:cNvPicPr>
            <a:picLocks noChangeAspect="1"/>
          </p:cNvPicPr>
          <p:nvPr/>
        </p:nvPicPr>
        <p:blipFill>
          <a:blip r:embed="rId9"/>
          <a:stretch>
            <a:fillRect/>
          </a:stretch>
        </p:blipFill>
        <p:spPr>
          <a:xfrm>
            <a:off x="4843183" y="5011423"/>
            <a:ext cx="779368" cy="779368"/>
          </a:xfrm>
          <a:prstGeom prst="rect">
            <a:avLst/>
          </a:prstGeom>
        </p:spPr>
      </p:pic>
    </p:spTree>
    <p:extLst>
      <p:ext uri="{BB962C8B-B14F-4D97-AF65-F5344CB8AC3E}">
        <p14:creationId xmlns:p14="http://schemas.microsoft.com/office/powerpoint/2010/main" val="37413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BE8E9B397A164AB79E6D53E74F34CC" ma:contentTypeVersion="6" ma:contentTypeDescription="Create a new document." ma:contentTypeScope="" ma:versionID="34db12432b8d3d39b1b09c7a8e4c87e0">
  <xsd:schema xmlns:xsd="http://www.w3.org/2001/XMLSchema" xmlns:xs="http://www.w3.org/2001/XMLSchema" xmlns:p="http://schemas.microsoft.com/office/2006/metadata/properties" xmlns:ns2="f76dd3fa-04c6-464a-88a7-0eb0178305b5" xmlns:ns3="5047e80d-78e0-4e6b-aacb-c7ca3b74df3d" targetNamespace="http://schemas.microsoft.com/office/2006/metadata/properties" ma:root="true" ma:fieldsID="1bc6e8e3185bf452dededa3c62439de0" ns2:_="" ns3:_="">
    <xsd:import namespace="f76dd3fa-04c6-464a-88a7-0eb0178305b5"/>
    <xsd:import namespace="5047e80d-78e0-4e6b-aacb-c7ca3b74df3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dd3fa-04c6-464a-88a7-0eb0178305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47e80d-78e0-4e6b-aacb-c7ca3b74df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A8F8EA-0615-4436-9CE9-913B63DEBEEF}">
  <ds:schemaRefs>
    <ds:schemaRef ds:uri="http://www.w3.org/XML/1998/namespace"/>
    <ds:schemaRef ds:uri="f76dd3fa-04c6-464a-88a7-0eb0178305b5"/>
    <ds:schemaRef ds:uri="http://schemas.microsoft.com/office/2006/documentManagement/types"/>
    <ds:schemaRef ds:uri="http://schemas.microsoft.com/office/2006/metadata/properties"/>
    <ds:schemaRef ds:uri="http://purl.org/dc/elements/1.1/"/>
    <ds:schemaRef ds:uri="http://purl.org/dc/terms/"/>
    <ds:schemaRef ds:uri="http://schemas.microsoft.com/office/infopath/2007/PartnerControls"/>
    <ds:schemaRef ds:uri="5047e80d-78e0-4e6b-aacb-c7ca3b74df3d"/>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3F446BEA-A428-4D0F-B5E8-5B12D48B0157}">
  <ds:schemaRefs>
    <ds:schemaRef ds:uri="http://schemas.microsoft.com/sharepoint/v3/contenttype/forms"/>
  </ds:schemaRefs>
</ds:datastoreItem>
</file>

<file path=customXml/itemProps3.xml><?xml version="1.0" encoding="utf-8"?>
<ds:datastoreItem xmlns:ds="http://schemas.openxmlformats.org/officeDocument/2006/customXml" ds:itemID="{3D922C0B-1AA7-4971-8BDA-A509D965F50C}"/>
</file>

<file path=docProps/app.xml><?xml version="1.0" encoding="utf-8"?>
<Properties xmlns="http://schemas.openxmlformats.org/officeDocument/2006/extended-properties" xmlns:vt="http://schemas.openxmlformats.org/officeDocument/2006/docPropsVTypes">
  <Template/>
  <TotalTime>3</TotalTime>
  <Words>3104</Words>
  <Application>Microsoft Office PowerPoint</Application>
  <PresentationFormat>Widescreen</PresentationFormat>
  <Paragraphs>739</Paragraphs>
  <Slides>70</Slides>
  <Notes>29</Notes>
  <HiddenSlides>34</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70</vt:i4>
      </vt:variant>
    </vt:vector>
  </HeadingPairs>
  <TitlesOfParts>
    <vt:vector size="82" baseType="lpstr">
      <vt:lpstr>Arial</vt:lpstr>
      <vt:lpstr>Arial Black</vt:lpstr>
      <vt:lpstr>Arial Narrow</vt:lpstr>
      <vt:lpstr>Arial,Sans-Serif</vt:lpstr>
      <vt:lpstr>Calibri</vt:lpstr>
      <vt:lpstr>Cambria Math</vt:lpstr>
      <vt:lpstr>ElsevierGulliver</vt:lpstr>
      <vt:lpstr>ElsevierSans</vt:lpstr>
      <vt:lpstr>thesans</vt:lpstr>
      <vt:lpstr>Times New Roman</vt:lpstr>
      <vt:lpstr>Orange with Logo</vt:lpstr>
      <vt:lpstr>Garnet with Logo</vt:lpstr>
      <vt:lpstr>Apollo Renal Therapeutics Water Filtration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Functional Decomposition</vt:lpstr>
      <vt:lpstr>Functional Decomposition</vt:lpstr>
      <vt:lpstr>Functional Decomposition</vt:lpstr>
      <vt:lpstr>Functional Decomposition</vt:lpstr>
      <vt:lpstr>Functional Decomposition</vt:lpstr>
      <vt:lpstr>PowerPoint Presentation</vt:lpstr>
      <vt:lpstr>Functional Decomposition</vt:lpstr>
      <vt:lpstr>PowerPoint Presentation</vt:lpstr>
      <vt:lpstr>PowerPoint Presentation</vt:lpstr>
      <vt:lpstr>Backup Slides</vt:lpstr>
      <vt:lpstr>Functional Decomp Priority Rating</vt:lpstr>
      <vt:lpstr>Functional Decomp Cross Reference</vt:lpstr>
      <vt:lpstr>Calculations for Laminar Flow</vt:lpstr>
      <vt:lpstr>Standards for Ultra-Pure Water</vt:lpstr>
      <vt:lpstr>What a Dialyzer Looks Like</vt:lpstr>
      <vt:lpstr>PowerPoint Presentation</vt:lpstr>
      <vt:lpstr>PowerPoint Presentation</vt:lpstr>
      <vt:lpstr>Hemodialysis and Peritoneal </vt:lpstr>
      <vt:lpstr>Reasons Why</vt:lpstr>
      <vt:lpstr>Objective</vt:lpstr>
      <vt:lpstr>Project Background</vt:lpstr>
      <vt:lpstr>Project Background</vt:lpstr>
      <vt:lpstr>Motivation</vt:lpstr>
      <vt:lpstr>Motivation</vt:lpstr>
      <vt:lpstr>Key Goals</vt:lpstr>
      <vt:lpstr>Primary Markets</vt:lpstr>
      <vt:lpstr>Secondary Markets</vt:lpstr>
      <vt:lpstr>Assumptions</vt:lpstr>
      <vt:lpstr>Customer Needs</vt:lpstr>
      <vt:lpstr>Functional Decomposition</vt:lpstr>
      <vt:lpstr>Functional Decomposition</vt:lpstr>
      <vt:lpstr>Functional Decomposition</vt:lpstr>
      <vt:lpstr>Future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Logos and icons</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Citations</vt:lpstr>
      <vt:lpstr>Citations</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Kencin Autry</cp:lastModifiedBy>
  <cp:revision>1</cp:revision>
  <dcterms:created xsi:type="dcterms:W3CDTF">2023-10-03T17:48:03Z</dcterms:created>
  <dcterms:modified xsi:type="dcterms:W3CDTF">2024-01-29T22:02:31Z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0x0101002BBE8E9B397A164AB79E6D53E74F34CC</vt:lpwstr>
  </property>
</Properties>
</file>